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9" r:id="rId2"/>
    <p:sldId id="262" r:id="rId3"/>
    <p:sldId id="256" r:id="rId4"/>
    <p:sldId id="290" r:id="rId5"/>
    <p:sldId id="275" r:id="rId6"/>
    <p:sldId id="288" r:id="rId7"/>
    <p:sldId id="291" r:id="rId8"/>
    <p:sldId id="263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C3CB5-BBCE-43B5-ABA6-2BCD4FDBEBD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F7CF3-2717-4B42-AC23-754C5B87A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jumped out with</a:t>
            </a:r>
            <a:r>
              <a:rPr lang="en-US" baseline="0" dirty="0"/>
              <a:t> the U.S. DOE.  Foundational skills. US DOL ETA Competency Models. Career Ready Practices.  Workforce ready System.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A71BD-01AB-4838-918A-D1D0CFC18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D2A0F-0F0E-44A2-8CFF-36C2B3EC0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79896-2D2A-4CCD-80EB-13B298A9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968-7C4F-45C8-8E9E-9E18AA08DEF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9BFB0-3AF2-4279-8328-C7690510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495A8-6508-4E33-919F-E4877597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E76-9F3C-4F9C-BD5D-CAA50EF5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8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F3F2-C2E2-41D3-ACF1-D100E1CC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818D1-5EFD-4D9D-BC16-7BDE6DD3E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12DFB-60C3-43C1-80C8-E4BF0684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968-7C4F-45C8-8E9E-9E18AA08DEF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16DC-98BF-4776-8BC1-879D51E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F18D-2FAE-4699-8469-7758957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E76-9F3C-4F9C-BD5D-CAA50EF5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9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A0DD27-176C-48EE-B1DF-95BE28F6E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B83B0-53A9-42AF-8C92-8667E143C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21769-2AB5-41EA-8DC8-D491DC27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968-7C4F-45C8-8E9E-9E18AA08DEF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CB03E-5B80-451B-B4B6-F6CCEB8D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88368-6B0B-4022-8AA5-F2C9D03E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E76-9F3C-4F9C-BD5D-CAA50EF5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78AF-4DB5-4D2F-8C42-F1F89609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EFD3-EA35-447F-9545-D09CC30F0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707C3-AD2E-4631-A2E7-6A964621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968-7C4F-45C8-8E9E-9E18AA08DEF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91FDF-8C81-4D45-AB18-34488FE1E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46D2A-A6EA-48B8-A9C0-48526349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E76-9F3C-4F9C-BD5D-CAA50EF5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2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28C6-8B61-419E-9010-6258356D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91F2B-908E-48B1-911F-E77D30C26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E5287-149E-446A-9480-F1F52E6DD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968-7C4F-45C8-8E9E-9E18AA08DEF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707E1-A1CD-4F93-9FD0-26549FCB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6114E-1464-488E-9431-6B33CEC1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E76-9F3C-4F9C-BD5D-CAA50EF5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9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C81D-982C-4E9F-9403-AB5A394B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B651-2B64-4353-97D1-90FE19F5F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3AE6C-E21C-4288-94C9-F91DB86F8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0C861-1164-4E98-B30C-86436159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968-7C4F-45C8-8E9E-9E18AA08DEF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BD1BC-D2A6-4964-B2BD-A65349E1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11520-05E1-4855-ABF7-5CD91882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E76-9F3C-4F9C-BD5D-CAA50EF5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7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AE71-B9E4-4945-ABAE-C9E93A03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B5D3A-A6A2-4F39-A05B-646BBB7CB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C1E8D-167A-4968-92E6-4EF367E9A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2BD65-542E-4D45-97A7-CDA9FED00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4649A2-F0A0-4817-A04F-7D94AFD12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808D5-3D04-4C25-BB06-BD2779BF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968-7C4F-45C8-8E9E-9E18AA08DEF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AE6AAF-E8C1-41FD-9AB9-821EF98A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8483F7-6D0C-47E3-BC80-61C73B03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E76-9F3C-4F9C-BD5D-CAA50EF5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F832-CA94-45D3-AA30-5AD674A2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47D11-E14A-4BD8-B7D4-15A69BC0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968-7C4F-45C8-8E9E-9E18AA08DEF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A6D96-B752-4B3F-8823-62B9C1B7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103C-FD3B-4295-9580-95B6E809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E76-9F3C-4F9C-BD5D-CAA50EF5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9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90F51-B99D-4690-921C-BEF6638E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968-7C4F-45C8-8E9E-9E18AA08DEF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B987C-E6A2-44DB-A99D-E9AE3DBB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FFE80-E18A-41D1-8DB1-0C6ED3E6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E76-9F3C-4F9C-BD5D-CAA50EF5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3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0642-DCCB-4CB4-8F40-5CC03A46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7C27-B2DC-4618-8C63-77D4B386F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3A4B1-9BEB-4F40-B0BA-2B6D8A98B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4F5C9-11E3-4BF1-8863-5915736C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968-7C4F-45C8-8E9E-9E18AA08DEF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FE681-1618-4A8D-AFC7-8ED1A319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1AA5-1850-48C4-94CC-D3E003E9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E76-9F3C-4F9C-BD5D-CAA50EF5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0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90694-442B-4E07-92CE-93840447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49D2A-BAE9-44F4-8C53-8B7E9EA65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2E620-AFB1-4A2A-AD0B-A259AD211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5B5D0-682D-429C-9368-5683328D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968-7C4F-45C8-8E9E-9E18AA08DEF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39370-155B-4A7E-B2DD-6585578B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DF08B-C3E7-42EA-9872-4A8F5327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E76-9F3C-4F9C-BD5D-CAA50EF5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3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CA90A4-BD6F-4950-83F2-F29E1B45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51044-5560-4A4C-9793-0A680C0D8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58FDF-88DB-43D6-9EEE-2D177304A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C8968-7C4F-45C8-8E9E-9E18AA08DEF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60224-1724-4813-B3D3-869E75C26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885FB-C9D2-41A3-B851-E6D999282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AE76-9F3C-4F9C-BD5D-CAA50EF5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te.ed.gov/employabilityskill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A936A7-9C92-4CEA-9BCF-50F193D85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8" y="200808"/>
            <a:ext cx="11133220" cy="65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18F2-C499-4739-B281-297566A9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9384" cy="103960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324D-9503-45FE-B719-E446F6CD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Non-technical Skills are Critical to Success</a:t>
            </a:r>
          </a:p>
          <a:p>
            <a:r>
              <a:rPr lang="en-US" sz="4000" dirty="0"/>
              <a:t>Present Yourself in the Best Light</a:t>
            </a:r>
          </a:p>
          <a:p>
            <a:r>
              <a:rPr lang="en-US" sz="4000" dirty="0"/>
              <a:t>The Sky is the Limit!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90C8E-3B6D-4B7A-A77F-EADBF140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298" y="2632841"/>
            <a:ext cx="2531194" cy="4038307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268894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68E3E0-D91F-4E32-BCAC-8526322F4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6306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CD1481-D501-4A9F-AB2F-F368A57892B5}"/>
              </a:ext>
            </a:extLst>
          </p:cNvPr>
          <p:cNvSpPr txBox="1"/>
          <p:nvPr/>
        </p:nvSpPr>
        <p:spPr>
          <a:xfrm>
            <a:off x="8630654" y="260204"/>
            <a:ext cx="3331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21</a:t>
            </a:r>
            <a:r>
              <a:rPr lang="en-US" sz="7200" b="1" baseline="30000" dirty="0"/>
              <a:t>st</a:t>
            </a:r>
            <a:r>
              <a:rPr lang="en-US" sz="7200" b="1" dirty="0"/>
              <a:t> Century Skills</a:t>
            </a:r>
          </a:p>
        </p:txBody>
      </p:sp>
    </p:spTree>
    <p:extLst>
      <p:ext uri="{BB962C8B-B14F-4D97-AF65-F5344CB8AC3E}">
        <p14:creationId xmlns:p14="http://schemas.microsoft.com/office/powerpoint/2010/main" val="197221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2A7663-3F93-47CA-83BF-F22A6B3A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9510"/>
            <a:ext cx="10515600" cy="62242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Employability Skills – USDOL Competency Models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1D493E-FD3F-4F19-B78A-21E5FEB2C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16" y="1179445"/>
            <a:ext cx="9314688" cy="53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3A75B-FA6B-4E1A-BB5B-DB5432717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3718"/>
            <a:ext cx="10826496" cy="1735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1530D7-D858-482E-976E-810AC855D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5" y="2120314"/>
            <a:ext cx="3947862" cy="4376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FF1E6-FAD5-47C6-A593-A9A257754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286" y="2120314"/>
            <a:ext cx="5418472" cy="46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3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516" y="102304"/>
            <a:ext cx="7760368" cy="7417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U.S. Department of Education</a:t>
            </a:r>
          </a:p>
        </p:txBody>
      </p:sp>
      <p:pic>
        <p:nvPicPr>
          <p:cNvPr id="4" name="Content Placeholder 3" descr="ED_employskills_frmwk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53440" y="755904"/>
            <a:ext cx="10216896" cy="5741897"/>
          </a:xfrm>
        </p:spPr>
      </p:pic>
      <p:sp>
        <p:nvSpPr>
          <p:cNvPr id="5" name="TextBox 4"/>
          <p:cNvSpPr txBox="1"/>
          <p:nvPr/>
        </p:nvSpPr>
        <p:spPr>
          <a:xfrm>
            <a:off x="3810000" y="638636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4"/>
              </a:rPr>
              <a:t>http://cte.ed.gov/employabilityskills/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3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print"/>
          <a:srcRect l="16506" t="8614" r="14744" b="4046"/>
          <a:stretch/>
        </p:blipFill>
        <p:spPr bwMode="auto">
          <a:xfrm>
            <a:off x="1170432" y="924403"/>
            <a:ext cx="9753600" cy="5933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76201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Skills All Employees Need, No Matter Where They Work</a:t>
            </a:r>
          </a:p>
          <a:p>
            <a:pPr algn="ctr"/>
            <a:r>
              <a:rPr lang="en-US" sz="2000" dirty="0"/>
              <a:t>National Network of Business and Industry Associations</a:t>
            </a:r>
          </a:p>
          <a:p>
            <a:pPr algn="ctr"/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6046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57FF4-891C-4D31-A9FB-3E04D2B6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0" y="256674"/>
            <a:ext cx="11726778" cy="64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5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6CFCCE-3863-4E99-B86D-90D6C245B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740" y="5023706"/>
            <a:ext cx="1738963" cy="1665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A1CF15-8957-474B-9208-AEFC3C0E7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32" y="1133899"/>
            <a:ext cx="9330087" cy="52428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C07448-9705-40B8-93B6-B4F679ABB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51" y="202030"/>
            <a:ext cx="1509361" cy="1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7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AB9A0-A33D-4FED-91BF-4EAEC742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The Importance of Social Skills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3E9F9-55AD-44D7-9D67-B63BE92C6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/>
              <a:t>Interacting with Others</a:t>
            </a:r>
          </a:p>
          <a:p>
            <a:r>
              <a:rPr lang="en-US" sz="4400" dirty="0"/>
              <a:t>Personal and Social Skills</a:t>
            </a:r>
          </a:p>
          <a:p>
            <a:r>
              <a:rPr lang="en-US" sz="4400" dirty="0"/>
              <a:t>Conflict Resolution &amp; Criticism</a:t>
            </a:r>
          </a:p>
          <a:p>
            <a:r>
              <a:rPr lang="en-US" sz="4400" dirty="0"/>
              <a:t>Teamwork and Leadership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31B72-F54F-48D5-8846-8731B92BA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83" y="4193628"/>
            <a:ext cx="4913517" cy="26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6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113</Words>
  <Application>Microsoft Office PowerPoint</Application>
  <PresentationFormat>Widescreen</PresentationFormat>
  <Paragraphs>19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Employability Skills – USDOL Competency Models</vt:lpstr>
      <vt:lpstr>PowerPoint Presentation</vt:lpstr>
      <vt:lpstr>U.S. Department of Education</vt:lpstr>
      <vt:lpstr>PowerPoint Presentation</vt:lpstr>
      <vt:lpstr>PowerPoint Presentation</vt:lpstr>
      <vt:lpstr>PowerPoint Presentation</vt:lpstr>
      <vt:lpstr>The Importance of Social Skills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Employability Skills</dc:title>
  <dc:creator>Frank</dc:creator>
  <cp:lastModifiedBy>Frank Scuiletti</cp:lastModifiedBy>
  <cp:revision>18</cp:revision>
  <dcterms:created xsi:type="dcterms:W3CDTF">2017-12-06T02:05:46Z</dcterms:created>
  <dcterms:modified xsi:type="dcterms:W3CDTF">2018-10-03T14:51:22Z</dcterms:modified>
</cp:coreProperties>
</file>