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1.xml" ContentType="application/vnd.openxmlformats-officedocument.presentationml.tag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57" r:id="rId2"/>
    <p:sldId id="336" r:id="rId3"/>
    <p:sldId id="397" r:id="rId4"/>
    <p:sldId id="365" r:id="rId5"/>
    <p:sldId id="439" r:id="rId6"/>
    <p:sldId id="440" r:id="rId7"/>
    <p:sldId id="279" r:id="rId8"/>
    <p:sldId id="358" r:id="rId9"/>
    <p:sldId id="360" r:id="rId10"/>
    <p:sldId id="359" r:id="rId11"/>
    <p:sldId id="260" r:id="rId12"/>
    <p:sldId id="437" r:id="rId13"/>
    <p:sldId id="305" r:id="rId14"/>
    <p:sldId id="306" r:id="rId15"/>
    <p:sldId id="307" r:id="rId16"/>
    <p:sldId id="308" r:id="rId17"/>
    <p:sldId id="292" r:id="rId18"/>
    <p:sldId id="427" r:id="rId19"/>
    <p:sldId id="428" r:id="rId20"/>
    <p:sldId id="431" r:id="rId21"/>
    <p:sldId id="433" r:id="rId22"/>
    <p:sldId id="434" r:id="rId23"/>
    <p:sldId id="403" r:id="rId24"/>
    <p:sldId id="404" r:id="rId25"/>
    <p:sldId id="405" r:id="rId26"/>
    <p:sldId id="401" r:id="rId27"/>
    <p:sldId id="402" r:id="rId28"/>
    <p:sldId id="436" r:id="rId29"/>
    <p:sldId id="280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CC33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1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1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D9DB84-12FA-40CD-A5B2-913169736191}" type="doc">
      <dgm:prSet loTypeId="urn:microsoft.com/office/officeart/2008/layout/AlternatingHexagons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67A6664-14D4-4173-8859-DC940D8C0029}">
      <dgm:prSet phldrT="[Text]" custT="1"/>
      <dgm:spPr/>
      <dgm:t>
        <a:bodyPr/>
        <a:lstStyle/>
        <a:p>
          <a:r>
            <a:rPr lang="en-US" sz="7200" b="1" dirty="0"/>
            <a:t>?</a:t>
          </a:r>
        </a:p>
      </dgm:t>
    </dgm:pt>
    <dgm:pt modelId="{33EEAAE6-6CEB-43FF-A5DD-6F7308862390}" type="parTrans" cxnId="{92C7B8BA-A60E-411F-B517-0E1BB6FBE2E6}">
      <dgm:prSet/>
      <dgm:spPr/>
      <dgm:t>
        <a:bodyPr/>
        <a:lstStyle/>
        <a:p>
          <a:endParaRPr lang="en-US"/>
        </a:p>
      </dgm:t>
    </dgm:pt>
    <dgm:pt modelId="{921D102C-90D9-45BA-AC10-5A98C351FAAE}" type="sibTrans" cxnId="{92C7B8BA-A60E-411F-B517-0E1BB6FBE2E6}">
      <dgm:prSet/>
      <dgm:spPr/>
      <dgm:t>
        <a:bodyPr/>
        <a:lstStyle/>
        <a:p>
          <a:endParaRPr lang="en-US"/>
        </a:p>
      </dgm:t>
    </dgm:pt>
    <dgm:pt modelId="{62A9E715-5981-4C7E-839E-37CEDDDF5D53}">
      <dgm:prSet phldrT="[Text]" custT="1"/>
      <dgm:spPr/>
      <dgm:t>
        <a:bodyPr/>
        <a:lstStyle/>
        <a:p>
          <a:r>
            <a:rPr lang="en-US" sz="7200" b="1" dirty="0"/>
            <a:t>?</a:t>
          </a:r>
        </a:p>
      </dgm:t>
    </dgm:pt>
    <dgm:pt modelId="{4CB3F374-6CCE-4723-8049-FB0EC31F615D}" type="parTrans" cxnId="{CF8D66BC-53AA-4FB9-8533-A0CE8B58B520}">
      <dgm:prSet/>
      <dgm:spPr/>
      <dgm:t>
        <a:bodyPr/>
        <a:lstStyle/>
        <a:p>
          <a:endParaRPr lang="en-US"/>
        </a:p>
      </dgm:t>
    </dgm:pt>
    <dgm:pt modelId="{476BBE18-1BA6-4CFA-9356-EBC20DE140E3}" type="sibTrans" cxnId="{CF8D66BC-53AA-4FB9-8533-A0CE8B58B520}">
      <dgm:prSet/>
      <dgm:spPr/>
      <dgm:t>
        <a:bodyPr/>
        <a:lstStyle/>
        <a:p>
          <a:endParaRPr lang="en-US"/>
        </a:p>
      </dgm:t>
    </dgm:pt>
    <dgm:pt modelId="{1C33B266-8A86-4EBE-BBCE-D21943C7FD01}">
      <dgm:prSet phldrT="[Text]" custT="1"/>
      <dgm:spPr/>
      <dgm:t>
        <a:bodyPr/>
        <a:lstStyle/>
        <a:p>
          <a:r>
            <a:rPr lang="en-US" sz="7200" b="1" dirty="0"/>
            <a:t>?</a:t>
          </a:r>
        </a:p>
      </dgm:t>
    </dgm:pt>
    <dgm:pt modelId="{F0CD3746-14CD-4A52-8D41-81B476AD6255}" type="parTrans" cxnId="{30454CB6-C6DE-4314-B23B-FCAF680F694E}">
      <dgm:prSet/>
      <dgm:spPr/>
      <dgm:t>
        <a:bodyPr/>
        <a:lstStyle/>
        <a:p>
          <a:endParaRPr lang="en-US"/>
        </a:p>
      </dgm:t>
    </dgm:pt>
    <dgm:pt modelId="{068754E0-06BA-41F7-B3F6-E53E5334B2D2}" type="sibTrans" cxnId="{30454CB6-C6DE-4314-B23B-FCAF680F694E}">
      <dgm:prSet/>
      <dgm:spPr/>
      <dgm:t>
        <a:bodyPr/>
        <a:lstStyle/>
        <a:p>
          <a:endParaRPr lang="en-US"/>
        </a:p>
      </dgm:t>
    </dgm:pt>
    <dgm:pt modelId="{1FDC086E-C6FB-407A-942D-80C0D5ADBA04}">
      <dgm:prSet phldrT="[Text]" custT="1"/>
      <dgm:spPr/>
      <dgm:t>
        <a:bodyPr/>
        <a:lstStyle/>
        <a:p>
          <a:r>
            <a:rPr lang="en-US" sz="7200" b="1" dirty="0"/>
            <a:t>?</a:t>
          </a:r>
        </a:p>
      </dgm:t>
    </dgm:pt>
    <dgm:pt modelId="{18D33A9B-4727-453C-9CA3-F5177438B083}" type="parTrans" cxnId="{DB27DEB6-209C-46FB-A05B-AE749DA56228}">
      <dgm:prSet/>
      <dgm:spPr/>
      <dgm:t>
        <a:bodyPr/>
        <a:lstStyle/>
        <a:p>
          <a:endParaRPr lang="en-US"/>
        </a:p>
      </dgm:t>
    </dgm:pt>
    <dgm:pt modelId="{FBD8895A-E802-4B40-875F-C89658760AC4}" type="sibTrans" cxnId="{DB27DEB6-209C-46FB-A05B-AE749DA56228}">
      <dgm:prSet/>
      <dgm:spPr/>
      <dgm:t>
        <a:bodyPr/>
        <a:lstStyle/>
        <a:p>
          <a:endParaRPr lang="en-US"/>
        </a:p>
      </dgm:t>
    </dgm:pt>
    <dgm:pt modelId="{79741458-166E-4CB2-AF72-97D4E1F331C5}" type="pres">
      <dgm:prSet presAssocID="{5ED9DB84-12FA-40CD-A5B2-913169736191}" presName="Name0" presStyleCnt="0">
        <dgm:presLayoutVars>
          <dgm:chMax/>
          <dgm:chPref/>
          <dgm:dir/>
          <dgm:animLvl val="lvl"/>
        </dgm:presLayoutVars>
      </dgm:prSet>
      <dgm:spPr/>
    </dgm:pt>
    <dgm:pt modelId="{99E9EBCF-E854-4859-8945-D3CAF3C4EDEB}" type="pres">
      <dgm:prSet presAssocID="{E67A6664-14D4-4173-8859-DC940D8C0029}" presName="composite" presStyleCnt="0"/>
      <dgm:spPr/>
    </dgm:pt>
    <dgm:pt modelId="{68117236-F04E-4F46-9B9B-3F5ECB6D6160}" type="pres">
      <dgm:prSet presAssocID="{E67A6664-14D4-4173-8859-DC940D8C0029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</dgm:pt>
    <dgm:pt modelId="{0A168F87-E686-4830-9F83-5C2643FC9A87}" type="pres">
      <dgm:prSet presAssocID="{E67A6664-14D4-4173-8859-DC940D8C0029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71887C80-F49C-4987-A9E9-92E1349250AA}" type="pres">
      <dgm:prSet presAssocID="{E67A6664-14D4-4173-8859-DC940D8C0029}" presName="BalanceSpacing" presStyleCnt="0"/>
      <dgm:spPr/>
    </dgm:pt>
    <dgm:pt modelId="{10CAB228-298C-466C-B21F-15646536D844}" type="pres">
      <dgm:prSet presAssocID="{E67A6664-14D4-4173-8859-DC940D8C0029}" presName="BalanceSpacing1" presStyleCnt="0"/>
      <dgm:spPr/>
    </dgm:pt>
    <dgm:pt modelId="{B90F3D8F-8D6C-478D-BB46-795E9E4AA096}" type="pres">
      <dgm:prSet presAssocID="{921D102C-90D9-45BA-AC10-5A98C351FAAE}" presName="Accent1Text" presStyleLbl="node1" presStyleIdx="1" presStyleCnt="8"/>
      <dgm:spPr/>
    </dgm:pt>
    <dgm:pt modelId="{7CE382D6-978C-4155-BC8E-8FD18E30CABC}" type="pres">
      <dgm:prSet presAssocID="{921D102C-90D9-45BA-AC10-5A98C351FAAE}" presName="spaceBetweenRectangles" presStyleCnt="0"/>
      <dgm:spPr/>
    </dgm:pt>
    <dgm:pt modelId="{41BD31A9-9788-42F5-BD7F-81CA08B480D9}" type="pres">
      <dgm:prSet presAssocID="{62A9E715-5981-4C7E-839E-37CEDDDF5D53}" presName="composite" presStyleCnt="0"/>
      <dgm:spPr/>
    </dgm:pt>
    <dgm:pt modelId="{74F96EE5-3EC3-4F7F-952E-6EF3B32F83CB}" type="pres">
      <dgm:prSet presAssocID="{62A9E715-5981-4C7E-839E-37CEDDDF5D53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</dgm:pt>
    <dgm:pt modelId="{D40BC515-3422-4221-9467-202C75409629}" type="pres">
      <dgm:prSet presAssocID="{62A9E715-5981-4C7E-839E-37CEDDDF5D53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53B62831-09E3-4309-90CA-63A9AD9C4C42}" type="pres">
      <dgm:prSet presAssocID="{62A9E715-5981-4C7E-839E-37CEDDDF5D53}" presName="BalanceSpacing" presStyleCnt="0"/>
      <dgm:spPr/>
    </dgm:pt>
    <dgm:pt modelId="{30EBE0E9-C777-48D2-843C-957769643C22}" type="pres">
      <dgm:prSet presAssocID="{62A9E715-5981-4C7E-839E-37CEDDDF5D53}" presName="BalanceSpacing1" presStyleCnt="0"/>
      <dgm:spPr/>
    </dgm:pt>
    <dgm:pt modelId="{6877BA20-8A0D-4803-8F24-0C8AF9287619}" type="pres">
      <dgm:prSet presAssocID="{476BBE18-1BA6-4CFA-9356-EBC20DE140E3}" presName="Accent1Text" presStyleLbl="node1" presStyleIdx="3" presStyleCnt="8"/>
      <dgm:spPr/>
    </dgm:pt>
    <dgm:pt modelId="{4AC69168-451F-4214-A860-E16F56664436}" type="pres">
      <dgm:prSet presAssocID="{476BBE18-1BA6-4CFA-9356-EBC20DE140E3}" presName="spaceBetweenRectangles" presStyleCnt="0"/>
      <dgm:spPr/>
    </dgm:pt>
    <dgm:pt modelId="{3EB5F2B2-9B27-4FC0-AE6A-2278B4E16430}" type="pres">
      <dgm:prSet presAssocID="{1C33B266-8A86-4EBE-BBCE-D21943C7FD01}" presName="composite" presStyleCnt="0"/>
      <dgm:spPr/>
    </dgm:pt>
    <dgm:pt modelId="{BCC61FD7-299C-4401-B57F-C57002B03DB4}" type="pres">
      <dgm:prSet presAssocID="{1C33B266-8A86-4EBE-BBCE-D21943C7FD01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</dgm:pt>
    <dgm:pt modelId="{BE76C74F-9EA2-4AE7-841D-80DE67119AF5}" type="pres">
      <dgm:prSet presAssocID="{1C33B266-8A86-4EBE-BBCE-D21943C7FD01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D0DED8EA-6F9C-4B3B-BC99-3468DCA2D6AB}" type="pres">
      <dgm:prSet presAssocID="{1C33B266-8A86-4EBE-BBCE-D21943C7FD01}" presName="BalanceSpacing" presStyleCnt="0"/>
      <dgm:spPr/>
    </dgm:pt>
    <dgm:pt modelId="{C16C96A5-20B5-4644-9C24-CFCB91F3B88D}" type="pres">
      <dgm:prSet presAssocID="{1C33B266-8A86-4EBE-BBCE-D21943C7FD01}" presName="BalanceSpacing1" presStyleCnt="0"/>
      <dgm:spPr/>
    </dgm:pt>
    <dgm:pt modelId="{77543A4B-CF24-4E83-919C-BC3F201797CF}" type="pres">
      <dgm:prSet presAssocID="{068754E0-06BA-41F7-B3F6-E53E5334B2D2}" presName="Accent1Text" presStyleLbl="node1" presStyleIdx="5" presStyleCnt="8"/>
      <dgm:spPr/>
    </dgm:pt>
    <dgm:pt modelId="{81F04D54-3176-4982-B7AB-2446989BB142}" type="pres">
      <dgm:prSet presAssocID="{068754E0-06BA-41F7-B3F6-E53E5334B2D2}" presName="spaceBetweenRectangles" presStyleCnt="0"/>
      <dgm:spPr/>
    </dgm:pt>
    <dgm:pt modelId="{6C6914E9-2478-4312-BC9D-7C342A2ED4C4}" type="pres">
      <dgm:prSet presAssocID="{1FDC086E-C6FB-407A-942D-80C0D5ADBA04}" presName="composite" presStyleCnt="0"/>
      <dgm:spPr/>
    </dgm:pt>
    <dgm:pt modelId="{6EAB99B7-79A1-422A-83E6-8F3B7E3DA8CB}" type="pres">
      <dgm:prSet presAssocID="{1FDC086E-C6FB-407A-942D-80C0D5ADBA04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</dgm:pt>
    <dgm:pt modelId="{74B0BF60-7D23-4B9B-BC3D-1715D724FE69}" type="pres">
      <dgm:prSet presAssocID="{1FDC086E-C6FB-407A-942D-80C0D5ADBA04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5D0221FF-E0F0-4E66-B1FD-9F0B4D1190CE}" type="pres">
      <dgm:prSet presAssocID="{1FDC086E-C6FB-407A-942D-80C0D5ADBA04}" presName="BalanceSpacing" presStyleCnt="0"/>
      <dgm:spPr/>
    </dgm:pt>
    <dgm:pt modelId="{8CD9B265-0B27-4765-BF94-1E6A84DB3983}" type="pres">
      <dgm:prSet presAssocID="{1FDC086E-C6FB-407A-942D-80C0D5ADBA04}" presName="BalanceSpacing1" presStyleCnt="0"/>
      <dgm:spPr/>
    </dgm:pt>
    <dgm:pt modelId="{0234AA23-C116-457A-8B67-4E5CFEFC4AD2}" type="pres">
      <dgm:prSet presAssocID="{FBD8895A-E802-4B40-875F-C89658760AC4}" presName="Accent1Text" presStyleLbl="node1" presStyleIdx="7" presStyleCnt="8"/>
      <dgm:spPr/>
    </dgm:pt>
  </dgm:ptLst>
  <dgm:cxnLst>
    <dgm:cxn modelId="{721DF612-134D-4455-8717-C3A7DD94EC71}" type="presOf" srcId="{5ED9DB84-12FA-40CD-A5B2-913169736191}" destId="{79741458-166E-4CB2-AF72-97D4E1F331C5}" srcOrd="0" destOrd="0" presId="urn:microsoft.com/office/officeart/2008/layout/AlternatingHexagons"/>
    <dgm:cxn modelId="{34FCD224-3327-4DE6-867D-FDDF954EF062}" type="presOf" srcId="{921D102C-90D9-45BA-AC10-5A98C351FAAE}" destId="{B90F3D8F-8D6C-478D-BB46-795E9E4AA096}" srcOrd="0" destOrd="0" presId="urn:microsoft.com/office/officeart/2008/layout/AlternatingHexagons"/>
    <dgm:cxn modelId="{A3FAC526-2973-41C9-B5EC-847006E0235A}" type="presOf" srcId="{1C33B266-8A86-4EBE-BBCE-D21943C7FD01}" destId="{BCC61FD7-299C-4401-B57F-C57002B03DB4}" srcOrd="0" destOrd="0" presId="urn:microsoft.com/office/officeart/2008/layout/AlternatingHexagons"/>
    <dgm:cxn modelId="{709CE541-5693-4345-991E-322D015F2923}" type="presOf" srcId="{476BBE18-1BA6-4CFA-9356-EBC20DE140E3}" destId="{6877BA20-8A0D-4803-8F24-0C8AF9287619}" srcOrd="0" destOrd="0" presId="urn:microsoft.com/office/officeart/2008/layout/AlternatingHexagons"/>
    <dgm:cxn modelId="{D138CF68-80A7-4676-AF80-D1E80DBE65EE}" type="presOf" srcId="{E67A6664-14D4-4173-8859-DC940D8C0029}" destId="{68117236-F04E-4F46-9B9B-3F5ECB6D6160}" srcOrd="0" destOrd="0" presId="urn:microsoft.com/office/officeart/2008/layout/AlternatingHexagons"/>
    <dgm:cxn modelId="{90454455-4964-4A9A-89A4-5608BEEC0439}" type="presOf" srcId="{068754E0-06BA-41F7-B3F6-E53E5334B2D2}" destId="{77543A4B-CF24-4E83-919C-BC3F201797CF}" srcOrd="0" destOrd="0" presId="urn:microsoft.com/office/officeart/2008/layout/AlternatingHexagons"/>
    <dgm:cxn modelId="{2B591D7D-AF5B-4AF0-AD7C-9A29E11DB410}" type="presOf" srcId="{1FDC086E-C6FB-407A-942D-80C0D5ADBA04}" destId="{6EAB99B7-79A1-422A-83E6-8F3B7E3DA8CB}" srcOrd="0" destOrd="0" presId="urn:microsoft.com/office/officeart/2008/layout/AlternatingHexagons"/>
    <dgm:cxn modelId="{30454CB6-C6DE-4314-B23B-FCAF680F694E}" srcId="{5ED9DB84-12FA-40CD-A5B2-913169736191}" destId="{1C33B266-8A86-4EBE-BBCE-D21943C7FD01}" srcOrd="2" destOrd="0" parTransId="{F0CD3746-14CD-4A52-8D41-81B476AD6255}" sibTransId="{068754E0-06BA-41F7-B3F6-E53E5334B2D2}"/>
    <dgm:cxn modelId="{DB27DEB6-209C-46FB-A05B-AE749DA56228}" srcId="{5ED9DB84-12FA-40CD-A5B2-913169736191}" destId="{1FDC086E-C6FB-407A-942D-80C0D5ADBA04}" srcOrd="3" destOrd="0" parTransId="{18D33A9B-4727-453C-9CA3-F5177438B083}" sibTransId="{FBD8895A-E802-4B40-875F-C89658760AC4}"/>
    <dgm:cxn modelId="{92C7B8BA-A60E-411F-B517-0E1BB6FBE2E6}" srcId="{5ED9DB84-12FA-40CD-A5B2-913169736191}" destId="{E67A6664-14D4-4173-8859-DC940D8C0029}" srcOrd="0" destOrd="0" parTransId="{33EEAAE6-6CEB-43FF-A5DD-6F7308862390}" sibTransId="{921D102C-90D9-45BA-AC10-5A98C351FAAE}"/>
    <dgm:cxn modelId="{CF8D66BC-53AA-4FB9-8533-A0CE8B58B520}" srcId="{5ED9DB84-12FA-40CD-A5B2-913169736191}" destId="{62A9E715-5981-4C7E-839E-37CEDDDF5D53}" srcOrd="1" destOrd="0" parTransId="{4CB3F374-6CCE-4723-8049-FB0EC31F615D}" sibTransId="{476BBE18-1BA6-4CFA-9356-EBC20DE140E3}"/>
    <dgm:cxn modelId="{B537E5C0-4ED7-4CB9-A3CE-A9655836B113}" type="presOf" srcId="{62A9E715-5981-4C7E-839E-37CEDDDF5D53}" destId="{74F96EE5-3EC3-4F7F-952E-6EF3B32F83CB}" srcOrd="0" destOrd="0" presId="urn:microsoft.com/office/officeart/2008/layout/AlternatingHexagons"/>
    <dgm:cxn modelId="{1F8539CF-B374-462A-BEAF-E8A0838F4FD2}" type="presOf" srcId="{FBD8895A-E802-4B40-875F-C89658760AC4}" destId="{0234AA23-C116-457A-8B67-4E5CFEFC4AD2}" srcOrd="0" destOrd="0" presId="urn:microsoft.com/office/officeart/2008/layout/AlternatingHexagons"/>
    <dgm:cxn modelId="{8A2D1BDD-1B7F-4E62-95D4-445C203C9C1D}" type="presParOf" srcId="{79741458-166E-4CB2-AF72-97D4E1F331C5}" destId="{99E9EBCF-E854-4859-8945-D3CAF3C4EDEB}" srcOrd="0" destOrd="0" presId="urn:microsoft.com/office/officeart/2008/layout/AlternatingHexagons"/>
    <dgm:cxn modelId="{5D75B19D-906C-4985-8B8A-F2307B76ED7A}" type="presParOf" srcId="{99E9EBCF-E854-4859-8945-D3CAF3C4EDEB}" destId="{68117236-F04E-4F46-9B9B-3F5ECB6D6160}" srcOrd="0" destOrd="0" presId="urn:microsoft.com/office/officeart/2008/layout/AlternatingHexagons"/>
    <dgm:cxn modelId="{94A4ACAF-53FE-40CD-BA82-BEBD85747408}" type="presParOf" srcId="{99E9EBCF-E854-4859-8945-D3CAF3C4EDEB}" destId="{0A168F87-E686-4830-9F83-5C2643FC9A87}" srcOrd="1" destOrd="0" presId="urn:microsoft.com/office/officeart/2008/layout/AlternatingHexagons"/>
    <dgm:cxn modelId="{525E923B-F92C-4CAE-84C9-51476D406A97}" type="presParOf" srcId="{99E9EBCF-E854-4859-8945-D3CAF3C4EDEB}" destId="{71887C80-F49C-4987-A9E9-92E1349250AA}" srcOrd="2" destOrd="0" presId="urn:microsoft.com/office/officeart/2008/layout/AlternatingHexagons"/>
    <dgm:cxn modelId="{BF85ABB4-01F7-470E-8085-9DAFE0935611}" type="presParOf" srcId="{99E9EBCF-E854-4859-8945-D3CAF3C4EDEB}" destId="{10CAB228-298C-466C-B21F-15646536D844}" srcOrd="3" destOrd="0" presId="urn:microsoft.com/office/officeart/2008/layout/AlternatingHexagons"/>
    <dgm:cxn modelId="{BE5DE1CA-D5D7-4BE2-AB42-A22EA85AF2B3}" type="presParOf" srcId="{99E9EBCF-E854-4859-8945-D3CAF3C4EDEB}" destId="{B90F3D8F-8D6C-478D-BB46-795E9E4AA096}" srcOrd="4" destOrd="0" presId="urn:microsoft.com/office/officeart/2008/layout/AlternatingHexagons"/>
    <dgm:cxn modelId="{2513C562-BFF1-4D10-9A1F-6B9E9E62B75A}" type="presParOf" srcId="{79741458-166E-4CB2-AF72-97D4E1F331C5}" destId="{7CE382D6-978C-4155-BC8E-8FD18E30CABC}" srcOrd="1" destOrd="0" presId="urn:microsoft.com/office/officeart/2008/layout/AlternatingHexagons"/>
    <dgm:cxn modelId="{EAC2B173-7D7D-43D6-A3E0-121A464FA181}" type="presParOf" srcId="{79741458-166E-4CB2-AF72-97D4E1F331C5}" destId="{41BD31A9-9788-42F5-BD7F-81CA08B480D9}" srcOrd="2" destOrd="0" presId="urn:microsoft.com/office/officeart/2008/layout/AlternatingHexagons"/>
    <dgm:cxn modelId="{D52D6803-B6ED-4248-B481-327C9FC9DD1C}" type="presParOf" srcId="{41BD31A9-9788-42F5-BD7F-81CA08B480D9}" destId="{74F96EE5-3EC3-4F7F-952E-6EF3B32F83CB}" srcOrd="0" destOrd="0" presId="urn:microsoft.com/office/officeart/2008/layout/AlternatingHexagons"/>
    <dgm:cxn modelId="{207DED13-59D0-48BF-9CFE-319A291310EB}" type="presParOf" srcId="{41BD31A9-9788-42F5-BD7F-81CA08B480D9}" destId="{D40BC515-3422-4221-9467-202C75409629}" srcOrd="1" destOrd="0" presId="urn:microsoft.com/office/officeart/2008/layout/AlternatingHexagons"/>
    <dgm:cxn modelId="{383CEDFA-35B0-4CD7-8896-FCB0113AF058}" type="presParOf" srcId="{41BD31A9-9788-42F5-BD7F-81CA08B480D9}" destId="{53B62831-09E3-4309-90CA-63A9AD9C4C42}" srcOrd="2" destOrd="0" presId="urn:microsoft.com/office/officeart/2008/layout/AlternatingHexagons"/>
    <dgm:cxn modelId="{CA445082-5F35-4E2D-9B48-BAF1634CC30E}" type="presParOf" srcId="{41BD31A9-9788-42F5-BD7F-81CA08B480D9}" destId="{30EBE0E9-C777-48D2-843C-957769643C22}" srcOrd="3" destOrd="0" presId="urn:microsoft.com/office/officeart/2008/layout/AlternatingHexagons"/>
    <dgm:cxn modelId="{4791D741-8BC9-4882-A727-437C38188907}" type="presParOf" srcId="{41BD31A9-9788-42F5-BD7F-81CA08B480D9}" destId="{6877BA20-8A0D-4803-8F24-0C8AF9287619}" srcOrd="4" destOrd="0" presId="urn:microsoft.com/office/officeart/2008/layout/AlternatingHexagons"/>
    <dgm:cxn modelId="{6156D906-B1F3-4B1A-AE65-8BE7169D0A95}" type="presParOf" srcId="{79741458-166E-4CB2-AF72-97D4E1F331C5}" destId="{4AC69168-451F-4214-A860-E16F56664436}" srcOrd="3" destOrd="0" presId="urn:microsoft.com/office/officeart/2008/layout/AlternatingHexagons"/>
    <dgm:cxn modelId="{BD0F438F-0C62-458C-B358-F19D31DC67BF}" type="presParOf" srcId="{79741458-166E-4CB2-AF72-97D4E1F331C5}" destId="{3EB5F2B2-9B27-4FC0-AE6A-2278B4E16430}" srcOrd="4" destOrd="0" presId="urn:microsoft.com/office/officeart/2008/layout/AlternatingHexagons"/>
    <dgm:cxn modelId="{78366256-F622-4AAC-B4DD-10435A690DFE}" type="presParOf" srcId="{3EB5F2B2-9B27-4FC0-AE6A-2278B4E16430}" destId="{BCC61FD7-299C-4401-B57F-C57002B03DB4}" srcOrd="0" destOrd="0" presId="urn:microsoft.com/office/officeart/2008/layout/AlternatingHexagons"/>
    <dgm:cxn modelId="{48F79E47-742B-47E4-9900-2F1DB3D3C8F6}" type="presParOf" srcId="{3EB5F2B2-9B27-4FC0-AE6A-2278B4E16430}" destId="{BE76C74F-9EA2-4AE7-841D-80DE67119AF5}" srcOrd="1" destOrd="0" presId="urn:microsoft.com/office/officeart/2008/layout/AlternatingHexagons"/>
    <dgm:cxn modelId="{D2668BDE-B431-4CDC-B081-072EBDEA5B9F}" type="presParOf" srcId="{3EB5F2B2-9B27-4FC0-AE6A-2278B4E16430}" destId="{D0DED8EA-6F9C-4B3B-BC99-3468DCA2D6AB}" srcOrd="2" destOrd="0" presId="urn:microsoft.com/office/officeart/2008/layout/AlternatingHexagons"/>
    <dgm:cxn modelId="{847E0ED9-DACD-4D81-9D0F-023BF6A35A6C}" type="presParOf" srcId="{3EB5F2B2-9B27-4FC0-AE6A-2278B4E16430}" destId="{C16C96A5-20B5-4644-9C24-CFCB91F3B88D}" srcOrd="3" destOrd="0" presId="urn:microsoft.com/office/officeart/2008/layout/AlternatingHexagons"/>
    <dgm:cxn modelId="{9A51BE09-6EDF-4C27-854A-5711DC7DC94D}" type="presParOf" srcId="{3EB5F2B2-9B27-4FC0-AE6A-2278B4E16430}" destId="{77543A4B-CF24-4E83-919C-BC3F201797CF}" srcOrd="4" destOrd="0" presId="urn:microsoft.com/office/officeart/2008/layout/AlternatingHexagons"/>
    <dgm:cxn modelId="{16D0344B-0664-425E-B549-CC0F9BCF3341}" type="presParOf" srcId="{79741458-166E-4CB2-AF72-97D4E1F331C5}" destId="{81F04D54-3176-4982-B7AB-2446989BB142}" srcOrd="5" destOrd="0" presId="urn:microsoft.com/office/officeart/2008/layout/AlternatingHexagons"/>
    <dgm:cxn modelId="{FD6BF900-8E3A-4720-96D7-8303E34FE0E6}" type="presParOf" srcId="{79741458-166E-4CB2-AF72-97D4E1F331C5}" destId="{6C6914E9-2478-4312-BC9D-7C342A2ED4C4}" srcOrd="6" destOrd="0" presId="urn:microsoft.com/office/officeart/2008/layout/AlternatingHexagons"/>
    <dgm:cxn modelId="{74DABCC0-CEF8-440B-9404-3D5118C07C1B}" type="presParOf" srcId="{6C6914E9-2478-4312-BC9D-7C342A2ED4C4}" destId="{6EAB99B7-79A1-422A-83E6-8F3B7E3DA8CB}" srcOrd="0" destOrd="0" presId="urn:microsoft.com/office/officeart/2008/layout/AlternatingHexagons"/>
    <dgm:cxn modelId="{937C3A62-6BD1-40B0-908D-A42D1D8BAE0F}" type="presParOf" srcId="{6C6914E9-2478-4312-BC9D-7C342A2ED4C4}" destId="{74B0BF60-7D23-4B9B-BC3D-1715D724FE69}" srcOrd="1" destOrd="0" presId="urn:microsoft.com/office/officeart/2008/layout/AlternatingHexagons"/>
    <dgm:cxn modelId="{D7A63153-572B-4A7A-8993-29D3B9478C40}" type="presParOf" srcId="{6C6914E9-2478-4312-BC9D-7C342A2ED4C4}" destId="{5D0221FF-E0F0-4E66-B1FD-9F0B4D1190CE}" srcOrd="2" destOrd="0" presId="urn:microsoft.com/office/officeart/2008/layout/AlternatingHexagons"/>
    <dgm:cxn modelId="{AE251CE6-F29B-4761-AA3A-7E66BC13273D}" type="presParOf" srcId="{6C6914E9-2478-4312-BC9D-7C342A2ED4C4}" destId="{8CD9B265-0B27-4765-BF94-1E6A84DB3983}" srcOrd="3" destOrd="0" presId="urn:microsoft.com/office/officeart/2008/layout/AlternatingHexagons"/>
    <dgm:cxn modelId="{255743EF-B412-425D-85A9-52ABA4D123F9}" type="presParOf" srcId="{6C6914E9-2478-4312-BC9D-7C342A2ED4C4}" destId="{0234AA23-C116-457A-8B67-4E5CFEFC4AD2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D9DB84-12FA-40CD-A5B2-913169736191}" type="doc">
      <dgm:prSet loTypeId="urn:microsoft.com/office/officeart/2008/layout/AlternatingHexagons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67A6664-14D4-4173-8859-DC940D8C0029}">
      <dgm:prSet phldrT="[Text]" custT="1"/>
      <dgm:spPr/>
      <dgm:t>
        <a:bodyPr/>
        <a:lstStyle/>
        <a:p>
          <a:r>
            <a:rPr lang="en-US" sz="7200" b="1" dirty="0"/>
            <a:t>?</a:t>
          </a:r>
        </a:p>
      </dgm:t>
    </dgm:pt>
    <dgm:pt modelId="{33EEAAE6-6CEB-43FF-A5DD-6F7308862390}" type="parTrans" cxnId="{92C7B8BA-A60E-411F-B517-0E1BB6FBE2E6}">
      <dgm:prSet/>
      <dgm:spPr/>
      <dgm:t>
        <a:bodyPr/>
        <a:lstStyle/>
        <a:p>
          <a:endParaRPr lang="en-US"/>
        </a:p>
      </dgm:t>
    </dgm:pt>
    <dgm:pt modelId="{921D102C-90D9-45BA-AC10-5A98C351FAAE}" type="sibTrans" cxnId="{92C7B8BA-A60E-411F-B517-0E1BB6FBE2E6}">
      <dgm:prSet/>
      <dgm:spPr/>
      <dgm:t>
        <a:bodyPr/>
        <a:lstStyle/>
        <a:p>
          <a:endParaRPr lang="en-US"/>
        </a:p>
      </dgm:t>
    </dgm:pt>
    <dgm:pt modelId="{62A9E715-5981-4C7E-839E-37CEDDDF5D53}">
      <dgm:prSet phldrT="[Text]" custT="1"/>
      <dgm:spPr/>
      <dgm:t>
        <a:bodyPr/>
        <a:lstStyle/>
        <a:p>
          <a:r>
            <a:rPr lang="en-US" sz="7200" b="1" dirty="0"/>
            <a:t>?</a:t>
          </a:r>
        </a:p>
      </dgm:t>
    </dgm:pt>
    <dgm:pt modelId="{4CB3F374-6CCE-4723-8049-FB0EC31F615D}" type="parTrans" cxnId="{CF8D66BC-53AA-4FB9-8533-A0CE8B58B520}">
      <dgm:prSet/>
      <dgm:spPr/>
      <dgm:t>
        <a:bodyPr/>
        <a:lstStyle/>
        <a:p>
          <a:endParaRPr lang="en-US"/>
        </a:p>
      </dgm:t>
    </dgm:pt>
    <dgm:pt modelId="{476BBE18-1BA6-4CFA-9356-EBC20DE140E3}" type="sibTrans" cxnId="{CF8D66BC-53AA-4FB9-8533-A0CE8B58B520}">
      <dgm:prSet/>
      <dgm:spPr/>
      <dgm:t>
        <a:bodyPr/>
        <a:lstStyle/>
        <a:p>
          <a:endParaRPr lang="en-US"/>
        </a:p>
      </dgm:t>
    </dgm:pt>
    <dgm:pt modelId="{1C33B266-8A86-4EBE-BBCE-D21943C7FD01}">
      <dgm:prSet phldrT="[Text]" custT="1"/>
      <dgm:spPr/>
      <dgm:t>
        <a:bodyPr/>
        <a:lstStyle/>
        <a:p>
          <a:r>
            <a:rPr lang="en-US" sz="7200" b="1" dirty="0"/>
            <a:t>?</a:t>
          </a:r>
        </a:p>
      </dgm:t>
    </dgm:pt>
    <dgm:pt modelId="{F0CD3746-14CD-4A52-8D41-81B476AD6255}" type="parTrans" cxnId="{30454CB6-C6DE-4314-B23B-FCAF680F694E}">
      <dgm:prSet/>
      <dgm:spPr/>
      <dgm:t>
        <a:bodyPr/>
        <a:lstStyle/>
        <a:p>
          <a:endParaRPr lang="en-US"/>
        </a:p>
      </dgm:t>
    </dgm:pt>
    <dgm:pt modelId="{068754E0-06BA-41F7-B3F6-E53E5334B2D2}" type="sibTrans" cxnId="{30454CB6-C6DE-4314-B23B-FCAF680F694E}">
      <dgm:prSet/>
      <dgm:spPr/>
      <dgm:t>
        <a:bodyPr/>
        <a:lstStyle/>
        <a:p>
          <a:endParaRPr lang="en-US"/>
        </a:p>
      </dgm:t>
    </dgm:pt>
    <dgm:pt modelId="{1FDC086E-C6FB-407A-942D-80C0D5ADBA04}">
      <dgm:prSet phldrT="[Text]" custT="1"/>
      <dgm:spPr/>
      <dgm:t>
        <a:bodyPr/>
        <a:lstStyle/>
        <a:p>
          <a:r>
            <a:rPr lang="en-US" sz="7200" b="1" dirty="0"/>
            <a:t>?</a:t>
          </a:r>
        </a:p>
      </dgm:t>
    </dgm:pt>
    <dgm:pt modelId="{18D33A9B-4727-453C-9CA3-F5177438B083}" type="parTrans" cxnId="{DB27DEB6-209C-46FB-A05B-AE749DA56228}">
      <dgm:prSet/>
      <dgm:spPr/>
      <dgm:t>
        <a:bodyPr/>
        <a:lstStyle/>
        <a:p>
          <a:endParaRPr lang="en-US"/>
        </a:p>
      </dgm:t>
    </dgm:pt>
    <dgm:pt modelId="{FBD8895A-E802-4B40-875F-C89658760AC4}" type="sibTrans" cxnId="{DB27DEB6-209C-46FB-A05B-AE749DA56228}">
      <dgm:prSet/>
      <dgm:spPr/>
      <dgm:t>
        <a:bodyPr/>
        <a:lstStyle/>
        <a:p>
          <a:endParaRPr lang="en-US"/>
        </a:p>
      </dgm:t>
    </dgm:pt>
    <dgm:pt modelId="{79741458-166E-4CB2-AF72-97D4E1F331C5}" type="pres">
      <dgm:prSet presAssocID="{5ED9DB84-12FA-40CD-A5B2-913169736191}" presName="Name0" presStyleCnt="0">
        <dgm:presLayoutVars>
          <dgm:chMax/>
          <dgm:chPref/>
          <dgm:dir/>
          <dgm:animLvl val="lvl"/>
        </dgm:presLayoutVars>
      </dgm:prSet>
      <dgm:spPr/>
    </dgm:pt>
    <dgm:pt modelId="{99E9EBCF-E854-4859-8945-D3CAF3C4EDEB}" type="pres">
      <dgm:prSet presAssocID="{E67A6664-14D4-4173-8859-DC940D8C0029}" presName="composite" presStyleCnt="0"/>
      <dgm:spPr/>
    </dgm:pt>
    <dgm:pt modelId="{68117236-F04E-4F46-9B9B-3F5ECB6D6160}" type="pres">
      <dgm:prSet presAssocID="{E67A6664-14D4-4173-8859-DC940D8C0029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</dgm:pt>
    <dgm:pt modelId="{0A168F87-E686-4830-9F83-5C2643FC9A87}" type="pres">
      <dgm:prSet presAssocID="{E67A6664-14D4-4173-8859-DC940D8C0029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71887C80-F49C-4987-A9E9-92E1349250AA}" type="pres">
      <dgm:prSet presAssocID="{E67A6664-14D4-4173-8859-DC940D8C0029}" presName="BalanceSpacing" presStyleCnt="0"/>
      <dgm:spPr/>
    </dgm:pt>
    <dgm:pt modelId="{10CAB228-298C-466C-B21F-15646536D844}" type="pres">
      <dgm:prSet presAssocID="{E67A6664-14D4-4173-8859-DC940D8C0029}" presName="BalanceSpacing1" presStyleCnt="0"/>
      <dgm:spPr/>
    </dgm:pt>
    <dgm:pt modelId="{B90F3D8F-8D6C-478D-BB46-795E9E4AA096}" type="pres">
      <dgm:prSet presAssocID="{921D102C-90D9-45BA-AC10-5A98C351FAAE}" presName="Accent1Text" presStyleLbl="node1" presStyleIdx="1" presStyleCnt="8"/>
      <dgm:spPr/>
    </dgm:pt>
    <dgm:pt modelId="{7CE382D6-978C-4155-BC8E-8FD18E30CABC}" type="pres">
      <dgm:prSet presAssocID="{921D102C-90D9-45BA-AC10-5A98C351FAAE}" presName="spaceBetweenRectangles" presStyleCnt="0"/>
      <dgm:spPr/>
    </dgm:pt>
    <dgm:pt modelId="{41BD31A9-9788-42F5-BD7F-81CA08B480D9}" type="pres">
      <dgm:prSet presAssocID="{62A9E715-5981-4C7E-839E-37CEDDDF5D53}" presName="composite" presStyleCnt="0"/>
      <dgm:spPr/>
    </dgm:pt>
    <dgm:pt modelId="{74F96EE5-3EC3-4F7F-952E-6EF3B32F83CB}" type="pres">
      <dgm:prSet presAssocID="{62A9E715-5981-4C7E-839E-37CEDDDF5D53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</dgm:pt>
    <dgm:pt modelId="{D40BC515-3422-4221-9467-202C75409629}" type="pres">
      <dgm:prSet presAssocID="{62A9E715-5981-4C7E-839E-37CEDDDF5D53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53B62831-09E3-4309-90CA-63A9AD9C4C42}" type="pres">
      <dgm:prSet presAssocID="{62A9E715-5981-4C7E-839E-37CEDDDF5D53}" presName="BalanceSpacing" presStyleCnt="0"/>
      <dgm:spPr/>
    </dgm:pt>
    <dgm:pt modelId="{30EBE0E9-C777-48D2-843C-957769643C22}" type="pres">
      <dgm:prSet presAssocID="{62A9E715-5981-4C7E-839E-37CEDDDF5D53}" presName="BalanceSpacing1" presStyleCnt="0"/>
      <dgm:spPr/>
    </dgm:pt>
    <dgm:pt modelId="{6877BA20-8A0D-4803-8F24-0C8AF9287619}" type="pres">
      <dgm:prSet presAssocID="{476BBE18-1BA6-4CFA-9356-EBC20DE140E3}" presName="Accent1Text" presStyleLbl="node1" presStyleIdx="3" presStyleCnt="8"/>
      <dgm:spPr/>
    </dgm:pt>
    <dgm:pt modelId="{4AC69168-451F-4214-A860-E16F56664436}" type="pres">
      <dgm:prSet presAssocID="{476BBE18-1BA6-4CFA-9356-EBC20DE140E3}" presName="spaceBetweenRectangles" presStyleCnt="0"/>
      <dgm:spPr/>
    </dgm:pt>
    <dgm:pt modelId="{3EB5F2B2-9B27-4FC0-AE6A-2278B4E16430}" type="pres">
      <dgm:prSet presAssocID="{1C33B266-8A86-4EBE-BBCE-D21943C7FD01}" presName="composite" presStyleCnt="0"/>
      <dgm:spPr/>
    </dgm:pt>
    <dgm:pt modelId="{BCC61FD7-299C-4401-B57F-C57002B03DB4}" type="pres">
      <dgm:prSet presAssocID="{1C33B266-8A86-4EBE-BBCE-D21943C7FD01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</dgm:pt>
    <dgm:pt modelId="{BE76C74F-9EA2-4AE7-841D-80DE67119AF5}" type="pres">
      <dgm:prSet presAssocID="{1C33B266-8A86-4EBE-BBCE-D21943C7FD01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D0DED8EA-6F9C-4B3B-BC99-3468DCA2D6AB}" type="pres">
      <dgm:prSet presAssocID="{1C33B266-8A86-4EBE-BBCE-D21943C7FD01}" presName="BalanceSpacing" presStyleCnt="0"/>
      <dgm:spPr/>
    </dgm:pt>
    <dgm:pt modelId="{C16C96A5-20B5-4644-9C24-CFCB91F3B88D}" type="pres">
      <dgm:prSet presAssocID="{1C33B266-8A86-4EBE-BBCE-D21943C7FD01}" presName="BalanceSpacing1" presStyleCnt="0"/>
      <dgm:spPr/>
    </dgm:pt>
    <dgm:pt modelId="{77543A4B-CF24-4E83-919C-BC3F201797CF}" type="pres">
      <dgm:prSet presAssocID="{068754E0-06BA-41F7-B3F6-E53E5334B2D2}" presName="Accent1Text" presStyleLbl="node1" presStyleIdx="5" presStyleCnt="8"/>
      <dgm:spPr/>
    </dgm:pt>
    <dgm:pt modelId="{81F04D54-3176-4982-B7AB-2446989BB142}" type="pres">
      <dgm:prSet presAssocID="{068754E0-06BA-41F7-B3F6-E53E5334B2D2}" presName="spaceBetweenRectangles" presStyleCnt="0"/>
      <dgm:spPr/>
    </dgm:pt>
    <dgm:pt modelId="{6C6914E9-2478-4312-BC9D-7C342A2ED4C4}" type="pres">
      <dgm:prSet presAssocID="{1FDC086E-C6FB-407A-942D-80C0D5ADBA04}" presName="composite" presStyleCnt="0"/>
      <dgm:spPr/>
    </dgm:pt>
    <dgm:pt modelId="{6EAB99B7-79A1-422A-83E6-8F3B7E3DA8CB}" type="pres">
      <dgm:prSet presAssocID="{1FDC086E-C6FB-407A-942D-80C0D5ADBA04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</dgm:pt>
    <dgm:pt modelId="{74B0BF60-7D23-4B9B-BC3D-1715D724FE69}" type="pres">
      <dgm:prSet presAssocID="{1FDC086E-C6FB-407A-942D-80C0D5ADBA04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5D0221FF-E0F0-4E66-B1FD-9F0B4D1190CE}" type="pres">
      <dgm:prSet presAssocID="{1FDC086E-C6FB-407A-942D-80C0D5ADBA04}" presName="BalanceSpacing" presStyleCnt="0"/>
      <dgm:spPr/>
    </dgm:pt>
    <dgm:pt modelId="{8CD9B265-0B27-4765-BF94-1E6A84DB3983}" type="pres">
      <dgm:prSet presAssocID="{1FDC086E-C6FB-407A-942D-80C0D5ADBA04}" presName="BalanceSpacing1" presStyleCnt="0"/>
      <dgm:spPr/>
    </dgm:pt>
    <dgm:pt modelId="{0234AA23-C116-457A-8B67-4E5CFEFC4AD2}" type="pres">
      <dgm:prSet presAssocID="{FBD8895A-E802-4B40-875F-C89658760AC4}" presName="Accent1Text" presStyleLbl="node1" presStyleIdx="7" presStyleCnt="8"/>
      <dgm:spPr/>
    </dgm:pt>
  </dgm:ptLst>
  <dgm:cxnLst>
    <dgm:cxn modelId="{721DF612-134D-4455-8717-C3A7DD94EC71}" type="presOf" srcId="{5ED9DB84-12FA-40CD-A5B2-913169736191}" destId="{79741458-166E-4CB2-AF72-97D4E1F331C5}" srcOrd="0" destOrd="0" presId="urn:microsoft.com/office/officeart/2008/layout/AlternatingHexagons"/>
    <dgm:cxn modelId="{34FCD224-3327-4DE6-867D-FDDF954EF062}" type="presOf" srcId="{921D102C-90D9-45BA-AC10-5A98C351FAAE}" destId="{B90F3D8F-8D6C-478D-BB46-795E9E4AA096}" srcOrd="0" destOrd="0" presId="urn:microsoft.com/office/officeart/2008/layout/AlternatingHexagons"/>
    <dgm:cxn modelId="{A3FAC526-2973-41C9-B5EC-847006E0235A}" type="presOf" srcId="{1C33B266-8A86-4EBE-BBCE-D21943C7FD01}" destId="{BCC61FD7-299C-4401-B57F-C57002B03DB4}" srcOrd="0" destOrd="0" presId="urn:microsoft.com/office/officeart/2008/layout/AlternatingHexagons"/>
    <dgm:cxn modelId="{709CE541-5693-4345-991E-322D015F2923}" type="presOf" srcId="{476BBE18-1BA6-4CFA-9356-EBC20DE140E3}" destId="{6877BA20-8A0D-4803-8F24-0C8AF9287619}" srcOrd="0" destOrd="0" presId="urn:microsoft.com/office/officeart/2008/layout/AlternatingHexagons"/>
    <dgm:cxn modelId="{D138CF68-80A7-4676-AF80-D1E80DBE65EE}" type="presOf" srcId="{E67A6664-14D4-4173-8859-DC940D8C0029}" destId="{68117236-F04E-4F46-9B9B-3F5ECB6D6160}" srcOrd="0" destOrd="0" presId="urn:microsoft.com/office/officeart/2008/layout/AlternatingHexagons"/>
    <dgm:cxn modelId="{90454455-4964-4A9A-89A4-5608BEEC0439}" type="presOf" srcId="{068754E0-06BA-41F7-B3F6-E53E5334B2D2}" destId="{77543A4B-CF24-4E83-919C-BC3F201797CF}" srcOrd="0" destOrd="0" presId="urn:microsoft.com/office/officeart/2008/layout/AlternatingHexagons"/>
    <dgm:cxn modelId="{2B591D7D-AF5B-4AF0-AD7C-9A29E11DB410}" type="presOf" srcId="{1FDC086E-C6FB-407A-942D-80C0D5ADBA04}" destId="{6EAB99B7-79A1-422A-83E6-8F3B7E3DA8CB}" srcOrd="0" destOrd="0" presId="urn:microsoft.com/office/officeart/2008/layout/AlternatingHexagons"/>
    <dgm:cxn modelId="{30454CB6-C6DE-4314-B23B-FCAF680F694E}" srcId="{5ED9DB84-12FA-40CD-A5B2-913169736191}" destId="{1C33B266-8A86-4EBE-BBCE-D21943C7FD01}" srcOrd="2" destOrd="0" parTransId="{F0CD3746-14CD-4A52-8D41-81B476AD6255}" sibTransId="{068754E0-06BA-41F7-B3F6-E53E5334B2D2}"/>
    <dgm:cxn modelId="{DB27DEB6-209C-46FB-A05B-AE749DA56228}" srcId="{5ED9DB84-12FA-40CD-A5B2-913169736191}" destId="{1FDC086E-C6FB-407A-942D-80C0D5ADBA04}" srcOrd="3" destOrd="0" parTransId="{18D33A9B-4727-453C-9CA3-F5177438B083}" sibTransId="{FBD8895A-E802-4B40-875F-C89658760AC4}"/>
    <dgm:cxn modelId="{92C7B8BA-A60E-411F-B517-0E1BB6FBE2E6}" srcId="{5ED9DB84-12FA-40CD-A5B2-913169736191}" destId="{E67A6664-14D4-4173-8859-DC940D8C0029}" srcOrd="0" destOrd="0" parTransId="{33EEAAE6-6CEB-43FF-A5DD-6F7308862390}" sibTransId="{921D102C-90D9-45BA-AC10-5A98C351FAAE}"/>
    <dgm:cxn modelId="{CF8D66BC-53AA-4FB9-8533-A0CE8B58B520}" srcId="{5ED9DB84-12FA-40CD-A5B2-913169736191}" destId="{62A9E715-5981-4C7E-839E-37CEDDDF5D53}" srcOrd="1" destOrd="0" parTransId="{4CB3F374-6CCE-4723-8049-FB0EC31F615D}" sibTransId="{476BBE18-1BA6-4CFA-9356-EBC20DE140E3}"/>
    <dgm:cxn modelId="{B537E5C0-4ED7-4CB9-A3CE-A9655836B113}" type="presOf" srcId="{62A9E715-5981-4C7E-839E-37CEDDDF5D53}" destId="{74F96EE5-3EC3-4F7F-952E-6EF3B32F83CB}" srcOrd="0" destOrd="0" presId="urn:microsoft.com/office/officeart/2008/layout/AlternatingHexagons"/>
    <dgm:cxn modelId="{1F8539CF-B374-462A-BEAF-E8A0838F4FD2}" type="presOf" srcId="{FBD8895A-E802-4B40-875F-C89658760AC4}" destId="{0234AA23-C116-457A-8B67-4E5CFEFC4AD2}" srcOrd="0" destOrd="0" presId="urn:microsoft.com/office/officeart/2008/layout/AlternatingHexagons"/>
    <dgm:cxn modelId="{8A2D1BDD-1B7F-4E62-95D4-445C203C9C1D}" type="presParOf" srcId="{79741458-166E-4CB2-AF72-97D4E1F331C5}" destId="{99E9EBCF-E854-4859-8945-D3CAF3C4EDEB}" srcOrd="0" destOrd="0" presId="urn:microsoft.com/office/officeart/2008/layout/AlternatingHexagons"/>
    <dgm:cxn modelId="{5D75B19D-906C-4985-8B8A-F2307B76ED7A}" type="presParOf" srcId="{99E9EBCF-E854-4859-8945-D3CAF3C4EDEB}" destId="{68117236-F04E-4F46-9B9B-3F5ECB6D6160}" srcOrd="0" destOrd="0" presId="urn:microsoft.com/office/officeart/2008/layout/AlternatingHexagons"/>
    <dgm:cxn modelId="{94A4ACAF-53FE-40CD-BA82-BEBD85747408}" type="presParOf" srcId="{99E9EBCF-E854-4859-8945-D3CAF3C4EDEB}" destId="{0A168F87-E686-4830-9F83-5C2643FC9A87}" srcOrd="1" destOrd="0" presId="urn:microsoft.com/office/officeart/2008/layout/AlternatingHexagons"/>
    <dgm:cxn modelId="{525E923B-F92C-4CAE-84C9-51476D406A97}" type="presParOf" srcId="{99E9EBCF-E854-4859-8945-D3CAF3C4EDEB}" destId="{71887C80-F49C-4987-A9E9-92E1349250AA}" srcOrd="2" destOrd="0" presId="urn:microsoft.com/office/officeart/2008/layout/AlternatingHexagons"/>
    <dgm:cxn modelId="{BF85ABB4-01F7-470E-8085-9DAFE0935611}" type="presParOf" srcId="{99E9EBCF-E854-4859-8945-D3CAF3C4EDEB}" destId="{10CAB228-298C-466C-B21F-15646536D844}" srcOrd="3" destOrd="0" presId="urn:microsoft.com/office/officeart/2008/layout/AlternatingHexagons"/>
    <dgm:cxn modelId="{BE5DE1CA-D5D7-4BE2-AB42-A22EA85AF2B3}" type="presParOf" srcId="{99E9EBCF-E854-4859-8945-D3CAF3C4EDEB}" destId="{B90F3D8F-8D6C-478D-BB46-795E9E4AA096}" srcOrd="4" destOrd="0" presId="urn:microsoft.com/office/officeart/2008/layout/AlternatingHexagons"/>
    <dgm:cxn modelId="{2513C562-BFF1-4D10-9A1F-6B9E9E62B75A}" type="presParOf" srcId="{79741458-166E-4CB2-AF72-97D4E1F331C5}" destId="{7CE382D6-978C-4155-BC8E-8FD18E30CABC}" srcOrd="1" destOrd="0" presId="urn:microsoft.com/office/officeart/2008/layout/AlternatingHexagons"/>
    <dgm:cxn modelId="{EAC2B173-7D7D-43D6-A3E0-121A464FA181}" type="presParOf" srcId="{79741458-166E-4CB2-AF72-97D4E1F331C5}" destId="{41BD31A9-9788-42F5-BD7F-81CA08B480D9}" srcOrd="2" destOrd="0" presId="urn:microsoft.com/office/officeart/2008/layout/AlternatingHexagons"/>
    <dgm:cxn modelId="{D52D6803-B6ED-4248-B481-327C9FC9DD1C}" type="presParOf" srcId="{41BD31A9-9788-42F5-BD7F-81CA08B480D9}" destId="{74F96EE5-3EC3-4F7F-952E-6EF3B32F83CB}" srcOrd="0" destOrd="0" presId="urn:microsoft.com/office/officeart/2008/layout/AlternatingHexagons"/>
    <dgm:cxn modelId="{207DED13-59D0-48BF-9CFE-319A291310EB}" type="presParOf" srcId="{41BD31A9-9788-42F5-BD7F-81CA08B480D9}" destId="{D40BC515-3422-4221-9467-202C75409629}" srcOrd="1" destOrd="0" presId="urn:microsoft.com/office/officeart/2008/layout/AlternatingHexagons"/>
    <dgm:cxn modelId="{383CEDFA-35B0-4CD7-8896-FCB0113AF058}" type="presParOf" srcId="{41BD31A9-9788-42F5-BD7F-81CA08B480D9}" destId="{53B62831-09E3-4309-90CA-63A9AD9C4C42}" srcOrd="2" destOrd="0" presId="urn:microsoft.com/office/officeart/2008/layout/AlternatingHexagons"/>
    <dgm:cxn modelId="{CA445082-5F35-4E2D-9B48-BAF1634CC30E}" type="presParOf" srcId="{41BD31A9-9788-42F5-BD7F-81CA08B480D9}" destId="{30EBE0E9-C777-48D2-843C-957769643C22}" srcOrd="3" destOrd="0" presId="urn:microsoft.com/office/officeart/2008/layout/AlternatingHexagons"/>
    <dgm:cxn modelId="{4791D741-8BC9-4882-A727-437C38188907}" type="presParOf" srcId="{41BD31A9-9788-42F5-BD7F-81CA08B480D9}" destId="{6877BA20-8A0D-4803-8F24-0C8AF9287619}" srcOrd="4" destOrd="0" presId="urn:microsoft.com/office/officeart/2008/layout/AlternatingHexagons"/>
    <dgm:cxn modelId="{6156D906-B1F3-4B1A-AE65-8BE7169D0A95}" type="presParOf" srcId="{79741458-166E-4CB2-AF72-97D4E1F331C5}" destId="{4AC69168-451F-4214-A860-E16F56664436}" srcOrd="3" destOrd="0" presId="urn:microsoft.com/office/officeart/2008/layout/AlternatingHexagons"/>
    <dgm:cxn modelId="{BD0F438F-0C62-458C-B358-F19D31DC67BF}" type="presParOf" srcId="{79741458-166E-4CB2-AF72-97D4E1F331C5}" destId="{3EB5F2B2-9B27-4FC0-AE6A-2278B4E16430}" srcOrd="4" destOrd="0" presId="urn:microsoft.com/office/officeart/2008/layout/AlternatingHexagons"/>
    <dgm:cxn modelId="{78366256-F622-4AAC-B4DD-10435A690DFE}" type="presParOf" srcId="{3EB5F2B2-9B27-4FC0-AE6A-2278B4E16430}" destId="{BCC61FD7-299C-4401-B57F-C57002B03DB4}" srcOrd="0" destOrd="0" presId="urn:microsoft.com/office/officeart/2008/layout/AlternatingHexagons"/>
    <dgm:cxn modelId="{48F79E47-742B-47E4-9900-2F1DB3D3C8F6}" type="presParOf" srcId="{3EB5F2B2-9B27-4FC0-AE6A-2278B4E16430}" destId="{BE76C74F-9EA2-4AE7-841D-80DE67119AF5}" srcOrd="1" destOrd="0" presId="urn:microsoft.com/office/officeart/2008/layout/AlternatingHexagons"/>
    <dgm:cxn modelId="{D2668BDE-B431-4CDC-B081-072EBDEA5B9F}" type="presParOf" srcId="{3EB5F2B2-9B27-4FC0-AE6A-2278B4E16430}" destId="{D0DED8EA-6F9C-4B3B-BC99-3468DCA2D6AB}" srcOrd="2" destOrd="0" presId="urn:microsoft.com/office/officeart/2008/layout/AlternatingHexagons"/>
    <dgm:cxn modelId="{847E0ED9-DACD-4D81-9D0F-023BF6A35A6C}" type="presParOf" srcId="{3EB5F2B2-9B27-4FC0-AE6A-2278B4E16430}" destId="{C16C96A5-20B5-4644-9C24-CFCB91F3B88D}" srcOrd="3" destOrd="0" presId="urn:microsoft.com/office/officeart/2008/layout/AlternatingHexagons"/>
    <dgm:cxn modelId="{9A51BE09-6EDF-4C27-854A-5711DC7DC94D}" type="presParOf" srcId="{3EB5F2B2-9B27-4FC0-AE6A-2278B4E16430}" destId="{77543A4B-CF24-4E83-919C-BC3F201797CF}" srcOrd="4" destOrd="0" presId="urn:microsoft.com/office/officeart/2008/layout/AlternatingHexagons"/>
    <dgm:cxn modelId="{16D0344B-0664-425E-B549-CC0F9BCF3341}" type="presParOf" srcId="{79741458-166E-4CB2-AF72-97D4E1F331C5}" destId="{81F04D54-3176-4982-B7AB-2446989BB142}" srcOrd="5" destOrd="0" presId="urn:microsoft.com/office/officeart/2008/layout/AlternatingHexagons"/>
    <dgm:cxn modelId="{FD6BF900-8E3A-4720-96D7-8303E34FE0E6}" type="presParOf" srcId="{79741458-166E-4CB2-AF72-97D4E1F331C5}" destId="{6C6914E9-2478-4312-BC9D-7C342A2ED4C4}" srcOrd="6" destOrd="0" presId="urn:microsoft.com/office/officeart/2008/layout/AlternatingHexagons"/>
    <dgm:cxn modelId="{74DABCC0-CEF8-440B-9404-3D5118C07C1B}" type="presParOf" srcId="{6C6914E9-2478-4312-BC9D-7C342A2ED4C4}" destId="{6EAB99B7-79A1-422A-83E6-8F3B7E3DA8CB}" srcOrd="0" destOrd="0" presId="urn:microsoft.com/office/officeart/2008/layout/AlternatingHexagons"/>
    <dgm:cxn modelId="{937C3A62-6BD1-40B0-908D-A42D1D8BAE0F}" type="presParOf" srcId="{6C6914E9-2478-4312-BC9D-7C342A2ED4C4}" destId="{74B0BF60-7D23-4B9B-BC3D-1715D724FE69}" srcOrd="1" destOrd="0" presId="urn:microsoft.com/office/officeart/2008/layout/AlternatingHexagons"/>
    <dgm:cxn modelId="{D7A63153-572B-4A7A-8993-29D3B9478C40}" type="presParOf" srcId="{6C6914E9-2478-4312-BC9D-7C342A2ED4C4}" destId="{5D0221FF-E0F0-4E66-B1FD-9F0B4D1190CE}" srcOrd="2" destOrd="0" presId="urn:microsoft.com/office/officeart/2008/layout/AlternatingHexagons"/>
    <dgm:cxn modelId="{AE251CE6-F29B-4761-AA3A-7E66BC13273D}" type="presParOf" srcId="{6C6914E9-2478-4312-BC9D-7C342A2ED4C4}" destId="{8CD9B265-0B27-4765-BF94-1E6A84DB3983}" srcOrd="3" destOrd="0" presId="urn:microsoft.com/office/officeart/2008/layout/AlternatingHexagons"/>
    <dgm:cxn modelId="{255743EF-B412-425D-85A9-52ABA4D123F9}" type="presParOf" srcId="{6C6914E9-2478-4312-BC9D-7C342A2ED4C4}" destId="{0234AA23-C116-457A-8B67-4E5CFEFC4AD2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EA5312-2F93-471C-8B17-45BD177ED0CC}" type="doc">
      <dgm:prSet loTypeId="urn:microsoft.com/office/officeart/2009/layout/CircleArrowProcess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8867744-1E9D-4D68-AF0C-265C6002B554}">
      <dgm:prSet phldrT="[Text]" custT="1"/>
      <dgm:spPr/>
      <dgm:t>
        <a:bodyPr/>
        <a:lstStyle/>
        <a:p>
          <a:r>
            <a:rPr lang="en-US" sz="7200" dirty="0">
              <a:latin typeface="Gill Sans Ultra Bold" panose="020B0A02020104020203" pitchFamily="34" charset="0"/>
            </a:rPr>
            <a:t>S</a:t>
          </a:r>
        </a:p>
      </dgm:t>
    </dgm:pt>
    <dgm:pt modelId="{4B63A3A7-2131-4E9C-BE0E-D81382E7DDBF}" type="parTrans" cxnId="{573FE3E8-604D-4B24-8E96-A7B7FD9221DE}">
      <dgm:prSet/>
      <dgm:spPr/>
      <dgm:t>
        <a:bodyPr/>
        <a:lstStyle/>
        <a:p>
          <a:endParaRPr lang="en-US"/>
        </a:p>
      </dgm:t>
    </dgm:pt>
    <dgm:pt modelId="{07ACEC6D-0A49-4BBB-A47B-477656E833C2}" type="sibTrans" cxnId="{573FE3E8-604D-4B24-8E96-A7B7FD9221DE}">
      <dgm:prSet/>
      <dgm:spPr/>
      <dgm:t>
        <a:bodyPr/>
        <a:lstStyle/>
        <a:p>
          <a:endParaRPr lang="en-US"/>
        </a:p>
      </dgm:t>
    </dgm:pt>
    <dgm:pt modelId="{7333C3BF-8D8D-439B-A40E-8AD672885692}">
      <dgm:prSet phldrT="[Text]" custT="1"/>
      <dgm:spPr/>
      <dgm:t>
        <a:bodyPr/>
        <a:lstStyle/>
        <a:p>
          <a:r>
            <a:rPr lang="en-US" sz="7200" dirty="0">
              <a:latin typeface="Gill Sans Ultra Bold" panose="020B0A02020104020203" pitchFamily="34" charset="0"/>
            </a:rPr>
            <a:t>O</a:t>
          </a:r>
          <a:endParaRPr lang="en-US" sz="7200" dirty="0"/>
        </a:p>
      </dgm:t>
    </dgm:pt>
    <dgm:pt modelId="{9C8096F2-3757-42D9-9EDC-EBF7AA8FADF9}" type="parTrans" cxnId="{6B913E31-1839-40E7-B497-F9239956A795}">
      <dgm:prSet/>
      <dgm:spPr/>
      <dgm:t>
        <a:bodyPr/>
        <a:lstStyle/>
        <a:p>
          <a:endParaRPr lang="en-US"/>
        </a:p>
      </dgm:t>
    </dgm:pt>
    <dgm:pt modelId="{DF569397-070C-4D31-903E-FF7E18A3069A}" type="sibTrans" cxnId="{6B913E31-1839-40E7-B497-F9239956A795}">
      <dgm:prSet/>
      <dgm:spPr/>
      <dgm:t>
        <a:bodyPr/>
        <a:lstStyle/>
        <a:p>
          <a:endParaRPr lang="en-US"/>
        </a:p>
      </dgm:t>
    </dgm:pt>
    <dgm:pt modelId="{587EF4A0-D87C-44F7-B33A-40F5E2B29827}">
      <dgm:prSet phldrT="[Text]" custT="1"/>
      <dgm:spPr/>
      <dgm:t>
        <a:bodyPr/>
        <a:lstStyle/>
        <a:p>
          <a:r>
            <a:rPr lang="en-US" sz="7200" dirty="0">
              <a:latin typeface="Gill Sans Ultra Bold" panose="020B0A02020104020203" pitchFamily="34" charset="0"/>
            </a:rPr>
            <a:t>T</a:t>
          </a:r>
          <a:endParaRPr lang="en-US" sz="7200" dirty="0"/>
        </a:p>
      </dgm:t>
    </dgm:pt>
    <dgm:pt modelId="{E0A1F173-406E-43A6-BFBF-0813004F51CB}" type="parTrans" cxnId="{5AD55EC3-3C3E-44AC-A2A0-F016C951E3F1}">
      <dgm:prSet/>
      <dgm:spPr/>
      <dgm:t>
        <a:bodyPr/>
        <a:lstStyle/>
        <a:p>
          <a:endParaRPr lang="en-US"/>
        </a:p>
      </dgm:t>
    </dgm:pt>
    <dgm:pt modelId="{2FA3FC6A-B5D9-4470-BEB3-4C67FCCE93F1}" type="sibTrans" cxnId="{5AD55EC3-3C3E-44AC-A2A0-F016C951E3F1}">
      <dgm:prSet/>
      <dgm:spPr/>
      <dgm:t>
        <a:bodyPr/>
        <a:lstStyle/>
        <a:p>
          <a:endParaRPr lang="en-US"/>
        </a:p>
      </dgm:t>
    </dgm:pt>
    <dgm:pt modelId="{2C8EE77E-0073-4B8B-865F-D4188BE524DF}">
      <dgm:prSet phldrT="[Text]" custT="1"/>
      <dgm:spPr/>
      <dgm:t>
        <a:bodyPr/>
        <a:lstStyle/>
        <a:p>
          <a:r>
            <a:rPr lang="en-US" sz="7200" dirty="0">
              <a:latin typeface="Gill Sans Ultra Bold" panose="020B0A02020104020203" pitchFamily="34" charset="0"/>
            </a:rPr>
            <a:t>L</a:t>
          </a:r>
        </a:p>
      </dgm:t>
    </dgm:pt>
    <dgm:pt modelId="{C68033DA-4BA3-4EA3-8EC5-9316DE485C06}" type="parTrans" cxnId="{5DB80475-D623-4AC5-BF9B-93ADE6D8ABFD}">
      <dgm:prSet/>
      <dgm:spPr/>
      <dgm:t>
        <a:bodyPr/>
        <a:lstStyle/>
        <a:p>
          <a:endParaRPr lang="en-US"/>
        </a:p>
      </dgm:t>
    </dgm:pt>
    <dgm:pt modelId="{97446C52-A267-4CE4-BC47-E702312E39BC}" type="sibTrans" cxnId="{5DB80475-D623-4AC5-BF9B-93ADE6D8ABFD}">
      <dgm:prSet/>
      <dgm:spPr/>
      <dgm:t>
        <a:bodyPr/>
        <a:lstStyle/>
        <a:p>
          <a:endParaRPr lang="en-US"/>
        </a:p>
      </dgm:t>
    </dgm:pt>
    <dgm:pt modelId="{B24A74B4-07F2-44FF-980E-E40207A86712}" type="pres">
      <dgm:prSet presAssocID="{27EA5312-2F93-471C-8B17-45BD177ED0CC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CDA231A7-425D-44D6-A388-CE308F69B852}" type="pres">
      <dgm:prSet presAssocID="{B8867744-1E9D-4D68-AF0C-265C6002B554}" presName="Accent1" presStyleCnt="0"/>
      <dgm:spPr/>
    </dgm:pt>
    <dgm:pt modelId="{B0812234-1FDC-4693-BE85-2430506AA014}" type="pres">
      <dgm:prSet presAssocID="{B8867744-1E9D-4D68-AF0C-265C6002B554}" presName="Accent" presStyleLbl="node1" presStyleIdx="0" presStyleCnt="4"/>
      <dgm:spPr/>
    </dgm:pt>
    <dgm:pt modelId="{CEB232FE-AAA3-4DB6-BFC2-6735DD7EA809}" type="pres">
      <dgm:prSet presAssocID="{B8867744-1E9D-4D68-AF0C-265C6002B554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</dgm:pt>
    <dgm:pt modelId="{598FA577-134E-43B3-88F8-0872E56973A5}" type="pres">
      <dgm:prSet presAssocID="{7333C3BF-8D8D-439B-A40E-8AD672885692}" presName="Accent2" presStyleCnt="0"/>
      <dgm:spPr/>
    </dgm:pt>
    <dgm:pt modelId="{8D2F9BFD-FAE2-46FB-A72F-7EE747EAC655}" type="pres">
      <dgm:prSet presAssocID="{7333C3BF-8D8D-439B-A40E-8AD672885692}" presName="Accent" presStyleLbl="node1" presStyleIdx="1" presStyleCnt="4"/>
      <dgm:spPr/>
    </dgm:pt>
    <dgm:pt modelId="{164F61C8-23E8-4490-BB4B-53BE06C869B1}" type="pres">
      <dgm:prSet presAssocID="{7333C3BF-8D8D-439B-A40E-8AD672885692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</dgm:pt>
    <dgm:pt modelId="{194E39B4-A539-4AD6-8FF3-35A58C5F594F}" type="pres">
      <dgm:prSet presAssocID="{587EF4A0-D87C-44F7-B33A-40F5E2B29827}" presName="Accent3" presStyleCnt="0"/>
      <dgm:spPr/>
    </dgm:pt>
    <dgm:pt modelId="{E8CC70AE-D65B-4431-90B8-EF37F70A1E2D}" type="pres">
      <dgm:prSet presAssocID="{587EF4A0-D87C-44F7-B33A-40F5E2B29827}" presName="Accent" presStyleLbl="node1" presStyleIdx="2" presStyleCnt="4"/>
      <dgm:spPr/>
    </dgm:pt>
    <dgm:pt modelId="{97EC4DC3-2624-48A1-83AE-A85C80EDF3CF}" type="pres">
      <dgm:prSet presAssocID="{587EF4A0-D87C-44F7-B33A-40F5E2B29827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</dgm:pt>
    <dgm:pt modelId="{CDC930D0-EAEF-4AC7-8B6B-7503D0F8763B}" type="pres">
      <dgm:prSet presAssocID="{2C8EE77E-0073-4B8B-865F-D4188BE524DF}" presName="Accent4" presStyleCnt="0"/>
      <dgm:spPr/>
    </dgm:pt>
    <dgm:pt modelId="{A5C4C906-8A89-4904-95B2-F16D151337CC}" type="pres">
      <dgm:prSet presAssocID="{2C8EE77E-0073-4B8B-865F-D4188BE524DF}" presName="Accent" presStyleLbl="node1" presStyleIdx="3" presStyleCnt="4"/>
      <dgm:spPr/>
    </dgm:pt>
    <dgm:pt modelId="{03F36A4F-AFD5-4A88-9211-1CF7CD532A46}" type="pres">
      <dgm:prSet presAssocID="{2C8EE77E-0073-4B8B-865F-D4188BE524DF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EA84318-516A-4530-96F2-5D4DD073A5EE}" type="presOf" srcId="{B8867744-1E9D-4D68-AF0C-265C6002B554}" destId="{CEB232FE-AAA3-4DB6-BFC2-6735DD7EA809}" srcOrd="0" destOrd="0" presId="urn:microsoft.com/office/officeart/2009/layout/CircleArrowProcess"/>
    <dgm:cxn modelId="{6B913E31-1839-40E7-B497-F9239956A795}" srcId="{27EA5312-2F93-471C-8B17-45BD177ED0CC}" destId="{7333C3BF-8D8D-439B-A40E-8AD672885692}" srcOrd="1" destOrd="0" parTransId="{9C8096F2-3757-42D9-9EDC-EBF7AA8FADF9}" sibTransId="{DF569397-070C-4D31-903E-FF7E18A3069A}"/>
    <dgm:cxn modelId="{5DB80475-D623-4AC5-BF9B-93ADE6D8ABFD}" srcId="{27EA5312-2F93-471C-8B17-45BD177ED0CC}" destId="{2C8EE77E-0073-4B8B-865F-D4188BE524DF}" srcOrd="3" destOrd="0" parTransId="{C68033DA-4BA3-4EA3-8EC5-9316DE485C06}" sibTransId="{97446C52-A267-4CE4-BC47-E702312E39BC}"/>
    <dgm:cxn modelId="{83B17C9C-58FD-4564-ADE0-396B9B16ADC3}" type="presOf" srcId="{2C8EE77E-0073-4B8B-865F-D4188BE524DF}" destId="{03F36A4F-AFD5-4A88-9211-1CF7CD532A46}" srcOrd="0" destOrd="0" presId="urn:microsoft.com/office/officeart/2009/layout/CircleArrowProcess"/>
    <dgm:cxn modelId="{5AD55EC3-3C3E-44AC-A2A0-F016C951E3F1}" srcId="{27EA5312-2F93-471C-8B17-45BD177ED0CC}" destId="{587EF4A0-D87C-44F7-B33A-40F5E2B29827}" srcOrd="2" destOrd="0" parTransId="{E0A1F173-406E-43A6-BFBF-0813004F51CB}" sibTransId="{2FA3FC6A-B5D9-4470-BEB3-4C67FCCE93F1}"/>
    <dgm:cxn modelId="{7F6A7FD1-0516-4368-B21E-060EAE080DA8}" type="presOf" srcId="{27EA5312-2F93-471C-8B17-45BD177ED0CC}" destId="{B24A74B4-07F2-44FF-980E-E40207A86712}" srcOrd="0" destOrd="0" presId="urn:microsoft.com/office/officeart/2009/layout/CircleArrowProcess"/>
    <dgm:cxn modelId="{5BEE2EDA-540B-4ED1-B99B-6295760B7ED0}" type="presOf" srcId="{7333C3BF-8D8D-439B-A40E-8AD672885692}" destId="{164F61C8-23E8-4490-BB4B-53BE06C869B1}" srcOrd="0" destOrd="0" presId="urn:microsoft.com/office/officeart/2009/layout/CircleArrowProcess"/>
    <dgm:cxn modelId="{7B4CEFE7-2D20-4841-8A2A-9068C16C8459}" type="presOf" srcId="{587EF4A0-D87C-44F7-B33A-40F5E2B29827}" destId="{97EC4DC3-2624-48A1-83AE-A85C80EDF3CF}" srcOrd="0" destOrd="0" presId="urn:microsoft.com/office/officeart/2009/layout/CircleArrowProcess"/>
    <dgm:cxn modelId="{573FE3E8-604D-4B24-8E96-A7B7FD9221DE}" srcId="{27EA5312-2F93-471C-8B17-45BD177ED0CC}" destId="{B8867744-1E9D-4D68-AF0C-265C6002B554}" srcOrd="0" destOrd="0" parTransId="{4B63A3A7-2131-4E9C-BE0E-D81382E7DDBF}" sibTransId="{07ACEC6D-0A49-4BBB-A47B-477656E833C2}"/>
    <dgm:cxn modelId="{A7E4E828-BE43-40A3-B3FF-7D7C56F47500}" type="presParOf" srcId="{B24A74B4-07F2-44FF-980E-E40207A86712}" destId="{CDA231A7-425D-44D6-A388-CE308F69B852}" srcOrd="0" destOrd="0" presId="urn:microsoft.com/office/officeart/2009/layout/CircleArrowProcess"/>
    <dgm:cxn modelId="{905E82D4-B277-4B6B-A5C9-23FBDA66FB9F}" type="presParOf" srcId="{CDA231A7-425D-44D6-A388-CE308F69B852}" destId="{B0812234-1FDC-4693-BE85-2430506AA014}" srcOrd="0" destOrd="0" presId="urn:microsoft.com/office/officeart/2009/layout/CircleArrowProcess"/>
    <dgm:cxn modelId="{87514E32-FD0D-4B22-8D37-EFF19D795429}" type="presParOf" srcId="{B24A74B4-07F2-44FF-980E-E40207A86712}" destId="{CEB232FE-AAA3-4DB6-BFC2-6735DD7EA809}" srcOrd="1" destOrd="0" presId="urn:microsoft.com/office/officeart/2009/layout/CircleArrowProcess"/>
    <dgm:cxn modelId="{910EEDD2-4E3D-476E-B051-6B796C9B5116}" type="presParOf" srcId="{B24A74B4-07F2-44FF-980E-E40207A86712}" destId="{598FA577-134E-43B3-88F8-0872E56973A5}" srcOrd="2" destOrd="0" presId="urn:microsoft.com/office/officeart/2009/layout/CircleArrowProcess"/>
    <dgm:cxn modelId="{85032998-BDAF-4810-B648-16E62CED4A6F}" type="presParOf" srcId="{598FA577-134E-43B3-88F8-0872E56973A5}" destId="{8D2F9BFD-FAE2-46FB-A72F-7EE747EAC655}" srcOrd="0" destOrd="0" presId="urn:microsoft.com/office/officeart/2009/layout/CircleArrowProcess"/>
    <dgm:cxn modelId="{92C5E37A-B5D2-4D39-B1EE-EAAD0DAAA499}" type="presParOf" srcId="{B24A74B4-07F2-44FF-980E-E40207A86712}" destId="{164F61C8-23E8-4490-BB4B-53BE06C869B1}" srcOrd="3" destOrd="0" presId="urn:microsoft.com/office/officeart/2009/layout/CircleArrowProcess"/>
    <dgm:cxn modelId="{00E47EC2-357B-416F-896B-EE38902CB4B7}" type="presParOf" srcId="{B24A74B4-07F2-44FF-980E-E40207A86712}" destId="{194E39B4-A539-4AD6-8FF3-35A58C5F594F}" srcOrd="4" destOrd="0" presId="urn:microsoft.com/office/officeart/2009/layout/CircleArrowProcess"/>
    <dgm:cxn modelId="{0A4253BF-0CE7-4030-8505-C2D91D773758}" type="presParOf" srcId="{194E39B4-A539-4AD6-8FF3-35A58C5F594F}" destId="{E8CC70AE-D65B-4431-90B8-EF37F70A1E2D}" srcOrd="0" destOrd="0" presId="urn:microsoft.com/office/officeart/2009/layout/CircleArrowProcess"/>
    <dgm:cxn modelId="{3E32CC23-4544-4AF3-A303-FF5E1FFCC0C2}" type="presParOf" srcId="{B24A74B4-07F2-44FF-980E-E40207A86712}" destId="{97EC4DC3-2624-48A1-83AE-A85C80EDF3CF}" srcOrd="5" destOrd="0" presId="urn:microsoft.com/office/officeart/2009/layout/CircleArrowProcess"/>
    <dgm:cxn modelId="{82182356-BE08-4543-9200-EDDDCC59F709}" type="presParOf" srcId="{B24A74B4-07F2-44FF-980E-E40207A86712}" destId="{CDC930D0-EAEF-4AC7-8B6B-7503D0F8763B}" srcOrd="6" destOrd="0" presId="urn:microsoft.com/office/officeart/2009/layout/CircleArrowProcess"/>
    <dgm:cxn modelId="{C0EFFA86-3443-4A0E-9B9D-58A0DB68B33E}" type="presParOf" srcId="{CDC930D0-EAEF-4AC7-8B6B-7503D0F8763B}" destId="{A5C4C906-8A89-4904-95B2-F16D151337CC}" srcOrd="0" destOrd="0" presId="urn:microsoft.com/office/officeart/2009/layout/CircleArrowProcess"/>
    <dgm:cxn modelId="{5F7134D0-65E5-40E9-8400-0B0CA2977058}" type="presParOf" srcId="{B24A74B4-07F2-44FF-980E-E40207A86712}" destId="{03F36A4F-AFD5-4A88-9211-1CF7CD532A46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EA5312-2F93-471C-8B17-45BD177ED0CC}" type="doc">
      <dgm:prSet loTypeId="urn:microsoft.com/office/officeart/2009/layout/CircleArrowProcess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8867744-1E9D-4D68-AF0C-265C6002B554}">
      <dgm:prSet phldrT="[Text]" custT="1"/>
      <dgm:spPr/>
      <dgm:t>
        <a:bodyPr/>
        <a:lstStyle/>
        <a:p>
          <a:r>
            <a:rPr lang="en-US" sz="7200" dirty="0">
              <a:latin typeface="Gill Sans Ultra Bold" panose="020B0A02020104020203" pitchFamily="34" charset="0"/>
            </a:rPr>
            <a:t>S</a:t>
          </a:r>
        </a:p>
      </dgm:t>
    </dgm:pt>
    <dgm:pt modelId="{4B63A3A7-2131-4E9C-BE0E-D81382E7DDBF}" type="parTrans" cxnId="{573FE3E8-604D-4B24-8E96-A7B7FD9221DE}">
      <dgm:prSet/>
      <dgm:spPr/>
      <dgm:t>
        <a:bodyPr/>
        <a:lstStyle/>
        <a:p>
          <a:endParaRPr lang="en-US"/>
        </a:p>
      </dgm:t>
    </dgm:pt>
    <dgm:pt modelId="{07ACEC6D-0A49-4BBB-A47B-477656E833C2}" type="sibTrans" cxnId="{573FE3E8-604D-4B24-8E96-A7B7FD9221DE}">
      <dgm:prSet/>
      <dgm:spPr/>
      <dgm:t>
        <a:bodyPr/>
        <a:lstStyle/>
        <a:p>
          <a:endParaRPr lang="en-US"/>
        </a:p>
      </dgm:t>
    </dgm:pt>
    <dgm:pt modelId="{7333C3BF-8D8D-439B-A40E-8AD672885692}">
      <dgm:prSet phldrT="[Text]" custT="1"/>
      <dgm:spPr/>
      <dgm:t>
        <a:bodyPr/>
        <a:lstStyle/>
        <a:p>
          <a:r>
            <a:rPr lang="en-US" sz="7200" dirty="0">
              <a:latin typeface="Gill Sans Ultra Bold" panose="020B0A02020104020203" pitchFamily="34" charset="0"/>
            </a:rPr>
            <a:t>O</a:t>
          </a:r>
          <a:endParaRPr lang="en-US" sz="7200" dirty="0"/>
        </a:p>
      </dgm:t>
    </dgm:pt>
    <dgm:pt modelId="{9C8096F2-3757-42D9-9EDC-EBF7AA8FADF9}" type="parTrans" cxnId="{6B913E31-1839-40E7-B497-F9239956A795}">
      <dgm:prSet/>
      <dgm:spPr/>
      <dgm:t>
        <a:bodyPr/>
        <a:lstStyle/>
        <a:p>
          <a:endParaRPr lang="en-US"/>
        </a:p>
      </dgm:t>
    </dgm:pt>
    <dgm:pt modelId="{DF569397-070C-4D31-903E-FF7E18A3069A}" type="sibTrans" cxnId="{6B913E31-1839-40E7-B497-F9239956A795}">
      <dgm:prSet/>
      <dgm:spPr/>
      <dgm:t>
        <a:bodyPr/>
        <a:lstStyle/>
        <a:p>
          <a:endParaRPr lang="en-US"/>
        </a:p>
      </dgm:t>
    </dgm:pt>
    <dgm:pt modelId="{587EF4A0-D87C-44F7-B33A-40F5E2B29827}">
      <dgm:prSet phldrT="[Text]" custT="1"/>
      <dgm:spPr/>
      <dgm:t>
        <a:bodyPr/>
        <a:lstStyle/>
        <a:p>
          <a:r>
            <a:rPr lang="en-US" sz="7200" dirty="0">
              <a:latin typeface="Gill Sans Ultra Bold" panose="020B0A02020104020203" pitchFamily="34" charset="0"/>
            </a:rPr>
            <a:t>T</a:t>
          </a:r>
          <a:endParaRPr lang="en-US" sz="7200" dirty="0"/>
        </a:p>
      </dgm:t>
    </dgm:pt>
    <dgm:pt modelId="{E0A1F173-406E-43A6-BFBF-0813004F51CB}" type="parTrans" cxnId="{5AD55EC3-3C3E-44AC-A2A0-F016C951E3F1}">
      <dgm:prSet/>
      <dgm:spPr/>
      <dgm:t>
        <a:bodyPr/>
        <a:lstStyle/>
        <a:p>
          <a:endParaRPr lang="en-US"/>
        </a:p>
      </dgm:t>
    </dgm:pt>
    <dgm:pt modelId="{2FA3FC6A-B5D9-4470-BEB3-4C67FCCE93F1}" type="sibTrans" cxnId="{5AD55EC3-3C3E-44AC-A2A0-F016C951E3F1}">
      <dgm:prSet/>
      <dgm:spPr/>
      <dgm:t>
        <a:bodyPr/>
        <a:lstStyle/>
        <a:p>
          <a:endParaRPr lang="en-US"/>
        </a:p>
      </dgm:t>
    </dgm:pt>
    <dgm:pt modelId="{2C8EE77E-0073-4B8B-865F-D4188BE524DF}">
      <dgm:prSet phldrT="[Text]" custT="1"/>
      <dgm:spPr/>
      <dgm:t>
        <a:bodyPr/>
        <a:lstStyle/>
        <a:p>
          <a:r>
            <a:rPr lang="en-US" sz="7200" dirty="0">
              <a:latin typeface="Gill Sans Ultra Bold" panose="020B0A02020104020203" pitchFamily="34" charset="0"/>
            </a:rPr>
            <a:t>L</a:t>
          </a:r>
        </a:p>
      </dgm:t>
    </dgm:pt>
    <dgm:pt modelId="{C68033DA-4BA3-4EA3-8EC5-9316DE485C06}" type="parTrans" cxnId="{5DB80475-D623-4AC5-BF9B-93ADE6D8ABFD}">
      <dgm:prSet/>
      <dgm:spPr/>
      <dgm:t>
        <a:bodyPr/>
        <a:lstStyle/>
        <a:p>
          <a:endParaRPr lang="en-US"/>
        </a:p>
      </dgm:t>
    </dgm:pt>
    <dgm:pt modelId="{97446C52-A267-4CE4-BC47-E702312E39BC}" type="sibTrans" cxnId="{5DB80475-D623-4AC5-BF9B-93ADE6D8ABFD}">
      <dgm:prSet/>
      <dgm:spPr/>
      <dgm:t>
        <a:bodyPr/>
        <a:lstStyle/>
        <a:p>
          <a:endParaRPr lang="en-US"/>
        </a:p>
      </dgm:t>
    </dgm:pt>
    <dgm:pt modelId="{B24A74B4-07F2-44FF-980E-E40207A86712}" type="pres">
      <dgm:prSet presAssocID="{27EA5312-2F93-471C-8B17-45BD177ED0CC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CDA231A7-425D-44D6-A388-CE308F69B852}" type="pres">
      <dgm:prSet presAssocID="{B8867744-1E9D-4D68-AF0C-265C6002B554}" presName="Accent1" presStyleCnt="0"/>
      <dgm:spPr/>
    </dgm:pt>
    <dgm:pt modelId="{B0812234-1FDC-4693-BE85-2430506AA014}" type="pres">
      <dgm:prSet presAssocID="{B8867744-1E9D-4D68-AF0C-265C6002B554}" presName="Accent" presStyleLbl="node1" presStyleIdx="0" presStyleCnt="4"/>
      <dgm:spPr/>
    </dgm:pt>
    <dgm:pt modelId="{CEB232FE-AAA3-4DB6-BFC2-6735DD7EA809}" type="pres">
      <dgm:prSet presAssocID="{B8867744-1E9D-4D68-AF0C-265C6002B554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</dgm:pt>
    <dgm:pt modelId="{598FA577-134E-43B3-88F8-0872E56973A5}" type="pres">
      <dgm:prSet presAssocID="{7333C3BF-8D8D-439B-A40E-8AD672885692}" presName="Accent2" presStyleCnt="0"/>
      <dgm:spPr/>
    </dgm:pt>
    <dgm:pt modelId="{8D2F9BFD-FAE2-46FB-A72F-7EE747EAC655}" type="pres">
      <dgm:prSet presAssocID="{7333C3BF-8D8D-439B-A40E-8AD672885692}" presName="Accent" presStyleLbl="node1" presStyleIdx="1" presStyleCnt="4"/>
      <dgm:spPr/>
    </dgm:pt>
    <dgm:pt modelId="{164F61C8-23E8-4490-BB4B-53BE06C869B1}" type="pres">
      <dgm:prSet presAssocID="{7333C3BF-8D8D-439B-A40E-8AD672885692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</dgm:pt>
    <dgm:pt modelId="{194E39B4-A539-4AD6-8FF3-35A58C5F594F}" type="pres">
      <dgm:prSet presAssocID="{587EF4A0-D87C-44F7-B33A-40F5E2B29827}" presName="Accent3" presStyleCnt="0"/>
      <dgm:spPr/>
    </dgm:pt>
    <dgm:pt modelId="{E8CC70AE-D65B-4431-90B8-EF37F70A1E2D}" type="pres">
      <dgm:prSet presAssocID="{587EF4A0-D87C-44F7-B33A-40F5E2B29827}" presName="Accent" presStyleLbl="node1" presStyleIdx="2" presStyleCnt="4"/>
      <dgm:spPr/>
    </dgm:pt>
    <dgm:pt modelId="{97EC4DC3-2624-48A1-83AE-A85C80EDF3CF}" type="pres">
      <dgm:prSet presAssocID="{587EF4A0-D87C-44F7-B33A-40F5E2B29827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</dgm:pt>
    <dgm:pt modelId="{CDC930D0-EAEF-4AC7-8B6B-7503D0F8763B}" type="pres">
      <dgm:prSet presAssocID="{2C8EE77E-0073-4B8B-865F-D4188BE524DF}" presName="Accent4" presStyleCnt="0"/>
      <dgm:spPr/>
    </dgm:pt>
    <dgm:pt modelId="{A5C4C906-8A89-4904-95B2-F16D151337CC}" type="pres">
      <dgm:prSet presAssocID="{2C8EE77E-0073-4B8B-865F-D4188BE524DF}" presName="Accent" presStyleLbl="node1" presStyleIdx="3" presStyleCnt="4"/>
      <dgm:spPr/>
    </dgm:pt>
    <dgm:pt modelId="{03F36A4F-AFD5-4A88-9211-1CF7CD532A46}" type="pres">
      <dgm:prSet presAssocID="{2C8EE77E-0073-4B8B-865F-D4188BE524DF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EA84318-516A-4530-96F2-5D4DD073A5EE}" type="presOf" srcId="{B8867744-1E9D-4D68-AF0C-265C6002B554}" destId="{CEB232FE-AAA3-4DB6-BFC2-6735DD7EA809}" srcOrd="0" destOrd="0" presId="urn:microsoft.com/office/officeart/2009/layout/CircleArrowProcess"/>
    <dgm:cxn modelId="{6B913E31-1839-40E7-B497-F9239956A795}" srcId="{27EA5312-2F93-471C-8B17-45BD177ED0CC}" destId="{7333C3BF-8D8D-439B-A40E-8AD672885692}" srcOrd="1" destOrd="0" parTransId="{9C8096F2-3757-42D9-9EDC-EBF7AA8FADF9}" sibTransId="{DF569397-070C-4D31-903E-FF7E18A3069A}"/>
    <dgm:cxn modelId="{5DB80475-D623-4AC5-BF9B-93ADE6D8ABFD}" srcId="{27EA5312-2F93-471C-8B17-45BD177ED0CC}" destId="{2C8EE77E-0073-4B8B-865F-D4188BE524DF}" srcOrd="3" destOrd="0" parTransId="{C68033DA-4BA3-4EA3-8EC5-9316DE485C06}" sibTransId="{97446C52-A267-4CE4-BC47-E702312E39BC}"/>
    <dgm:cxn modelId="{83B17C9C-58FD-4564-ADE0-396B9B16ADC3}" type="presOf" srcId="{2C8EE77E-0073-4B8B-865F-D4188BE524DF}" destId="{03F36A4F-AFD5-4A88-9211-1CF7CD532A46}" srcOrd="0" destOrd="0" presId="urn:microsoft.com/office/officeart/2009/layout/CircleArrowProcess"/>
    <dgm:cxn modelId="{5AD55EC3-3C3E-44AC-A2A0-F016C951E3F1}" srcId="{27EA5312-2F93-471C-8B17-45BD177ED0CC}" destId="{587EF4A0-D87C-44F7-B33A-40F5E2B29827}" srcOrd="2" destOrd="0" parTransId="{E0A1F173-406E-43A6-BFBF-0813004F51CB}" sibTransId="{2FA3FC6A-B5D9-4470-BEB3-4C67FCCE93F1}"/>
    <dgm:cxn modelId="{7F6A7FD1-0516-4368-B21E-060EAE080DA8}" type="presOf" srcId="{27EA5312-2F93-471C-8B17-45BD177ED0CC}" destId="{B24A74B4-07F2-44FF-980E-E40207A86712}" srcOrd="0" destOrd="0" presId="urn:microsoft.com/office/officeart/2009/layout/CircleArrowProcess"/>
    <dgm:cxn modelId="{5BEE2EDA-540B-4ED1-B99B-6295760B7ED0}" type="presOf" srcId="{7333C3BF-8D8D-439B-A40E-8AD672885692}" destId="{164F61C8-23E8-4490-BB4B-53BE06C869B1}" srcOrd="0" destOrd="0" presId="urn:microsoft.com/office/officeart/2009/layout/CircleArrowProcess"/>
    <dgm:cxn modelId="{7B4CEFE7-2D20-4841-8A2A-9068C16C8459}" type="presOf" srcId="{587EF4A0-D87C-44F7-B33A-40F5E2B29827}" destId="{97EC4DC3-2624-48A1-83AE-A85C80EDF3CF}" srcOrd="0" destOrd="0" presId="urn:microsoft.com/office/officeart/2009/layout/CircleArrowProcess"/>
    <dgm:cxn modelId="{573FE3E8-604D-4B24-8E96-A7B7FD9221DE}" srcId="{27EA5312-2F93-471C-8B17-45BD177ED0CC}" destId="{B8867744-1E9D-4D68-AF0C-265C6002B554}" srcOrd="0" destOrd="0" parTransId="{4B63A3A7-2131-4E9C-BE0E-D81382E7DDBF}" sibTransId="{07ACEC6D-0A49-4BBB-A47B-477656E833C2}"/>
    <dgm:cxn modelId="{A7E4E828-BE43-40A3-B3FF-7D7C56F47500}" type="presParOf" srcId="{B24A74B4-07F2-44FF-980E-E40207A86712}" destId="{CDA231A7-425D-44D6-A388-CE308F69B852}" srcOrd="0" destOrd="0" presId="urn:microsoft.com/office/officeart/2009/layout/CircleArrowProcess"/>
    <dgm:cxn modelId="{905E82D4-B277-4B6B-A5C9-23FBDA66FB9F}" type="presParOf" srcId="{CDA231A7-425D-44D6-A388-CE308F69B852}" destId="{B0812234-1FDC-4693-BE85-2430506AA014}" srcOrd="0" destOrd="0" presId="urn:microsoft.com/office/officeart/2009/layout/CircleArrowProcess"/>
    <dgm:cxn modelId="{87514E32-FD0D-4B22-8D37-EFF19D795429}" type="presParOf" srcId="{B24A74B4-07F2-44FF-980E-E40207A86712}" destId="{CEB232FE-AAA3-4DB6-BFC2-6735DD7EA809}" srcOrd="1" destOrd="0" presId="urn:microsoft.com/office/officeart/2009/layout/CircleArrowProcess"/>
    <dgm:cxn modelId="{910EEDD2-4E3D-476E-B051-6B796C9B5116}" type="presParOf" srcId="{B24A74B4-07F2-44FF-980E-E40207A86712}" destId="{598FA577-134E-43B3-88F8-0872E56973A5}" srcOrd="2" destOrd="0" presId="urn:microsoft.com/office/officeart/2009/layout/CircleArrowProcess"/>
    <dgm:cxn modelId="{85032998-BDAF-4810-B648-16E62CED4A6F}" type="presParOf" srcId="{598FA577-134E-43B3-88F8-0872E56973A5}" destId="{8D2F9BFD-FAE2-46FB-A72F-7EE747EAC655}" srcOrd="0" destOrd="0" presId="urn:microsoft.com/office/officeart/2009/layout/CircleArrowProcess"/>
    <dgm:cxn modelId="{92C5E37A-B5D2-4D39-B1EE-EAAD0DAAA499}" type="presParOf" srcId="{B24A74B4-07F2-44FF-980E-E40207A86712}" destId="{164F61C8-23E8-4490-BB4B-53BE06C869B1}" srcOrd="3" destOrd="0" presId="urn:microsoft.com/office/officeart/2009/layout/CircleArrowProcess"/>
    <dgm:cxn modelId="{00E47EC2-357B-416F-896B-EE38902CB4B7}" type="presParOf" srcId="{B24A74B4-07F2-44FF-980E-E40207A86712}" destId="{194E39B4-A539-4AD6-8FF3-35A58C5F594F}" srcOrd="4" destOrd="0" presId="urn:microsoft.com/office/officeart/2009/layout/CircleArrowProcess"/>
    <dgm:cxn modelId="{0A4253BF-0CE7-4030-8505-C2D91D773758}" type="presParOf" srcId="{194E39B4-A539-4AD6-8FF3-35A58C5F594F}" destId="{E8CC70AE-D65B-4431-90B8-EF37F70A1E2D}" srcOrd="0" destOrd="0" presId="urn:microsoft.com/office/officeart/2009/layout/CircleArrowProcess"/>
    <dgm:cxn modelId="{3E32CC23-4544-4AF3-A303-FF5E1FFCC0C2}" type="presParOf" srcId="{B24A74B4-07F2-44FF-980E-E40207A86712}" destId="{97EC4DC3-2624-48A1-83AE-A85C80EDF3CF}" srcOrd="5" destOrd="0" presId="urn:microsoft.com/office/officeart/2009/layout/CircleArrowProcess"/>
    <dgm:cxn modelId="{82182356-BE08-4543-9200-EDDDCC59F709}" type="presParOf" srcId="{B24A74B4-07F2-44FF-980E-E40207A86712}" destId="{CDC930D0-EAEF-4AC7-8B6B-7503D0F8763B}" srcOrd="6" destOrd="0" presId="urn:microsoft.com/office/officeart/2009/layout/CircleArrowProcess"/>
    <dgm:cxn modelId="{C0EFFA86-3443-4A0E-9B9D-58A0DB68B33E}" type="presParOf" srcId="{CDC930D0-EAEF-4AC7-8B6B-7503D0F8763B}" destId="{A5C4C906-8A89-4904-95B2-F16D151337CC}" srcOrd="0" destOrd="0" presId="urn:microsoft.com/office/officeart/2009/layout/CircleArrowProcess"/>
    <dgm:cxn modelId="{5F7134D0-65E5-40E9-8400-0B0CA2977058}" type="presParOf" srcId="{B24A74B4-07F2-44FF-980E-E40207A86712}" destId="{03F36A4F-AFD5-4A88-9211-1CF7CD532A46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D111FA2-65B9-4BE9-8F42-AA47C75D7CD8}" type="doc">
      <dgm:prSet loTypeId="urn:microsoft.com/office/officeart/2005/8/layout/venn2" loCatId="relationship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9BC2207-5290-4D6C-82DC-73F0CFD8C9A3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500" b="1" baseline="0" dirty="0"/>
            <a:t>Faculty Development Commons</a:t>
          </a:r>
        </a:p>
      </dgm:t>
    </dgm:pt>
    <dgm:pt modelId="{6A34B573-C851-47D7-B211-D9CD25F36E4F}" type="parTrans" cxnId="{3F9E0ED7-1AFF-4404-A588-E62A389AB76E}">
      <dgm:prSet/>
      <dgm:spPr/>
      <dgm:t>
        <a:bodyPr/>
        <a:lstStyle/>
        <a:p>
          <a:endParaRPr lang="en-US"/>
        </a:p>
      </dgm:t>
    </dgm:pt>
    <dgm:pt modelId="{CAFF7343-6B3C-4F32-967C-CFD1DB279DEE}" type="sibTrans" cxnId="{3F9E0ED7-1AFF-4404-A588-E62A389AB76E}">
      <dgm:prSet/>
      <dgm:spPr/>
      <dgm:t>
        <a:bodyPr/>
        <a:lstStyle/>
        <a:p>
          <a:endParaRPr lang="en-US"/>
        </a:p>
      </dgm:t>
    </dgm:pt>
    <dgm:pt modelId="{57A980A6-A2CA-458C-BC80-682AE8643C76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500" b="1" baseline="0" dirty="0"/>
            <a:t>Instructional &amp; Discipline Associations</a:t>
          </a:r>
        </a:p>
      </dgm:t>
    </dgm:pt>
    <dgm:pt modelId="{A4ABE33A-5FE6-4127-8F0A-B44D04D401A8}" type="parTrans" cxnId="{FAA4B920-2559-4A53-81EE-6A323E31BBEC}">
      <dgm:prSet/>
      <dgm:spPr/>
      <dgm:t>
        <a:bodyPr/>
        <a:lstStyle/>
        <a:p>
          <a:endParaRPr lang="en-US"/>
        </a:p>
      </dgm:t>
    </dgm:pt>
    <dgm:pt modelId="{214F15F9-BEEC-41B1-A3ED-7BCE0F9629B4}" type="sibTrans" cxnId="{FAA4B920-2559-4A53-81EE-6A323E31BBEC}">
      <dgm:prSet/>
      <dgm:spPr/>
      <dgm:t>
        <a:bodyPr/>
        <a:lstStyle/>
        <a:p>
          <a:endParaRPr lang="en-US"/>
        </a:p>
      </dgm:t>
    </dgm:pt>
    <dgm:pt modelId="{60850E8C-088D-4624-8095-7B0FA064CD25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1800" b="1" baseline="0" dirty="0"/>
            <a:t>Scholarship of Teaching &amp; Learning (</a:t>
          </a:r>
          <a:r>
            <a:rPr lang="en-US" sz="1800" b="1" baseline="0" dirty="0" err="1"/>
            <a:t>SoTL</a:t>
          </a:r>
          <a:r>
            <a:rPr lang="en-US" sz="1800" b="1" baseline="0" dirty="0"/>
            <a:t>) Commons</a:t>
          </a:r>
        </a:p>
      </dgm:t>
    </dgm:pt>
    <dgm:pt modelId="{59C80E65-2789-468B-BDCB-F94618AF662B}" type="parTrans" cxnId="{54AD7BDD-D858-49F8-8C26-153F8F0598CA}">
      <dgm:prSet/>
      <dgm:spPr/>
      <dgm:t>
        <a:bodyPr/>
        <a:lstStyle/>
        <a:p>
          <a:endParaRPr lang="en-US"/>
        </a:p>
      </dgm:t>
    </dgm:pt>
    <dgm:pt modelId="{5D9AC6BF-0680-4C6C-9253-2A640E54C713}" type="sibTrans" cxnId="{54AD7BDD-D858-49F8-8C26-153F8F0598CA}">
      <dgm:prSet/>
      <dgm:spPr/>
      <dgm:t>
        <a:bodyPr/>
        <a:lstStyle/>
        <a:p>
          <a:endParaRPr lang="en-US"/>
        </a:p>
      </dgm:t>
    </dgm:pt>
    <dgm:pt modelId="{BC6AB98C-4780-4DCE-9597-FF02B5D520E6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1800" b="1" baseline="0" dirty="0"/>
            <a:t>Best Practices &amp; Resources</a:t>
          </a:r>
        </a:p>
      </dgm:t>
    </dgm:pt>
    <dgm:pt modelId="{D832EAA2-55E7-4909-8FB2-73600389A1FB}" type="parTrans" cxnId="{D477E20E-689D-416E-A518-3ABD985FBE65}">
      <dgm:prSet/>
      <dgm:spPr/>
      <dgm:t>
        <a:bodyPr/>
        <a:lstStyle/>
        <a:p>
          <a:endParaRPr lang="en-US"/>
        </a:p>
      </dgm:t>
    </dgm:pt>
    <dgm:pt modelId="{223248B0-DD7D-405A-BAD6-73B960678DF2}" type="sibTrans" cxnId="{D477E20E-689D-416E-A518-3ABD985FBE65}">
      <dgm:prSet/>
      <dgm:spPr/>
      <dgm:t>
        <a:bodyPr/>
        <a:lstStyle/>
        <a:p>
          <a:endParaRPr lang="en-US"/>
        </a:p>
      </dgm:t>
    </dgm:pt>
    <dgm:pt modelId="{1CFB4285-2527-4061-991A-1E0DC6B92023}" type="pres">
      <dgm:prSet presAssocID="{ED111FA2-65B9-4BE9-8F42-AA47C75D7CD8}" presName="Name0" presStyleCnt="0">
        <dgm:presLayoutVars>
          <dgm:chMax val="7"/>
          <dgm:resizeHandles val="exact"/>
        </dgm:presLayoutVars>
      </dgm:prSet>
      <dgm:spPr/>
    </dgm:pt>
    <dgm:pt modelId="{38522014-2A6F-4497-ADF3-3C306A13F6E1}" type="pres">
      <dgm:prSet presAssocID="{ED111FA2-65B9-4BE9-8F42-AA47C75D7CD8}" presName="comp1" presStyleCnt="0"/>
      <dgm:spPr/>
    </dgm:pt>
    <dgm:pt modelId="{97FC11D8-03AA-4251-99D6-6B74D1BBCCA9}" type="pres">
      <dgm:prSet presAssocID="{ED111FA2-65B9-4BE9-8F42-AA47C75D7CD8}" presName="circle1" presStyleLbl="node1" presStyleIdx="0" presStyleCnt="4" custLinFactNeighborX="-769" custLinFactNeighborY="2036"/>
      <dgm:spPr/>
    </dgm:pt>
    <dgm:pt modelId="{DA8D533C-2C6C-4FAB-8F39-2BE6F3BFE526}" type="pres">
      <dgm:prSet presAssocID="{ED111FA2-65B9-4BE9-8F42-AA47C75D7CD8}" presName="c1text" presStyleLbl="node1" presStyleIdx="0" presStyleCnt="4">
        <dgm:presLayoutVars>
          <dgm:bulletEnabled val="1"/>
        </dgm:presLayoutVars>
      </dgm:prSet>
      <dgm:spPr/>
    </dgm:pt>
    <dgm:pt modelId="{2C3705F6-7AF3-46FE-94DC-F3A5303AFD76}" type="pres">
      <dgm:prSet presAssocID="{ED111FA2-65B9-4BE9-8F42-AA47C75D7CD8}" presName="comp2" presStyleCnt="0"/>
      <dgm:spPr/>
    </dgm:pt>
    <dgm:pt modelId="{1972838C-95F9-4406-98B3-0F1DE725FCA2}" type="pres">
      <dgm:prSet presAssocID="{ED111FA2-65B9-4BE9-8F42-AA47C75D7CD8}" presName="circle2" presStyleLbl="node1" presStyleIdx="1" presStyleCnt="4" custLinFactNeighborX="0" custLinFactNeighborY="1423"/>
      <dgm:spPr/>
    </dgm:pt>
    <dgm:pt modelId="{621FA424-4D86-4577-9671-0357DA614271}" type="pres">
      <dgm:prSet presAssocID="{ED111FA2-65B9-4BE9-8F42-AA47C75D7CD8}" presName="c2text" presStyleLbl="node1" presStyleIdx="1" presStyleCnt="4">
        <dgm:presLayoutVars>
          <dgm:bulletEnabled val="1"/>
        </dgm:presLayoutVars>
      </dgm:prSet>
      <dgm:spPr/>
    </dgm:pt>
    <dgm:pt modelId="{E525391A-424D-4E18-ADCD-445B1F31CDFC}" type="pres">
      <dgm:prSet presAssocID="{ED111FA2-65B9-4BE9-8F42-AA47C75D7CD8}" presName="comp3" presStyleCnt="0"/>
      <dgm:spPr/>
    </dgm:pt>
    <dgm:pt modelId="{9082EC31-50CF-43CA-AE27-BA72A2A393B6}" type="pres">
      <dgm:prSet presAssocID="{ED111FA2-65B9-4BE9-8F42-AA47C75D7CD8}" presName="circle3" presStyleLbl="node1" presStyleIdx="2" presStyleCnt="4"/>
      <dgm:spPr/>
    </dgm:pt>
    <dgm:pt modelId="{6F23950A-6FDB-41C7-845D-7552F3B4363E}" type="pres">
      <dgm:prSet presAssocID="{ED111FA2-65B9-4BE9-8F42-AA47C75D7CD8}" presName="c3text" presStyleLbl="node1" presStyleIdx="2" presStyleCnt="4">
        <dgm:presLayoutVars>
          <dgm:bulletEnabled val="1"/>
        </dgm:presLayoutVars>
      </dgm:prSet>
      <dgm:spPr/>
    </dgm:pt>
    <dgm:pt modelId="{B9BEA287-C81F-4224-AA90-E44572AB793A}" type="pres">
      <dgm:prSet presAssocID="{ED111FA2-65B9-4BE9-8F42-AA47C75D7CD8}" presName="comp4" presStyleCnt="0"/>
      <dgm:spPr/>
    </dgm:pt>
    <dgm:pt modelId="{4898C319-7DC3-4501-BB2D-060E0F9437F5}" type="pres">
      <dgm:prSet presAssocID="{ED111FA2-65B9-4BE9-8F42-AA47C75D7CD8}" presName="circle4" presStyleLbl="node1" presStyleIdx="3" presStyleCnt="4"/>
      <dgm:spPr/>
    </dgm:pt>
    <dgm:pt modelId="{5409137B-8FC8-4F48-8597-B1FC54F72D74}" type="pres">
      <dgm:prSet presAssocID="{ED111FA2-65B9-4BE9-8F42-AA47C75D7CD8}" presName="c4text" presStyleLbl="node1" presStyleIdx="3" presStyleCnt="4">
        <dgm:presLayoutVars>
          <dgm:bulletEnabled val="1"/>
        </dgm:presLayoutVars>
      </dgm:prSet>
      <dgm:spPr/>
    </dgm:pt>
  </dgm:ptLst>
  <dgm:cxnLst>
    <dgm:cxn modelId="{D477E20E-689D-416E-A518-3ABD985FBE65}" srcId="{ED111FA2-65B9-4BE9-8F42-AA47C75D7CD8}" destId="{BC6AB98C-4780-4DCE-9597-FF02B5D520E6}" srcOrd="2" destOrd="0" parTransId="{D832EAA2-55E7-4909-8FB2-73600389A1FB}" sibTransId="{223248B0-DD7D-405A-BAD6-73B960678DF2}"/>
    <dgm:cxn modelId="{FAA4B920-2559-4A53-81EE-6A323E31BBEC}" srcId="{ED111FA2-65B9-4BE9-8F42-AA47C75D7CD8}" destId="{57A980A6-A2CA-458C-BC80-682AE8643C76}" srcOrd="1" destOrd="0" parTransId="{A4ABE33A-5FE6-4127-8F0A-B44D04D401A8}" sibTransId="{214F15F9-BEEC-41B1-A3ED-7BCE0F9629B4}"/>
    <dgm:cxn modelId="{16ECD82E-BEB0-48C2-A17F-3A033B4D71E0}" type="presOf" srcId="{D9BC2207-5290-4D6C-82DC-73F0CFD8C9A3}" destId="{DA8D533C-2C6C-4FAB-8F39-2BE6F3BFE526}" srcOrd="1" destOrd="0" presId="urn:microsoft.com/office/officeart/2005/8/layout/venn2"/>
    <dgm:cxn modelId="{3A4A7243-4A96-4EBA-A6CC-40869B2E796B}" type="presOf" srcId="{57A980A6-A2CA-458C-BC80-682AE8643C76}" destId="{621FA424-4D86-4577-9671-0357DA614271}" srcOrd="1" destOrd="0" presId="urn:microsoft.com/office/officeart/2005/8/layout/venn2"/>
    <dgm:cxn modelId="{5661CE71-7A54-4C71-8A9F-2346C316B6D5}" type="presOf" srcId="{60850E8C-088D-4624-8095-7B0FA064CD25}" destId="{4898C319-7DC3-4501-BB2D-060E0F9437F5}" srcOrd="0" destOrd="0" presId="urn:microsoft.com/office/officeart/2005/8/layout/venn2"/>
    <dgm:cxn modelId="{7D84CE87-3057-444A-B48F-27FE1F13F95C}" type="presOf" srcId="{ED111FA2-65B9-4BE9-8F42-AA47C75D7CD8}" destId="{1CFB4285-2527-4061-991A-1E0DC6B92023}" srcOrd="0" destOrd="0" presId="urn:microsoft.com/office/officeart/2005/8/layout/venn2"/>
    <dgm:cxn modelId="{6EC0D999-CC9B-4FAD-8B93-7F166FFCDF63}" type="presOf" srcId="{57A980A6-A2CA-458C-BC80-682AE8643C76}" destId="{1972838C-95F9-4406-98B3-0F1DE725FCA2}" srcOrd="0" destOrd="0" presId="urn:microsoft.com/office/officeart/2005/8/layout/venn2"/>
    <dgm:cxn modelId="{7D6EF69C-2428-480A-8987-20C10B2F540D}" type="presOf" srcId="{60850E8C-088D-4624-8095-7B0FA064CD25}" destId="{5409137B-8FC8-4F48-8597-B1FC54F72D74}" srcOrd="1" destOrd="0" presId="urn:microsoft.com/office/officeart/2005/8/layout/venn2"/>
    <dgm:cxn modelId="{ED7C5AB9-668D-4A25-B13E-AAF4BCFF66C7}" type="presOf" srcId="{BC6AB98C-4780-4DCE-9597-FF02B5D520E6}" destId="{6F23950A-6FDB-41C7-845D-7552F3B4363E}" srcOrd="1" destOrd="0" presId="urn:microsoft.com/office/officeart/2005/8/layout/venn2"/>
    <dgm:cxn modelId="{34AA61C7-EFA7-4867-BE61-655ABFAC02BB}" type="presOf" srcId="{D9BC2207-5290-4D6C-82DC-73F0CFD8C9A3}" destId="{97FC11D8-03AA-4251-99D6-6B74D1BBCCA9}" srcOrd="0" destOrd="0" presId="urn:microsoft.com/office/officeart/2005/8/layout/venn2"/>
    <dgm:cxn modelId="{3F9E0ED7-1AFF-4404-A588-E62A389AB76E}" srcId="{ED111FA2-65B9-4BE9-8F42-AA47C75D7CD8}" destId="{D9BC2207-5290-4D6C-82DC-73F0CFD8C9A3}" srcOrd="0" destOrd="0" parTransId="{6A34B573-C851-47D7-B211-D9CD25F36E4F}" sibTransId="{CAFF7343-6B3C-4F32-967C-CFD1DB279DEE}"/>
    <dgm:cxn modelId="{54AD7BDD-D858-49F8-8C26-153F8F0598CA}" srcId="{ED111FA2-65B9-4BE9-8F42-AA47C75D7CD8}" destId="{60850E8C-088D-4624-8095-7B0FA064CD25}" srcOrd="3" destOrd="0" parTransId="{59C80E65-2789-468B-BDCB-F94618AF662B}" sibTransId="{5D9AC6BF-0680-4C6C-9253-2A640E54C713}"/>
    <dgm:cxn modelId="{1251EEE0-DEC1-4F93-9912-558EC5C1E8A5}" type="presOf" srcId="{BC6AB98C-4780-4DCE-9597-FF02B5D520E6}" destId="{9082EC31-50CF-43CA-AE27-BA72A2A393B6}" srcOrd="0" destOrd="0" presId="urn:microsoft.com/office/officeart/2005/8/layout/venn2"/>
    <dgm:cxn modelId="{F9B7DC89-BF4E-4257-BB3F-CD70BD7B2213}" type="presParOf" srcId="{1CFB4285-2527-4061-991A-1E0DC6B92023}" destId="{38522014-2A6F-4497-ADF3-3C306A13F6E1}" srcOrd="0" destOrd="0" presId="urn:microsoft.com/office/officeart/2005/8/layout/venn2"/>
    <dgm:cxn modelId="{C7030B55-9375-47AA-BE08-D838E1DC807E}" type="presParOf" srcId="{38522014-2A6F-4497-ADF3-3C306A13F6E1}" destId="{97FC11D8-03AA-4251-99D6-6B74D1BBCCA9}" srcOrd="0" destOrd="0" presId="urn:microsoft.com/office/officeart/2005/8/layout/venn2"/>
    <dgm:cxn modelId="{5B9468DC-2F6C-46DD-B3BF-4ED84C630128}" type="presParOf" srcId="{38522014-2A6F-4497-ADF3-3C306A13F6E1}" destId="{DA8D533C-2C6C-4FAB-8F39-2BE6F3BFE526}" srcOrd="1" destOrd="0" presId="urn:microsoft.com/office/officeart/2005/8/layout/venn2"/>
    <dgm:cxn modelId="{87360F51-8816-4E39-A51A-6DE220126EA1}" type="presParOf" srcId="{1CFB4285-2527-4061-991A-1E0DC6B92023}" destId="{2C3705F6-7AF3-46FE-94DC-F3A5303AFD76}" srcOrd="1" destOrd="0" presId="urn:microsoft.com/office/officeart/2005/8/layout/venn2"/>
    <dgm:cxn modelId="{38E8EC1B-7914-4D92-85D0-ED56E8F1E640}" type="presParOf" srcId="{2C3705F6-7AF3-46FE-94DC-F3A5303AFD76}" destId="{1972838C-95F9-4406-98B3-0F1DE725FCA2}" srcOrd="0" destOrd="0" presId="urn:microsoft.com/office/officeart/2005/8/layout/venn2"/>
    <dgm:cxn modelId="{6F8D2CDA-8A67-4E34-BFA8-9014DF07238C}" type="presParOf" srcId="{2C3705F6-7AF3-46FE-94DC-F3A5303AFD76}" destId="{621FA424-4D86-4577-9671-0357DA614271}" srcOrd="1" destOrd="0" presId="urn:microsoft.com/office/officeart/2005/8/layout/venn2"/>
    <dgm:cxn modelId="{41D40126-625C-434A-9C87-B5639BDC0780}" type="presParOf" srcId="{1CFB4285-2527-4061-991A-1E0DC6B92023}" destId="{E525391A-424D-4E18-ADCD-445B1F31CDFC}" srcOrd="2" destOrd="0" presId="urn:microsoft.com/office/officeart/2005/8/layout/venn2"/>
    <dgm:cxn modelId="{CAAA2554-67AF-43BA-9004-695DAF27EF6A}" type="presParOf" srcId="{E525391A-424D-4E18-ADCD-445B1F31CDFC}" destId="{9082EC31-50CF-43CA-AE27-BA72A2A393B6}" srcOrd="0" destOrd="0" presId="urn:microsoft.com/office/officeart/2005/8/layout/venn2"/>
    <dgm:cxn modelId="{CEDBE7BC-8F0D-4561-95EF-AED261060CFB}" type="presParOf" srcId="{E525391A-424D-4E18-ADCD-445B1F31CDFC}" destId="{6F23950A-6FDB-41C7-845D-7552F3B4363E}" srcOrd="1" destOrd="0" presId="urn:microsoft.com/office/officeart/2005/8/layout/venn2"/>
    <dgm:cxn modelId="{D255ED20-4DDD-4C6A-982E-18399FB3FF68}" type="presParOf" srcId="{1CFB4285-2527-4061-991A-1E0DC6B92023}" destId="{B9BEA287-C81F-4224-AA90-E44572AB793A}" srcOrd="3" destOrd="0" presId="urn:microsoft.com/office/officeart/2005/8/layout/venn2"/>
    <dgm:cxn modelId="{1D47D5CA-E985-4A72-A8F6-5528C0170290}" type="presParOf" srcId="{B9BEA287-C81F-4224-AA90-E44572AB793A}" destId="{4898C319-7DC3-4501-BB2D-060E0F9437F5}" srcOrd="0" destOrd="0" presId="urn:microsoft.com/office/officeart/2005/8/layout/venn2"/>
    <dgm:cxn modelId="{E5B6F7BE-AD9C-4B3E-AE69-53CD584EABC8}" type="presParOf" srcId="{B9BEA287-C81F-4224-AA90-E44572AB793A}" destId="{5409137B-8FC8-4F48-8597-B1FC54F72D74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5C46FD6-5465-4DF3-9CCA-26391395B57C}" type="doc">
      <dgm:prSet loTypeId="urn:microsoft.com/office/officeart/2008/layout/VerticalCircle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B6A9324-9E5E-4BF3-B12C-118BDAF62E1F}">
      <dgm:prSet phldrT="[Text]"/>
      <dgm:spPr/>
      <dgm:t>
        <a:bodyPr/>
        <a:lstStyle/>
        <a:p>
          <a:r>
            <a:rPr lang="en-US" dirty="0"/>
            <a:t>Teaching &amp; Learning Commons </a:t>
          </a:r>
        </a:p>
      </dgm:t>
    </dgm:pt>
    <dgm:pt modelId="{51F32E58-1F79-48FB-B003-3150A433C97F}" type="parTrans" cxnId="{EFF6F720-6806-4930-96C4-46C76BC26D25}">
      <dgm:prSet/>
      <dgm:spPr/>
      <dgm:t>
        <a:bodyPr/>
        <a:lstStyle/>
        <a:p>
          <a:endParaRPr lang="en-US"/>
        </a:p>
      </dgm:t>
    </dgm:pt>
    <dgm:pt modelId="{5755D2B5-2CAF-4597-AC22-FBA8DA654664}" type="sibTrans" cxnId="{EFF6F720-6806-4930-96C4-46C76BC26D25}">
      <dgm:prSet/>
      <dgm:spPr/>
      <dgm:t>
        <a:bodyPr/>
        <a:lstStyle/>
        <a:p>
          <a:endParaRPr lang="en-US"/>
        </a:p>
      </dgm:t>
    </dgm:pt>
    <dgm:pt modelId="{376E240B-98B3-4D88-BA39-24D5710EC358}">
      <dgm:prSet/>
      <dgm:spPr/>
      <dgm:t>
        <a:bodyPr/>
        <a:lstStyle/>
        <a:p>
          <a:r>
            <a:rPr lang="en-US" dirty="0"/>
            <a:t>Open Moodle Course</a:t>
          </a:r>
        </a:p>
      </dgm:t>
    </dgm:pt>
    <dgm:pt modelId="{473D968A-EDC2-4A2A-864D-8C3F2A509983}" type="parTrans" cxnId="{677C08C3-687A-4CCB-8A22-EFAB518C3B7F}">
      <dgm:prSet/>
      <dgm:spPr/>
      <dgm:t>
        <a:bodyPr/>
        <a:lstStyle/>
        <a:p>
          <a:endParaRPr lang="en-US"/>
        </a:p>
      </dgm:t>
    </dgm:pt>
    <dgm:pt modelId="{6D011C3E-F20A-4318-84B0-CBF6C3698524}" type="sibTrans" cxnId="{677C08C3-687A-4CCB-8A22-EFAB518C3B7F}">
      <dgm:prSet/>
      <dgm:spPr/>
      <dgm:t>
        <a:bodyPr/>
        <a:lstStyle/>
        <a:p>
          <a:endParaRPr lang="en-US"/>
        </a:p>
      </dgm:t>
    </dgm:pt>
    <dgm:pt modelId="{E553F85A-2D47-4FCA-8F87-92F1BF19423F}">
      <dgm:prSet/>
      <dgm:spPr/>
      <dgm:t>
        <a:bodyPr/>
        <a:lstStyle/>
        <a:p>
          <a:r>
            <a:rPr lang="en-US" dirty="0"/>
            <a:t>Guest access available now</a:t>
          </a:r>
        </a:p>
      </dgm:t>
    </dgm:pt>
    <dgm:pt modelId="{A4B131F4-2C22-4934-A1B1-0D3BABDF68BB}" type="parTrans" cxnId="{D45F82C0-5FC2-47CF-9894-19BA73B5CFC3}">
      <dgm:prSet/>
      <dgm:spPr/>
      <dgm:t>
        <a:bodyPr/>
        <a:lstStyle/>
        <a:p>
          <a:endParaRPr lang="en-US"/>
        </a:p>
      </dgm:t>
    </dgm:pt>
    <dgm:pt modelId="{93C9313B-85D3-4AC6-8AE5-C2B2A757DBE3}" type="sibTrans" cxnId="{D45F82C0-5FC2-47CF-9894-19BA73B5CFC3}">
      <dgm:prSet/>
      <dgm:spPr/>
      <dgm:t>
        <a:bodyPr/>
        <a:lstStyle/>
        <a:p>
          <a:endParaRPr lang="en-US"/>
        </a:p>
      </dgm:t>
    </dgm:pt>
    <dgm:pt modelId="{7BF82B53-792E-46E1-9EE5-8D46372158DE}" type="pres">
      <dgm:prSet presAssocID="{05C46FD6-5465-4DF3-9CCA-26391395B57C}" presName="Name0" presStyleCnt="0">
        <dgm:presLayoutVars>
          <dgm:dir/>
        </dgm:presLayoutVars>
      </dgm:prSet>
      <dgm:spPr/>
    </dgm:pt>
    <dgm:pt modelId="{8B039762-EDB5-47EB-BDA1-5ADCC298044E}" type="pres">
      <dgm:prSet presAssocID="{6B6A9324-9E5E-4BF3-B12C-118BDAF62E1F}" presName="noChildren" presStyleCnt="0"/>
      <dgm:spPr/>
    </dgm:pt>
    <dgm:pt modelId="{0DDE040A-8C68-4866-BFB4-B3F03144054C}" type="pres">
      <dgm:prSet presAssocID="{6B6A9324-9E5E-4BF3-B12C-118BDAF62E1F}" presName="gap" presStyleCnt="0"/>
      <dgm:spPr/>
    </dgm:pt>
    <dgm:pt modelId="{AFE5218A-47C3-451C-A099-89551C0490CA}" type="pres">
      <dgm:prSet presAssocID="{6B6A9324-9E5E-4BF3-B12C-118BDAF62E1F}" presName="medCircle2" presStyleLbl="vennNode1" presStyleIdx="0" presStyleCnt="3"/>
      <dgm:spPr>
        <a:solidFill>
          <a:schemeClr val="accent2">
            <a:alpha val="50000"/>
          </a:schemeClr>
        </a:solidFill>
      </dgm:spPr>
    </dgm:pt>
    <dgm:pt modelId="{898663D0-EA4D-4A8F-9898-7BAAC672EC7E}" type="pres">
      <dgm:prSet presAssocID="{6B6A9324-9E5E-4BF3-B12C-118BDAF62E1F}" presName="txLvlOnly1" presStyleLbl="revTx" presStyleIdx="0" presStyleCnt="3"/>
      <dgm:spPr/>
    </dgm:pt>
    <dgm:pt modelId="{C916014A-CD32-4F95-A34B-2BC20918E400}" type="pres">
      <dgm:prSet presAssocID="{376E240B-98B3-4D88-BA39-24D5710EC358}" presName="noChildren" presStyleCnt="0"/>
      <dgm:spPr/>
    </dgm:pt>
    <dgm:pt modelId="{BAEBD013-51A7-4E92-B3C2-0EE51474586F}" type="pres">
      <dgm:prSet presAssocID="{376E240B-98B3-4D88-BA39-24D5710EC358}" presName="gap" presStyleCnt="0"/>
      <dgm:spPr/>
    </dgm:pt>
    <dgm:pt modelId="{2F400E76-0CAB-448B-AC51-169792350254}" type="pres">
      <dgm:prSet presAssocID="{376E240B-98B3-4D88-BA39-24D5710EC358}" presName="medCircle2" presStyleLbl="vennNode1" presStyleIdx="1" presStyleCnt="3"/>
      <dgm:spPr>
        <a:solidFill>
          <a:schemeClr val="accent3">
            <a:alpha val="50000"/>
          </a:schemeClr>
        </a:solidFill>
      </dgm:spPr>
    </dgm:pt>
    <dgm:pt modelId="{3C50656B-1FF4-45D4-8A1E-5FE7564DE8D0}" type="pres">
      <dgm:prSet presAssocID="{376E240B-98B3-4D88-BA39-24D5710EC358}" presName="txLvlOnly1" presStyleLbl="revTx" presStyleIdx="1" presStyleCnt="3"/>
      <dgm:spPr/>
    </dgm:pt>
    <dgm:pt modelId="{865D098A-62EE-4AE0-A7EE-8D439623951E}" type="pres">
      <dgm:prSet presAssocID="{E553F85A-2D47-4FCA-8F87-92F1BF19423F}" presName="noChildren" presStyleCnt="0"/>
      <dgm:spPr/>
    </dgm:pt>
    <dgm:pt modelId="{FE33B1ED-3892-45C3-B4E1-CCBA8AA06C39}" type="pres">
      <dgm:prSet presAssocID="{E553F85A-2D47-4FCA-8F87-92F1BF19423F}" presName="gap" presStyleCnt="0"/>
      <dgm:spPr/>
    </dgm:pt>
    <dgm:pt modelId="{8D8E5BA4-1764-4A32-ABCC-950A91F6B8E4}" type="pres">
      <dgm:prSet presAssocID="{E553F85A-2D47-4FCA-8F87-92F1BF19423F}" presName="medCircle2" presStyleLbl="vennNode1" presStyleIdx="2" presStyleCnt="3"/>
      <dgm:spPr>
        <a:solidFill>
          <a:schemeClr val="accent6">
            <a:alpha val="50000"/>
          </a:schemeClr>
        </a:solidFill>
      </dgm:spPr>
    </dgm:pt>
    <dgm:pt modelId="{5A76A9C3-7613-49E8-A388-0D3AA05E1743}" type="pres">
      <dgm:prSet presAssocID="{E553F85A-2D47-4FCA-8F87-92F1BF19423F}" presName="txLvlOnly1" presStyleLbl="revTx" presStyleIdx="2" presStyleCnt="3"/>
      <dgm:spPr/>
    </dgm:pt>
  </dgm:ptLst>
  <dgm:cxnLst>
    <dgm:cxn modelId="{EFF6F720-6806-4930-96C4-46C76BC26D25}" srcId="{05C46FD6-5465-4DF3-9CCA-26391395B57C}" destId="{6B6A9324-9E5E-4BF3-B12C-118BDAF62E1F}" srcOrd="0" destOrd="0" parTransId="{51F32E58-1F79-48FB-B003-3150A433C97F}" sibTransId="{5755D2B5-2CAF-4597-AC22-FBA8DA654664}"/>
    <dgm:cxn modelId="{66E4A423-BB83-4C03-8689-5CB9D9842DEC}" type="presOf" srcId="{376E240B-98B3-4D88-BA39-24D5710EC358}" destId="{3C50656B-1FF4-45D4-8A1E-5FE7564DE8D0}" srcOrd="0" destOrd="0" presId="urn:microsoft.com/office/officeart/2008/layout/VerticalCircleList"/>
    <dgm:cxn modelId="{E7E0BC43-16EE-44FD-8814-B89EE696C229}" type="presOf" srcId="{6B6A9324-9E5E-4BF3-B12C-118BDAF62E1F}" destId="{898663D0-EA4D-4A8F-9898-7BAAC672EC7E}" srcOrd="0" destOrd="0" presId="urn:microsoft.com/office/officeart/2008/layout/VerticalCircleList"/>
    <dgm:cxn modelId="{D45F82C0-5FC2-47CF-9894-19BA73B5CFC3}" srcId="{05C46FD6-5465-4DF3-9CCA-26391395B57C}" destId="{E553F85A-2D47-4FCA-8F87-92F1BF19423F}" srcOrd="2" destOrd="0" parTransId="{A4B131F4-2C22-4934-A1B1-0D3BABDF68BB}" sibTransId="{93C9313B-85D3-4AC6-8AE5-C2B2A757DBE3}"/>
    <dgm:cxn modelId="{677C08C3-687A-4CCB-8A22-EFAB518C3B7F}" srcId="{05C46FD6-5465-4DF3-9CCA-26391395B57C}" destId="{376E240B-98B3-4D88-BA39-24D5710EC358}" srcOrd="1" destOrd="0" parTransId="{473D968A-EDC2-4A2A-864D-8C3F2A509983}" sibTransId="{6D011C3E-F20A-4318-84B0-CBF6C3698524}"/>
    <dgm:cxn modelId="{69FA2AD7-54B8-4EC0-8C50-463B4D09CF4A}" type="presOf" srcId="{05C46FD6-5465-4DF3-9CCA-26391395B57C}" destId="{7BF82B53-792E-46E1-9EE5-8D46372158DE}" srcOrd="0" destOrd="0" presId="urn:microsoft.com/office/officeart/2008/layout/VerticalCircleList"/>
    <dgm:cxn modelId="{3D0DBAEA-90CA-42D6-A638-7E52BEF744F6}" type="presOf" srcId="{E553F85A-2D47-4FCA-8F87-92F1BF19423F}" destId="{5A76A9C3-7613-49E8-A388-0D3AA05E1743}" srcOrd="0" destOrd="0" presId="urn:microsoft.com/office/officeart/2008/layout/VerticalCircleList"/>
    <dgm:cxn modelId="{C414EF1C-7375-499C-A870-C4D2E20BE4E3}" type="presParOf" srcId="{7BF82B53-792E-46E1-9EE5-8D46372158DE}" destId="{8B039762-EDB5-47EB-BDA1-5ADCC298044E}" srcOrd="0" destOrd="0" presId="urn:microsoft.com/office/officeart/2008/layout/VerticalCircleList"/>
    <dgm:cxn modelId="{A324B9AE-5733-41C3-A05A-8CB38EDFDFEA}" type="presParOf" srcId="{8B039762-EDB5-47EB-BDA1-5ADCC298044E}" destId="{0DDE040A-8C68-4866-BFB4-B3F03144054C}" srcOrd="0" destOrd="0" presId="urn:microsoft.com/office/officeart/2008/layout/VerticalCircleList"/>
    <dgm:cxn modelId="{73097B9A-2911-47F0-BD1D-70E6137379B3}" type="presParOf" srcId="{8B039762-EDB5-47EB-BDA1-5ADCC298044E}" destId="{AFE5218A-47C3-451C-A099-89551C0490CA}" srcOrd="1" destOrd="0" presId="urn:microsoft.com/office/officeart/2008/layout/VerticalCircleList"/>
    <dgm:cxn modelId="{BB78073F-2D82-49A6-9F3F-944BD67ED890}" type="presParOf" srcId="{8B039762-EDB5-47EB-BDA1-5ADCC298044E}" destId="{898663D0-EA4D-4A8F-9898-7BAAC672EC7E}" srcOrd="2" destOrd="0" presId="urn:microsoft.com/office/officeart/2008/layout/VerticalCircleList"/>
    <dgm:cxn modelId="{4175B998-FC38-49D8-ACB4-F4170BF9C123}" type="presParOf" srcId="{7BF82B53-792E-46E1-9EE5-8D46372158DE}" destId="{C916014A-CD32-4F95-A34B-2BC20918E400}" srcOrd="1" destOrd="0" presId="urn:microsoft.com/office/officeart/2008/layout/VerticalCircleList"/>
    <dgm:cxn modelId="{321F537C-949A-45C2-9690-9C93A26C9DF9}" type="presParOf" srcId="{C916014A-CD32-4F95-A34B-2BC20918E400}" destId="{BAEBD013-51A7-4E92-B3C2-0EE51474586F}" srcOrd="0" destOrd="0" presId="urn:microsoft.com/office/officeart/2008/layout/VerticalCircleList"/>
    <dgm:cxn modelId="{B81C17F3-CC84-4325-8A85-11E70DAA2736}" type="presParOf" srcId="{C916014A-CD32-4F95-A34B-2BC20918E400}" destId="{2F400E76-0CAB-448B-AC51-169792350254}" srcOrd="1" destOrd="0" presId="urn:microsoft.com/office/officeart/2008/layout/VerticalCircleList"/>
    <dgm:cxn modelId="{338405C1-37D0-4E76-9393-700C36F920C2}" type="presParOf" srcId="{C916014A-CD32-4F95-A34B-2BC20918E400}" destId="{3C50656B-1FF4-45D4-8A1E-5FE7564DE8D0}" srcOrd="2" destOrd="0" presId="urn:microsoft.com/office/officeart/2008/layout/VerticalCircleList"/>
    <dgm:cxn modelId="{428E46EE-0DD0-4754-A598-312E006AF22B}" type="presParOf" srcId="{7BF82B53-792E-46E1-9EE5-8D46372158DE}" destId="{865D098A-62EE-4AE0-A7EE-8D439623951E}" srcOrd="2" destOrd="0" presId="urn:microsoft.com/office/officeart/2008/layout/VerticalCircleList"/>
    <dgm:cxn modelId="{3F606895-52B8-4ACC-87B2-341CDEA4FB84}" type="presParOf" srcId="{865D098A-62EE-4AE0-A7EE-8D439623951E}" destId="{FE33B1ED-3892-45C3-B4E1-CCBA8AA06C39}" srcOrd="0" destOrd="0" presId="urn:microsoft.com/office/officeart/2008/layout/VerticalCircleList"/>
    <dgm:cxn modelId="{E754EB11-EAB9-4CC8-BD76-60E44880B6BD}" type="presParOf" srcId="{865D098A-62EE-4AE0-A7EE-8D439623951E}" destId="{8D8E5BA4-1764-4A32-ABCC-950A91F6B8E4}" srcOrd="1" destOrd="0" presId="urn:microsoft.com/office/officeart/2008/layout/VerticalCircleList"/>
    <dgm:cxn modelId="{9245A5EC-8180-4F18-BDD8-3B39A7E51394}" type="presParOf" srcId="{865D098A-62EE-4AE0-A7EE-8D439623951E}" destId="{5A76A9C3-7613-49E8-A388-0D3AA05E1743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ED9DB84-12FA-40CD-A5B2-913169736191}" type="doc">
      <dgm:prSet loTypeId="urn:microsoft.com/office/officeart/2008/layout/AlternatingHexagons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67A6664-14D4-4173-8859-DC940D8C0029}">
      <dgm:prSet phldrT="[Text]" custT="1"/>
      <dgm:spPr/>
      <dgm:t>
        <a:bodyPr/>
        <a:lstStyle/>
        <a:p>
          <a:r>
            <a:rPr lang="en-US" sz="9600" b="1"/>
            <a:t>?</a:t>
          </a:r>
          <a:endParaRPr lang="en-US" sz="9600" b="1" dirty="0"/>
        </a:p>
      </dgm:t>
    </dgm:pt>
    <dgm:pt modelId="{33EEAAE6-6CEB-43FF-A5DD-6F7308862390}" type="parTrans" cxnId="{92C7B8BA-A60E-411F-B517-0E1BB6FBE2E6}">
      <dgm:prSet/>
      <dgm:spPr/>
      <dgm:t>
        <a:bodyPr/>
        <a:lstStyle/>
        <a:p>
          <a:endParaRPr lang="en-US"/>
        </a:p>
      </dgm:t>
    </dgm:pt>
    <dgm:pt modelId="{921D102C-90D9-45BA-AC10-5A98C351FAAE}" type="sibTrans" cxnId="{92C7B8BA-A60E-411F-B517-0E1BB6FBE2E6}">
      <dgm:prSet/>
      <dgm:spPr/>
      <dgm:t>
        <a:bodyPr/>
        <a:lstStyle/>
        <a:p>
          <a:endParaRPr lang="en-US"/>
        </a:p>
      </dgm:t>
    </dgm:pt>
    <dgm:pt modelId="{62A9E715-5981-4C7E-839E-37CEDDDF5D53}">
      <dgm:prSet phldrT="[Text]" custT="1"/>
      <dgm:spPr/>
      <dgm:t>
        <a:bodyPr/>
        <a:lstStyle/>
        <a:p>
          <a:r>
            <a:rPr lang="en-US" sz="9600" b="1" dirty="0"/>
            <a:t>?</a:t>
          </a:r>
        </a:p>
      </dgm:t>
    </dgm:pt>
    <dgm:pt modelId="{4CB3F374-6CCE-4723-8049-FB0EC31F615D}" type="parTrans" cxnId="{CF8D66BC-53AA-4FB9-8533-A0CE8B58B520}">
      <dgm:prSet/>
      <dgm:spPr/>
      <dgm:t>
        <a:bodyPr/>
        <a:lstStyle/>
        <a:p>
          <a:endParaRPr lang="en-US"/>
        </a:p>
      </dgm:t>
    </dgm:pt>
    <dgm:pt modelId="{476BBE18-1BA6-4CFA-9356-EBC20DE140E3}" type="sibTrans" cxnId="{CF8D66BC-53AA-4FB9-8533-A0CE8B58B520}">
      <dgm:prSet/>
      <dgm:spPr/>
      <dgm:t>
        <a:bodyPr/>
        <a:lstStyle/>
        <a:p>
          <a:endParaRPr lang="en-US"/>
        </a:p>
      </dgm:t>
    </dgm:pt>
    <dgm:pt modelId="{1C33B266-8A86-4EBE-BBCE-D21943C7FD01}">
      <dgm:prSet phldrT="[Text]" custT="1"/>
      <dgm:spPr/>
      <dgm:t>
        <a:bodyPr/>
        <a:lstStyle/>
        <a:p>
          <a:r>
            <a:rPr lang="en-US" sz="9600" b="1" dirty="0"/>
            <a:t>?</a:t>
          </a:r>
        </a:p>
      </dgm:t>
    </dgm:pt>
    <dgm:pt modelId="{F0CD3746-14CD-4A52-8D41-81B476AD6255}" type="parTrans" cxnId="{30454CB6-C6DE-4314-B23B-FCAF680F694E}">
      <dgm:prSet/>
      <dgm:spPr/>
      <dgm:t>
        <a:bodyPr/>
        <a:lstStyle/>
        <a:p>
          <a:endParaRPr lang="en-US"/>
        </a:p>
      </dgm:t>
    </dgm:pt>
    <dgm:pt modelId="{068754E0-06BA-41F7-B3F6-E53E5334B2D2}" type="sibTrans" cxnId="{30454CB6-C6DE-4314-B23B-FCAF680F694E}">
      <dgm:prSet/>
      <dgm:spPr/>
      <dgm:t>
        <a:bodyPr/>
        <a:lstStyle/>
        <a:p>
          <a:endParaRPr lang="en-US"/>
        </a:p>
      </dgm:t>
    </dgm:pt>
    <dgm:pt modelId="{1FDC086E-C6FB-407A-942D-80C0D5ADBA04}">
      <dgm:prSet phldrT="[Text]" custT="1"/>
      <dgm:spPr/>
      <dgm:t>
        <a:bodyPr/>
        <a:lstStyle/>
        <a:p>
          <a:r>
            <a:rPr lang="en-US" sz="9600" b="1" dirty="0"/>
            <a:t>?</a:t>
          </a:r>
        </a:p>
      </dgm:t>
    </dgm:pt>
    <dgm:pt modelId="{18D33A9B-4727-453C-9CA3-F5177438B083}" type="parTrans" cxnId="{DB27DEB6-209C-46FB-A05B-AE749DA56228}">
      <dgm:prSet/>
      <dgm:spPr/>
      <dgm:t>
        <a:bodyPr/>
        <a:lstStyle/>
        <a:p>
          <a:endParaRPr lang="en-US"/>
        </a:p>
      </dgm:t>
    </dgm:pt>
    <dgm:pt modelId="{FBD8895A-E802-4B40-875F-C89658760AC4}" type="sibTrans" cxnId="{DB27DEB6-209C-46FB-A05B-AE749DA56228}">
      <dgm:prSet/>
      <dgm:spPr/>
      <dgm:t>
        <a:bodyPr/>
        <a:lstStyle/>
        <a:p>
          <a:endParaRPr lang="en-US"/>
        </a:p>
      </dgm:t>
    </dgm:pt>
    <dgm:pt modelId="{79741458-166E-4CB2-AF72-97D4E1F331C5}" type="pres">
      <dgm:prSet presAssocID="{5ED9DB84-12FA-40CD-A5B2-913169736191}" presName="Name0" presStyleCnt="0">
        <dgm:presLayoutVars>
          <dgm:chMax/>
          <dgm:chPref/>
          <dgm:dir/>
          <dgm:animLvl val="lvl"/>
        </dgm:presLayoutVars>
      </dgm:prSet>
      <dgm:spPr/>
    </dgm:pt>
    <dgm:pt modelId="{99E9EBCF-E854-4859-8945-D3CAF3C4EDEB}" type="pres">
      <dgm:prSet presAssocID="{E67A6664-14D4-4173-8859-DC940D8C0029}" presName="composite" presStyleCnt="0"/>
      <dgm:spPr/>
    </dgm:pt>
    <dgm:pt modelId="{68117236-F04E-4F46-9B9B-3F5ECB6D6160}" type="pres">
      <dgm:prSet presAssocID="{E67A6664-14D4-4173-8859-DC940D8C0029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</dgm:pt>
    <dgm:pt modelId="{0A168F87-E686-4830-9F83-5C2643FC9A87}" type="pres">
      <dgm:prSet presAssocID="{E67A6664-14D4-4173-8859-DC940D8C0029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71887C80-F49C-4987-A9E9-92E1349250AA}" type="pres">
      <dgm:prSet presAssocID="{E67A6664-14D4-4173-8859-DC940D8C0029}" presName="BalanceSpacing" presStyleCnt="0"/>
      <dgm:spPr/>
    </dgm:pt>
    <dgm:pt modelId="{10CAB228-298C-466C-B21F-15646536D844}" type="pres">
      <dgm:prSet presAssocID="{E67A6664-14D4-4173-8859-DC940D8C0029}" presName="BalanceSpacing1" presStyleCnt="0"/>
      <dgm:spPr/>
    </dgm:pt>
    <dgm:pt modelId="{B90F3D8F-8D6C-478D-BB46-795E9E4AA096}" type="pres">
      <dgm:prSet presAssocID="{921D102C-90D9-45BA-AC10-5A98C351FAAE}" presName="Accent1Text" presStyleLbl="node1" presStyleIdx="1" presStyleCnt="8"/>
      <dgm:spPr/>
    </dgm:pt>
    <dgm:pt modelId="{7CE382D6-978C-4155-BC8E-8FD18E30CABC}" type="pres">
      <dgm:prSet presAssocID="{921D102C-90D9-45BA-AC10-5A98C351FAAE}" presName="spaceBetweenRectangles" presStyleCnt="0"/>
      <dgm:spPr/>
    </dgm:pt>
    <dgm:pt modelId="{41BD31A9-9788-42F5-BD7F-81CA08B480D9}" type="pres">
      <dgm:prSet presAssocID="{62A9E715-5981-4C7E-839E-37CEDDDF5D53}" presName="composite" presStyleCnt="0"/>
      <dgm:spPr/>
    </dgm:pt>
    <dgm:pt modelId="{74F96EE5-3EC3-4F7F-952E-6EF3B32F83CB}" type="pres">
      <dgm:prSet presAssocID="{62A9E715-5981-4C7E-839E-37CEDDDF5D53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</dgm:pt>
    <dgm:pt modelId="{D40BC515-3422-4221-9467-202C75409629}" type="pres">
      <dgm:prSet presAssocID="{62A9E715-5981-4C7E-839E-37CEDDDF5D53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53B62831-09E3-4309-90CA-63A9AD9C4C42}" type="pres">
      <dgm:prSet presAssocID="{62A9E715-5981-4C7E-839E-37CEDDDF5D53}" presName="BalanceSpacing" presStyleCnt="0"/>
      <dgm:spPr/>
    </dgm:pt>
    <dgm:pt modelId="{30EBE0E9-C777-48D2-843C-957769643C22}" type="pres">
      <dgm:prSet presAssocID="{62A9E715-5981-4C7E-839E-37CEDDDF5D53}" presName="BalanceSpacing1" presStyleCnt="0"/>
      <dgm:spPr/>
    </dgm:pt>
    <dgm:pt modelId="{6877BA20-8A0D-4803-8F24-0C8AF9287619}" type="pres">
      <dgm:prSet presAssocID="{476BBE18-1BA6-4CFA-9356-EBC20DE140E3}" presName="Accent1Text" presStyleLbl="node1" presStyleIdx="3" presStyleCnt="8"/>
      <dgm:spPr/>
    </dgm:pt>
    <dgm:pt modelId="{4AC69168-451F-4214-A860-E16F56664436}" type="pres">
      <dgm:prSet presAssocID="{476BBE18-1BA6-4CFA-9356-EBC20DE140E3}" presName="spaceBetweenRectangles" presStyleCnt="0"/>
      <dgm:spPr/>
    </dgm:pt>
    <dgm:pt modelId="{3EB5F2B2-9B27-4FC0-AE6A-2278B4E16430}" type="pres">
      <dgm:prSet presAssocID="{1C33B266-8A86-4EBE-BBCE-D21943C7FD01}" presName="composite" presStyleCnt="0"/>
      <dgm:spPr/>
    </dgm:pt>
    <dgm:pt modelId="{BCC61FD7-299C-4401-B57F-C57002B03DB4}" type="pres">
      <dgm:prSet presAssocID="{1C33B266-8A86-4EBE-BBCE-D21943C7FD01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</dgm:pt>
    <dgm:pt modelId="{BE76C74F-9EA2-4AE7-841D-80DE67119AF5}" type="pres">
      <dgm:prSet presAssocID="{1C33B266-8A86-4EBE-BBCE-D21943C7FD01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D0DED8EA-6F9C-4B3B-BC99-3468DCA2D6AB}" type="pres">
      <dgm:prSet presAssocID="{1C33B266-8A86-4EBE-BBCE-D21943C7FD01}" presName="BalanceSpacing" presStyleCnt="0"/>
      <dgm:spPr/>
    </dgm:pt>
    <dgm:pt modelId="{C16C96A5-20B5-4644-9C24-CFCB91F3B88D}" type="pres">
      <dgm:prSet presAssocID="{1C33B266-8A86-4EBE-BBCE-D21943C7FD01}" presName="BalanceSpacing1" presStyleCnt="0"/>
      <dgm:spPr/>
    </dgm:pt>
    <dgm:pt modelId="{77543A4B-CF24-4E83-919C-BC3F201797CF}" type="pres">
      <dgm:prSet presAssocID="{068754E0-06BA-41F7-B3F6-E53E5334B2D2}" presName="Accent1Text" presStyleLbl="node1" presStyleIdx="5" presStyleCnt="8"/>
      <dgm:spPr/>
    </dgm:pt>
    <dgm:pt modelId="{81F04D54-3176-4982-B7AB-2446989BB142}" type="pres">
      <dgm:prSet presAssocID="{068754E0-06BA-41F7-B3F6-E53E5334B2D2}" presName="spaceBetweenRectangles" presStyleCnt="0"/>
      <dgm:spPr/>
    </dgm:pt>
    <dgm:pt modelId="{6C6914E9-2478-4312-BC9D-7C342A2ED4C4}" type="pres">
      <dgm:prSet presAssocID="{1FDC086E-C6FB-407A-942D-80C0D5ADBA04}" presName="composite" presStyleCnt="0"/>
      <dgm:spPr/>
    </dgm:pt>
    <dgm:pt modelId="{6EAB99B7-79A1-422A-83E6-8F3B7E3DA8CB}" type="pres">
      <dgm:prSet presAssocID="{1FDC086E-C6FB-407A-942D-80C0D5ADBA04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</dgm:pt>
    <dgm:pt modelId="{74B0BF60-7D23-4B9B-BC3D-1715D724FE69}" type="pres">
      <dgm:prSet presAssocID="{1FDC086E-C6FB-407A-942D-80C0D5ADBA04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5D0221FF-E0F0-4E66-B1FD-9F0B4D1190CE}" type="pres">
      <dgm:prSet presAssocID="{1FDC086E-C6FB-407A-942D-80C0D5ADBA04}" presName="BalanceSpacing" presStyleCnt="0"/>
      <dgm:spPr/>
    </dgm:pt>
    <dgm:pt modelId="{8CD9B265-0B27-4765-BF94-1E6A84DB3983}" type="pres">
      <dgm:prSet presAssocID="{1FDC086E-C6FB-407A-942D-80C0D5ADBA04}" presName="BalanceSpacing1" presStyleCnt="0"/>
      <dgm:spPr/>
    </dgm:pt>
    <dgm:pt modelId="{0234AA23-C116-457A-8B67-4E5CFEFC4AD2}" type="pres">
      <dgm:prSet presAssocID="{FBD8895A-E802-4B40-875F-C89658760AC4}" presName="Accent1Text" presStyleLbl="node1" presStyleIdx="7" presStyleCnt="8"/>
      <dgm:spPr/>
    </dgm:pt>
  </dgm:ptLst>
  <dgm:cxnLst>
    <dgm:cxn modelId="{721DF612-134D-4455-8717-C3A7DD94EC71}" type="presOf" srcId="{5ED9DB84-12FA-40CD-A5B2-913169736191}" destId="{79741458-166E-4CB2-AF72-97D4E1F331C5}" srcOrd="0" destOrd="0" presId="urn:microsoft.com/office/officeart/2008/layout/AlternatingHexagons"/>
    <dgm:cxn modelId="{34FCD224-3327-4DE6-867D-FDDF954EF062}" type="presOf" srcId="{921D102C-90D9-45BA-AC10-5A98C351FAAE}" destId="{B90F3D8F-8D6C-478D-BB46-795E9E4AA096}" srcOrd="0" destOrd="0" presId="urn:microsoft.com/office/officeart/2008/layout/AlternatingHexagons"/>
    <dgm:cxn modelId="{A3FAC526-2973-41C9-B5EC-847006E0235A}" type="presOf" srcId="{1C33B266-8A86-4EBE-BBCE-D21943C7FD01}" destId="{BCC61FD7-299C-4401-B57F-C57002B03DB4}" srcOrd="0" destOrd="0" presId="urn:microsoft.com/office/officeart/2008/layout/AlternatingHexagons"/>
    <dgm:cxn modelId="{709CE541-5693-4345-991E-322D015F2923}" type="presOf" srcId="{476BBE18-1BA6-4CFA-9356-EBC20DE140E3}" destId="{6877BA20-8A0D-4803-8F24-0C8AF9287619}" srcOrd="0" destOrd="0" presId="urn:microsoft.com/office/officeart/2008/layout/AlternatingHexagons"/>
    <dgm:cxn modelId="{D138CF68-80A7-4676-AF80-D1E80DBE65EE}" type="presOf" srcId="{E67A6664-14D4-4173-8859-DC940D8C0029}" destId="{68117236-F04E-4F46-9B9B-3F5ECB6D6160}" srcOrd="0" destOrd="0" presId="urn:microsoft.com/office/officeart/2008/layout/AlternatingHexagons"/>
    <dgm:cxn modelId="{90454455-4964-4A9A-89A4-5608BEEC0439}" type="presOf" srcId="{068754E0-06BA-41F7-B3F6-E53E5334B2D2}" destId="{77543A4B-CF24-4E83-919C-BC3F201797CF}" srcOrd="0" destOrd="0" presId="urn:microsoft.com/office/officeart/2008/layout/AlternatingHexagons"/>
    <dgm:cxn modelId="{2B591D7D-AF5B-4AF0-AD7C-9A29E11DB410}" type="presOf" srcId="{1FDC086E-C6FB-407A-942D-80C0D5ADBA04}" destId="{6EAB99B7-79A1-422A-83E6-8F3B7E3DA8CB}" srcOrd="0" destOrd="0" presId="urn:microsoft.com/office/officeart/2008/layout/AlternatingHexagons"/>
    <dgm:cxn modelId="{30454CB6-C6DE-4314-B23B-FCAF680F694E}" srcId="{5ED9DB84-12FA-40CD-A5B2-913169736191}" destId="{1C33B266-8A86-4EBE-BBCE-D21943C7FD01}" srcOrd="2" destOrd="0" parTransId="{F0CD3746-14CD-4A52-8D41-81B476AD6255}" sibTransId="{068754E0-06BA-41F7-B3F6-E53E5334B2D2}"/>
    <dgm:cxn modelId="{DB27DEB6-209C-46FB-A05B-AE749DA56228}" srcId="{5ED9DB84-12FA-40CD-A5B2-913169736191}" destId="{1FDC086E-C6FB-407A-942D-80C0D5ADBA04}" srcOrd="3" destOrd="0" parTransId="{18D33A9B-4727-453C-9CA3-F5177438B083}" sibTransId="{FBD8895A-E802-4B40-875F-C89658760AC4}"/>
    <dgm:cxn modelId="{92C7B8BA-A60E-411F-B517-0E1BB6FBE2E6}" srcId="{5ED9DB84-12FA-40CD-A5B2-913169736191}" destId="{E67A6664-14D4-4173-8859-DC940D8C0029}" srcOrd="0" destOrd="0" parTransId="{33EEAAE6-6CEB-43FF-A5DD-6F7308862390}" sibTransId="{921D102C-90D9-45BA-AC10-5A98C351FAAE}"/>
    <dgm:cxn modelId="{CF8D66BC-53AA-4FB9-8533-A0CE8B58B520}" srcId="{5ED9DB84-12FA-40CD-A5B2-913169736191}" destId="{62A9E715-5981-4C7E-839E-37CEDDDF5D53}" srcOrd="1" destOrd="0" parTransId="{4CB3F374-6CCE-4723-8049-FB0EC31F615D}" sibTransId="{476BBE18-1BA6-4CFA-9356-EBC20DE140E3}"/>
    <dgm:cxn modelId="{B537E5C0-4ED7-4CB9-A3CE-A9655836B113}" type="presOf" srcId="{62A9E715-5981-4C7E-839E-37CEDDDF5D53}" destId="{74F96EE5-3EC3-4F7F-952E-6EF3B32F83CB}" srcOrd="0" destOrd="0" presId="urn:microsoft.com/office/officeart/2008/layout/AlternatingHexagons"/>
    <dgm:cxn modelId="{1F8539CF-B374-462A-BEAF-E8A0838F4FD2}" type="presOf" srcId="{FBD8895A-E802-4B40-875F-C89658760AC4}" destId="{0234AA23-C116-457A-8B67-4E5CFEFC4AD2}" srcOrd="0" destOrd="0" presId="urn:microsoft.com/office/officeart/2008/layout/AlternatingHexagons"/>
    <dgm:cxn modelId="{8A2D1BDD-1B7F-4E62-95D4-445C203C9C1D}" type="presParOf" srcId="{79741458-166E-4CB2-AF72-97D4E1F331C5}" destId="{99E9EBCF-E854-4859-8945-D3CAF3C4EDEB}" srcOrd="0" destOrd="0" presId="urn:microsoft.com/office/officeart/2008/layout/AlternatingHexagons"/>
    <dgm:cxn modelId="{5D75B19D-906C-4985-8B8A-F2307B76ED7A}" type="presParOf" srcId="{99E9EBCF-E854-4859-8945-D3CAF3C4EDEB}" destId="{68117236-F04E-4F46-9B9B-3F5ECB6D6160}" srcOrd="0" destOrd="0" presId="urn:microsoft.com/office/officeart/2008/layout/AlternatingHexagons"/>
    <dgm:cxn modelId="{94A4ACAF-53FE-40CD-BA82-BEBD85747408}" type="presParOf" srcId="{99E9EBCF-E854-4859-8945-D3CAF3C4EDEB}" destId="{0A168F87-E686-4830-9F83-5C2643FC9A87}" srcOrd="1" destOrd="0" presId="urn:microsoft.com/office/officeart/2008/layout/AlternatingHexagons"/>
    <dgm:cxn modelId="{525E923B-F92C-4CAE-84C9-51476D406A97}" type="presParOf" srcId="{99E9EBCF-E854-4859-8945-D3CAF3C4EDEB}" destId="{71887C80-F49C-4987-A9E9-92E1349250AA}" srcOrd="2" destOrd="0" presId="urn:microsoft.com/office/officeart/2008/layout/AlternatingHexagons"/>
    <dgm:cxn modelId="{BF85ABB4-01F7-470E-8085-9DAFE0935611}" type="presParOf" srcId="{99E9EBCF-E854-4859-8945-D3CAF3C4EDEB}" destId="{10CAB228-298C-466C-B21F-15646536D844}" srcOrd="3" destOrd="0" presId="urn:microsoft.com/office/officeart/2008/layout/AlternatingHexagons"/>
    <dgm:cxn modelId="{BE5DE1CA-D5D7-4BE2-AB42-A22EA85AF2B3}" type="presParOf" srcId="{99E9EBCF-E854-4859-8945-D3CAF3C4EDEB}" destId="{B90F3D8F-8D6C-478D-BB46-795E9E4AA096}" srcOrd="4" destOrd="0" presId="urn:microsoft.com/office/officeart/2008/layout/AlternatingHexagons"/>
    <dgm:cxn modelId="{2513C562-BFF1-4D10-9A1F-6B9E9E62B75A}" type="presParOf" srcId="{79741458-166E-4CB2-AF72-97D4E1F331C5}" destId="{7CE382D6-978C-4155-BC8E-8FD18E30CABC}" srcOrd="1" destOrd="0" presId="urn:microsoft.com/office/officeart/2008/layout/AlternatingHexagons"/>
    <dgm:cxn modelId="{EAC2B173-7D7D-43D6-A3E0-121A464FA181}" type="presParOf" srcId="{79741458-166E-4CB2-AF72-97D4E1F331C5}" destId="{41BD31A9-9788-42F5-BD7F-81CA08B480D9}" srcOrd="2" destOrd="0" presId="urn:microsoft.com/office/officeart/2008/layout/AlternatingHexagons"/>
    <dgm:cxn modelId="{D52D6803-B6ED-4248-B481-327C9FC9DD1C}" type="presParOf" srcId="{41BD31A9-9788-42F5-BD7F-81CA08B480D9}" destId="{74F96EE5-3EC3-4F7F-952E-6EF3B32F83CB}" srcOrd="0" destOrd="0" presId="urn:microsoft.com/office/officeart/2008/layout/AlternatingHexagons"/>
    <dgm:cxn modelId="{207DED13-59D0-48BF-9CFE-319A291310EB}" type="presParOf" srcId="{41BD31A9-9788-42F5-BD7F-81CA08B480D9}" destId="{D40BC515-3422-4221-9467-202C75409629}" srcOrd="1" destOrd="0" presId="urn:microsoft.com/office/officeart/2008/layout/AlternatingHexagons"/>
    <dgm:cxn modelId="{383CEDFA-35B0-4CD7-8896-FCB0113AF058}" type="presParOf" srcId="{41BD31A9-9788-42F5-BD7F-81CA08B480D9}" destId="{53B62831-09E3-4309-90CA-63A9AD9C4C42}" srcOrd="2" destOrd="0" presId="urn:microsoft.com/office/officeart/2008/layout/AlternatingHexagons"/>
    <dgm:cxn modelId="{CA445082-5F35-4E2D-9B48-BAF1634CC30E}" type="presParOf" srcId="{41BD31A9-9788-42F5-BD7F-81CA08B480D9}" destId="{30EBE0E9-C777-48D2-843C-957769643C22}" srcOrd="3" destOrd="0" presId="urn:microsoft.com/office/officeart/2008/layout/AlternatingHexagons"/>
    <dgm:cxn modelId="{4791D741-8BC9-4882-A727-437C38188907}" type="presParOf" srcId="{41BD31A9-9788-42F5-BD7F-81CA08B480D9}" destId="{6877BA20-8A0D-4803-8F24-0C8AF9287619}" srcOrd="4" destOrd="0" presId="urn:microsoft.com/office/officeart/2008/layout/AlternatingHexagons"/>
    <dgm:cxn modelId="{6156D906-B1F3-4B1A-AE65-8BE7169D0A95}" type="presParOf" srcId="{79741458-166E-4CB2-AF72-97D4E1F331C5}" destId="{4AC69168-451F-4214-A860-E16F56664436}" srcOrd="3" destOrd="0" presId="urn:microsoft.com/office/officeart/2008/layout/AlternatingHexagons"/>
    <dgm:cxn modelId="{BD0F438F-0C62-458C-B358-F19D31DC67BF}" type="presParOf" srcId="{79741458-166E-4CB2-AF72-97D4E1F331C5}" destId="{3EB5F2B2-9B27-4FC0-AE6A-2278B4E16430}" srcOrd="4" destOrd="0" presId="urn:microsoft.com/office/officeart/2008/layout/AlternatingHexagons"/>
    <dgm:cxn modelId="{78366256-F622-4AAC-B4DD-10435A690DFE}" type="presParOf" srcId="{3EB5F2B2-9B27-4FC0-AE6A-2278B4E16430}" destId="{BCC61FD7-299C-4401-B57F-C57002B03DB4}" srcOrd="0" destOrd="0" presId="urn:microsoft.com/office/officeart/2008/layout/AlternatingHexagons"/>
    <dgm:cxn modelId="{48F79E47-742B-47E4-9900-2F1DB3D3C8F6}" type="presParOf" srcId="{3EB5F2B2-9B27-4FC0-AE6A-2278B4E16430}" destId="{BE76C74F-9EA2-4AE7-841D-80DE67119AF5}" srcOrd="1" destOrd="0" presId="urn:microsoft.com/office/officeart/2008/layout/AlternatingHexagons"/>
    <dgm:cxn modelId="{D2668BDE-B431-4CDC-B081-072EBDEA5B9F}" type="presParOf" srcId="{3EB5F2B2-9B27-4FC0-AE6A-2278B4E16430}" destId="{D0DED8EA-6F9C-4B3B-BC99-3468DCA2D6AB}" srcOrd="2" destOrd="0" presId="urn:microsoft.com/office/officeart/2008/layout/AlternatingHexagons"/>
    <dgm:cxn modelId="{847E0ED9-DACD-4D81-9D0F-023BF6A35A6C}" type="presParOf" srcId="{3EB5F2B2-9B27-4FC0-AE6A-2278B4E16430}" destId="{C16C96A5-20B5-4644-9C24-CFCB91F3B88D}" srcOrd="3" destOrd="0" presId="urn:microsoft.com/office/officeart/2008/layout/AlternatingHexagons"/>
    <dgm:cxn modelId="{9A51BE09-6EDF-4C27-854A-5711DC7DC94D}" type="presParOf" srcId="{3EB5F2B2-9B27-4FC0-AE6A-2278B4E16430}" destId="{77543A4B-CF24-4E83-919C-BC3F201797CF}" srcOrd="4" destOrd="0" presId="urn:microsoft.com/office/officeart/2008/layout/AlternatingHexagons"/>
    <dgm:cxn modelId="{16D0344B-0664-425E-B549-CC0F9BCF3341}" type="presParOf" srcId="{79741458-166E-4CB2-AF72-97D4E1F331C5}" destId="{81F04D54-3176-4982-B7AB-2446989BB142}" srcOrd="5" destOrd="0" presId="urn:microsoft.com/office/officeart/2008/layout/AlternatingHexagons"/>
    <dgm:cxn modelId="{FD6BF900-8E3A-4720-96D7-8303E34FE0E6}" type="presParOf" srcId="{79741458-166E-4CB2-AF72-97D4E1F331C5}" destId="{6C6914E9-2478-4312-BC9D-7C342A2ED4C4}" srcOrd="6" destOrd="0" presId="urn:microsoft.com/office/officeart/2008/layout/AlternatingHexagons"/>
    <dgm:cxn modelId="{74DABCC0-CEF8-440B-9404-3D5118C07C1B}" type="presParOf" srcId="{6C6914E9-2478-4312-BC9D-7C342A2ED4C4}" destId="{6EAB99B7-79A1-422A-83E6-8F3B7E3DA8CB}" srcOrd="0" destOrd="0" presId="urn:microsoft.com/office/officeart/2008/layout/AlternatingHexagons"/>
    <dgm:cxn modelId="{937C3A62-6BD1-40B0-908D-A42D1D8BAE0F}" type="presParOf" srcId="{6C6914E9-2478-4312-BC9D-7C342A2ED4C4}" destId="{74B0BF60-7D23-4B9B-BC3D-1715D724FE69}" srcOrd="1" destOrd="0" presId="urn:microsoft.com/office/officeart/2008/layout/AlternatingHexagons"/>
    <dgm:cxn modelId="{D7A63153-572B-4A7A-8993-29D3B9478C40}" type="presParOf" srcId="{6C6914E9-2478-4312-BC9D-7C342A2ED4C4}" destId="{5D0221FF-E0F0-4E66-B1FD-9F0B4D1190CE}" srcOrd="2" destOrd="0" presId="urn:microsoft.com/office/officeart/2008/layout/AlternatingHexagons"/>
    <dgm:cxn modelId="{AE251CE6-F29B-4761-AA3A-7E66BC13273D}" type="presParOf" srcId="{6C6914E9-2478-4312-BC9D-7C342A2ED4C4}" destId="{8CD9B265-0B27-4765-BF94-1E6A84DB3983}" srcOrd="3" destOrd="0" presId="urn:microsoft.com/office/officeart/2008/layout/AlternatingHexagons"/>
    <dgm:cxn modelId="{255743EF-B412-425D-85A9-52ABA4D123F9}" type="presParOf" srcId="{6C6914E9-2478-4312-BC9D-7C342A2ED4C4}" destId="{0234AA23-C116-457A-8B67-4E5CFEFC4AD2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117236-F04E-4F46-9B9B-3F5ECB6D6160}">
      <dsp:nvSpPr>
        <dsp:cNvPr id="0" name=""/>
        <dsp:cNvSpPr/>
      </dsp:nvSpPr>
      <dsp:spPr>
        <a:xfrm rot="5400000">
          <a:off x="2000737" y="413005"/>
          <a:ext cx="1312510" cy="114188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90000">
              <a:schemeClr val="accent2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200" b="1" kern="1200" dirty="0"/>
            <a:t>?</a:t>
          </a:r>
        </a:p>
      </dsp:txBody>
      <dsp:txXfrm rot="-5400000">
        <a:off x="2263993" y="532225"/>
        <a:ext cx="785997" cy="903444"/>
      </dsp:txXfrm>
    </dsp:sp>
    <dsp:sp modelId="{0A168F87-E686-4830-9F83-5C2643FC9A87}">
      <dsp:nvSpPr>
        <dsp:cNvPr id="0" name=""/>
        <dsp:cNvSpPr/>
      </dsp:nvSpPr>
      <dsp:spPr>
        <a:xfrm>
          <a:off x="3262584" y="590194"/>
          <a:ext cx="1464761" cy="787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0F3D8F-8D6C-478D-BB46-795E9E4AA096}">
      <dsp:nvSpPr>
        <dsp:cNvPr id="0" name=""/>
        <dsp:cNvSpPr/>
      </dsp:nvSpPr>
      <dsp:spPr>
        <a:xfrm rot="5400000">
          <a:off x="767502" y="413005"/>
          <a:ext cx="1312510" cy="114188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90000">
              <a:schemeClr val="accent3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1030758" y="532225"/>
        <a:ext cx="785997" cy="903444"/>
      </dsp:txXfrm>
    </dsp:sp>
    <dsp:sp modelId="{74F96EE5-3EC3-4F7F-952E-6EF3B32F83CB}">
      <dsp:nvSpPr>
        <dsp:cNvPr id="0" name=""/>
        <dsp:cNvSpPr/>
      </dsp:nvSpPr>
      <dsp:spPr>
        <a:xfrm rot="5400000">
          <a:off x="1381757" y="1527063"/>
          <a:ext cx="1312510" cy="114188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90000">
              <a:schemeClr val="accent4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200" b="1" kern="1200" dirty="0"/>
            <a:t>?</a:t>
          </a:r>
        </a:p>
      </dsp:txBody>
      <dsp:txXfrm rot="-5400000">
        <a:off x="1645013" y="1646283"/>
        <a:ext cx="785997" cy="903444"/>
      </dsp:txXfrm>
    </dsp:sp>
    <dsp:sp modelId="{D40BC515-3422-4221-9467-202C75409629}">
      <dsp:nvSpPr>
        <dsp:cNvPr id="0" name=""/>
        <dsp:cNvSpPr/>
      </dsp:nvSpPr>
      <dsp:spPr>
        <a:xfrm>
          <a:off x="2309" y="1704252"/>
          <a:ext cx="1417510" cy="787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77BA20-8A0D-4803-8F24-0C8AF9287619}">
      <dsp:nvSpPr>
        <dsp:cNvPr id="0" name=""/>
        <dsp:cNvSpPr/>
      </dsp:nvSpPr>
      <dsp:spPr>
        <a:xfrm rot="5400000">
          <a:off x="2614991" y="1527063"/>
          <a:ext cx="1312510" cy="114188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90000">
              <a:schemeClr val="accent5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2878247" y="1646283"/>
        <a:ext cx="785997" cy="903444"/>
      </dsp:txXfrm>
    </dsp:sp>
    <dsp:sp modelId="{BCC61FD7-299C-4401-B57F-C57002B03DB4}">
      <dsp:nvSpPr>
        <dsp:cNvPr id="0" name=""/>
        <dsp:cNvSpPr/>
      </dsp:nvSpPr>
      <dsp:spPr>
        <a:xfrm rot="5400000">
          <a:off x="2000737" y="2641122"/>
          <a:ext cx="1312510" cy="114188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</a:schemeClr>
            </a:gs>
            <a:gs pos="90000">
              <a:schemeClr val="accent6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200" b="1" kern="1200" dirty="0"/>
            <a:t>?</a:t>
          </a:r>
        </a:p>
      </dsp:txBody>
      <dsp:txXfrm rot="-5400000">
        <a:off x="2263993" y="2760342"/>
        <a:ext cx="785997" cy="903444"/>
      </dsp:txXfrm>
    </dsp:sp>
    <dsp:sp modelId="{BE76C74F-9EA2-4AE7-841D-80DE67119AF5}">
      <dsp:nvSpPr>
        <dsp:cNvPr id="0" name=""/>
        <dsp:cNvSpPr/>
      </dsp:nvSpPr>
      <dsp:spPr>
        <a:xfrm>
          <a:off x="3262584" y="2818311"/>
          <a:ext cx="1464761" cy="787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543A4B-CF24-4E83-919C-BC3F201797CF}">
      <dsp:nvSpPr>
        <dsp:cNvPr id="0" name=""/>
        <dsp:cNvSpPr/>
      </dsp:nvSpPr>
      <dsp:spPr>
        <a:xfrm rot="5400000">
          <a:off x="767502" y="2641122"/>
          <a:ext cx="1312510" cy="114188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90000">
              <a:schemeClr val="accent2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1030758" y="2760342"/>
        <a:ext cx="785997" cy="903444"/>
      </dsp:txXfrm>
    </dsp:sp>
    <dsp:sp modelId="{6EAB99B7-79A1-422A-83E6-8F3B7E3DA8CB}">
      <dsp:nvSpPr>
        <dsp:cNvPr id="0" name=""/>
        <dsp:cNvSpPr/>
      </dsp:nvSpPr>
      <dsp:spPr>
        <a:xfrm rot="5400000">
          <a:off x="1381757" y="3755180"/>
          <a:ext cx="1312510" cy="114188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90000">
              <a:schemeClr val="accent3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200" b="1" kern="1200" dirty="0"/>
            <a:t>?</a:t>
          </a:r>
        </a:p>
      </dsp:txBody>
      <dsp:txXfrm rot="-5400000">
        <a:off x="1645013" y="3874400"/>
        <a:ext cx="785997" cy="903444"/>
      </dsp:txXfrm>
    </dsp:sp>
    <dsp:sp modelId="{74B0BF60-7D23-4B9B-BC3D-1715D724FE69}">
      <dsp:nvSpPr>
        <dsp:cNvPr id="0" name=""/>
        <dsp:cNvSpPr/>
      </dsp:nvSpPr>
      <dsp:spPr>
        <a:xfrm>
          <a:off x="2309" y="3932369"/>
          <a:ext cx="1417510" cy="787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34AA23-C116-457A-8B67-4E5CFEFC4AD2}">
      <dsp:nvSpPr>
        <dsp:cNvPr id="0" name=""/>
        <dsp:cNvSpPr/>
      </dsp:nvSpPr>
      <dsp:spPr>
        <a:xfrm rot="5400000">
          <a:off x="2614991" y="3755180"/>
          <a:ext cx="1312510" cy="114188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90000">
              <a:schemeClr val="accent4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2878247" y="3874400"/>
        <a:ext cx="785997" cy="9034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117236-F04E-4F46-9B9B-3F5ECB6D6160}">
      <dsp:nvSpPr>
        <dsp:cNvPr id="0" name=""/>
        <dsp:cNvSpPr/>
      </dsp:nvSpPr>
      <dsp:spPr>
        <a:xfrm rot="5400000">
          <a:off x="1637912" y="67119"/>
          <a:ext cx="1004438" cy="87386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90000">
              <a:schemeClr val="accent2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200" b="1" kern="1200" dirty="0"/>
            <a:t>?</a:t>
          </a:r>
        </a:p>
      </dsp:txBody>
      <dsp:txXfrm rot="-5400000">
        <a:off x="1839377" y="158356"/>
        <a:ext cx="601507" cy="691388"/>
      </dsp:txXfrm>
    </dsp:sp>
    <dsp:sp modelId="{0A168F87-E686-4830-9F83-5C2643FC9A87}">
      <dsp:nvSpPr>
        <dsp:cNvPr id="0" name=""/>
        <dsp:cNvSpPr/>
      </dsp:nvSpPr>
      <dsp:spPr>
        <a:xfrm>
          <a:off x="2603579" y="202718"/>
          <a:ext cx="1120953" cy="6026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0F3D8F-8D6C-478D-BB46-795E9E4AA096}">
      <dsp:nvSpPr>
        <dsp:cNvPr id="0" name=""/>
        <dsp:cNvSpPr/>
      </dsp:nvSpPr>
      <dsp:spPr>
        <a:xfrm rot="5400000">
          <a:off x="694141" y="67119"/>
          <a:ext cx="1004438" cy="87386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90000">
              <a:schemeClr val="accent3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895606" y="158356"/>
        <a:ext cx="601507" cy="691388"/>
      </dsp:txXfrm>
    </dsp:sp>
    <dsp:sp modelId="{74F96EE5-3EC3-4F7F-952E-6EF3B32F83CB}">
      <dsp:nvSpPr>
        <dsp:cNvPr id="0" name=""/>
        <dsp:cNvSpPr/>
      </dsp:nvSpPr>
      <dsp:spPr>
        <a:xfrm rot="5400000">
          <a:off x="1164219" y="919686"/>
          <a:ext cx="1004438" cy="87386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90000">
              <a:schemeClr val="accent4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200" b="1" kern="1200" dirty="0"/>
            <a:t>?</a:t>
          </a:r>
        </a:p>
      </dsp:txBody>
      <dsp:txXfrm rot="-5400000">
        <a:off x="1365684" y="1010923"/>
        <a:ext cx="601507" cy="691388"/>
      </dsp:txXfrm>
    </dsp:sp>
    <dsp:sp modelId="{D40BC515-3422-4221-9467-202C75409629}">
      <dsp:nvSpPr>
        <dsp:cNvPr id="0" name=""/>
        <dsp:cNvSpPr/>
      </dsp:nvSpPr>
      <dsp:spPr>
        <a:xfrm>
          <a:off x="108554" y="1055285"/>
          <a:ext cx="1084793" cy="6026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77BA20-8A0D-4803-8F24-0C8AF9287619}">
      <dsp:nvSpPr>
        <dsp:cNvPr id="0" name=""/>
        <dsp:cNvSpPr/>
      </dsp:nvSpPr>
      <dsp:spPr>
        <a:xfrm rot="5400000">
          <a:off x="2107989" y="919686"/>
          <a:ext cx="1004438" cy="87386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90000">
              <a:schemeClr val="accent5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2309454" y="1010923"/>
        <a:ext cx="601507" cy="691388"/>
      </dsp:txXfrm>
    </dsp:sp>
    <dsp:sp modelId="{BCC61FD7-299C-4401-B57F-C57002B03DB4}">
      <dsp:nvSpPr>
        <dsp:cNvPr id="0" name=""/>
        <dsp:cNvSpPr/>
      </dsp:nvSpPr>
      <dsp:spPr>
        <a:xfrm rot="5400000">
          <a:off x="1637912" y="1772253"/>
          <a:ext cx="1004438" cy="87386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</a:schemeClr>
            </a:gs>
            <a:gs pos="90000">
              <a:schemeClr val="accent6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200" b="1" kern="1200" dirty="0"/>
            <a:t>?</a:t>
          </a:r>
        </a:p>
      </dsp:txBody>
      <dsp:txXfrm rot="-5400000">
        <a:off x="1839377" y="1863490"/>
        <a:ext cx="601507" cy="691388"/>
      </dsp:txXfrm>
    </dsp:sp>
    <dsp:sp modelId="{BE76C74F-9EA2-4AE7-841D-80DE67119AF5}">
      <dsp:nvSpPr>
        <dsp:cNvPr id="0" name=""/>
        <dsp:cNvSpPr/>
      </dsp:nvSpPr>
      <dsp:spPr>
        <a:xfrm>
          <a:off x="2603579" y="1907853"/>
          <a:ext cx="1120953" cy="6026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543A4B-CF24-4E83-919C-BC3F201797CF}">
      <dsp:nvSpPr>
        <dsp:cNvPr id="0" name=""/>
        <dsp:cNvSpPr/>
      </dsp:nvSpPr>
      <dsp:spPr>
        <a:xfrm rot="5400000">
          <a:off x="694141" y="1772253"/>
          <a:ext cx="1004438" cy="87386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90000">
              <a:schemeClr val="accent2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895606" y="1863490"/>
        <a:ext cx="601507" cy="691388"/>
      </dsp:txXfrm>
    </dsp:sp>
    <dsp:sp modelId="{6EAB99B7-79A1-422A-83E6-8F3B7E3DA8CB}">
      <dsp:nvSpPr>
        <dsp:cNvPr id="0" name=""/>
        <dsp:cNvSpPr/>
      </dsp:nvSpPr>
      <dsp:spPr>
        <a:xfrm rot="5400000">
          <a:off x="1164219" y="2624821"/>
          <a:ext cx="1004438" cy="87386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90000">
              <a:schemeClr val="accent3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200" b="1" kern="1200" dirty="0"/>
            <a:t>?</a:t>
          </a:r>
        </a:p>
      </dsp:txBody>
      <dsp:txXfrm rot="-5400000">
        <a:off x="1365684" y="2716058"/>
        <a:ext cx="601507" cy="691388"/>
      </dsp:txXfrm>
    </dsp:sp>
    <dsp:sp modelId="{74B0BF60-7D23-4B9B-BC3D-1715D724FE69}">
      <dsp:nvSpPr>
        <dsp:cNvPr id="0" name=""/>
        <dsp:cNvSpPr/>
      </dsp:nvSpPr>
      <dsp:spPr>
        <a:xfrm>
          <a:off x="108554" y="2760420"/>
          <a:ext cx="1084793" cy="6026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34AA23-C116-457A-8B67-4E5CFEFC4AD2}">
      <dsp:nvSpPr>
        <dsp:cNvPr id="0" name=""/>
        <dsp:cNvSpPr/>
      </dsp:nvSpPr>
      <dsp:spPr>
        <a:xfrm rot="5400000">
          <a:off x="2107989" y="2624821"/>
          <a:ext cx="1004438" cy="87386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90000">
              <a:schemeClr val="accent4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2309454" y="2716058"/>
        <a:ext cx="601507" cy="6913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812234-1FDC-4693-BE85-2430506AA014}">
      <dsp:nvSpPr>
        <dsp:cNvPr id="0" name=""/>
        <dsp:cNvSpPr/>
      </dsp:nvSpPr>
      <dsp:spPr>
        <a:xfrm>
          <a:off x="1085928" y="597533"/>
          <a:ext cx="1882629" cy="188282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90000">
              <a:schemeClr val="accent5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B232FE-AAA3-4DB6-BFC2-6735DD7EA809}">
      <dsp:nvSpPr>
        <dsp:cNvPr id="0" name=""/>
        <dsp:cNvSpPr/>
      </dsp:nvSpPr>
      <dsp:spPr>
        <a:xfrm>
          <a:off x="1501583" y="1279063"/>
          <a:ext cx="1050614" cy="525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200" kern="1200" dirty="0">
              <a:latin typeface="Gill Sans Ultra Bold" panose="020B0A02020104020203" pitchFamily="34" charset="0"/>
            </a:rPr>
            <a:t>S</a:t>
          </a:r>
        </a:p>
      </dsp:txBody>
      <dsp:txXfrm>
        <a:off x="1501583" y="1279063"/>
        <a:ext cx="1050614" cy="525252"/>
      </dsp:txXfrm>
    </dsp:sp>
    <dsp:sp modelId="{8D2F9BFD-FAE2-46FB-A72F-7EE747EAC655}">
      <dsp:nvSpPr>
        <dsp:cNvPr id="0" name=""/>
        <dsp:cNvSpPr/>
      </dsp:nvSpPr>
      <dsp:spPr>
        <a:xfrm>
          <a:off x="562917" y="1679494"/>
          <a:ext cx="1882629" cy="1882821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</a:schemeClr>
            </a:gs>
            <a:gs pos="90000">
              <a:schemeClr val="accent5">
                <a:hueOff val="-3311292"/>
                <a:satOff val="13270"/>
                <a:lumOff val="2876"/>
                <a:alphaOff val="0"/>
                <a:shade val="100000"/>
                <a:satMod val="105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4F61C8-23E8-4490-BB4B-53BE06C869B1}">
      <dsp:nvSpPr>
        <dsp:cNvPr id="0" name=""/>
        <dsp:cNvSpPr/>
      </dsp:nvSpPr>
      <dsp:spPr>
        <a:xfrm>
          <a:off x="976453" y="2363021"/>
          <a:ext cx="1050614" cy="525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200" kern="1200" dirty="0">
              <a:latin typeface="Gill Sans Ultra Bold" panose="020B0A02020104020203" pitchFamily="34" charset="0"/>
            </a:rPr>
            <a:t>O</a:t>
          </a:r>
          <a:endParaRPr lang="en-US" sz="7200" kern="1200" dirty="0"/>
        </a:p>
      </dsp:txBody>
      <dsp:txXfrm>
        <a:off x="976453" y="2363021"/>
        <a:ext cx="1050614" cy="525252"/>
      </dsp:txXfrm>
    </dsp:sp>
    <dsp:sp modelId="{E8CC70AE-D65B-4431-90B8-EF37F70A1E2D}">
      <dsp:nvSpPr>
        <dsp:cNvPr id="0" name=""/>
        <dsp:cNvSpPr/>
      </dsp:nvSpPr>
      <dsp:spPr>
        <a:xfrm>
          <a:off x="1085928" y="2765449"/>
          <a:ext cx="1882629" cy="1882821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</a:schemeClr>
            </a:gs>
            <a:gs pos="90000">
              <a:schemeClr val="accent5">
                <a:hueOff val="-6622584"/>
                <a:satOff val="26541"/>
                <a:lumOff val="5752"/>
                <a:alphaOff val="0"/>
                <a:shade val="100000"/>
                <a:satMod val="105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EC4DC3-2624-48A1-83AE-A85C80EDF3CF}">
      <dsp:nvSpPr>
        <dsp:cNvPr id="0" name=""/>
        <dsp:cNvSpPr/>
      </dsp:nvSpPr>
      <dsp:spPr>
        <a:xfrm>
          <a:off x="1501583" y="3446979"/>
          <a:ext cx="1050614" cy="525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200" kern="1200" dirty="0">
              <a:latin typeface="Gill Sans Ultra Bold" panose="020B0A02020104020203" pitchFamily="34" charset="0"/>
            </a:rPr>
            <a:t>T</a:t>
          </a:r>
          <a:endParaRPr lang="en-US" sz="7200" kern="1200" dirty="0"/>
        </a:p>
      </dsp:txBody>
      <dsp:txXfrm>
        <a:off x="1501583" y="3446979"/>
        <a:ext cx="1050614" cy="525252"/>
      </dsp:txXfrm>
    </dsp:sp>
    <dsp:sp modelId="{A5C4C906-8A89-4904-95B2-F16D151337CC}">
      <dsp:nvSpPr>
        <dsp:cNvPr id="0" name=""/>
        <dsp:cNvSpPr/>
      </dsp:nvSpPr>
      <dsp:spPr>
        <a:xfrm>
          <a:off x="697113" y="3972232"/>
          <a:ext cx="1617416" cy="1618197"/>
        </a:xfrm>
        <a:prstGeom prst="blockArc">
          <a:avLst>
            <a:gd name="adj1" fmla="val 0"/>
            <a:gd name="adj2" fmla="val 18900000"/>
            <a:gd name="adj3" fmla="val 1274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</a:schemeClr>
            </a:gs>
            <a:gs pos="90000">
              <a:schemeClr val="accent5">
                <a:hueOff val="-9933876"/>
                <a:satOff val="39811"/>
                <a:lumOff val="8628"/>
                <a:alphaOff val="0"/>
                <a:shade val="100000"/>
                <a:satMod val="105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F36A4F-AFD5-4A88-9211-1CF7CD532A46}">
      <dsp:nvSpPr>
        <dsp:cNvPr id="0" name=""/>
        <dsp:cNvSpPr/>
      </dsp:nvSpPr>
      <dsp:spPr>
        <a:xfrm>
          <a:off x="976453" y="4530937"/>
          <a:ext cx="1050614" cy="525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200" kern="1200" dirty="0">
              <a:latin typeface="Gill Sans Ultra Bold" panose="020B0A02020104020203" pitchFamily="34" charset="0"/>
            </a:rPr>
            <a:t>L</a:t>
          </a:r>
        </a:p>
      </dsp:txBody>
      <dsp:txXfrm>
        <a:off x="976453" y="4530937"/>
        <a:ext cx="1050614" cy="5252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812234-1FDC-4693-BE85-2430506AA014}">
      <dsp:nvSpPr>
        <dsp:cNvPr id="0" name=""/>
        <dsp:cNvSpPr/>
      </dsp:nvSpPr>
      <dsp:spPr>
        <a:xfrm>
          <a:off x="1085928" y="597533"/>
          <a:ext cx="1882629" cy="188282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90000">
              <a:schemeClr val="accent5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B232FE-AAA3-4DB6-BFC2-6735DD7EA809}">
      <dsp:nvSpPr>
        <dsp:cNvPr id="0" name=""/>
        <dsp:cNvSpPr/>
      </dsp:nvSpPr>
      <dsp:spPr>
        <a:xfrm>
          <a:off x="1501583" y="1279063"/>
          <a:ext cx="1050614" cy="525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200" kern="1200" dirty="0">
              <a:latin typeface="Gill Sans Ultra Bold" panose="020B0A02020104020203" pitchFamily="34" charset="0"/>
            </a:rPr>
            <a:t>S</a:t>
          </a:r>
        </a:p>
      </dsp:txBody>
      <dsp:txXfrm>
        <a:off x="1501583" y="1279063"/>
        <a:ext cx="1050614" cy="525252"/>
      </dsp:txXfrm>
    </dsp:sp>
    <dsp:sp modelId="{8D2F9BFD-FAE2-46FB-A72F-7EE747EAC655}">
      <dsp:nvSpPr>
        <dsp:cNvPr id="0" name=""/>
        <dsp:cNvSpPr/>
      </dsp:nvSpPr>
      <dsp:spPr>
        <a:xfrm>
          <a:off x="562917" y="1679494"/>
          <a:ext cx="1882629" cy="1882821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</a:schemeClr>
            </a:gs>
            <a:gs pos="90000">
              <a:schemeClr val="accent5">
                <a:hueOff val="-3311292"/>
                <a:satOff val="13270"/>
                <a:lumOff val="2876"/>
                <a:alphaOff val="0"/>
                <a:shade val="100000"/>
                <a:satMod val="105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4F61C8-23E8-4490-BB4B-53BE06C869B1}">
      <dsp:nvSpPr>
        <dsp:cNvPr id="0" name=""/>
        <dsp:cNvSpPr/>
      </dsp:nvSpPr>
      <dsp:spPr>
        <a:xfrm>
          <a:off x="976453" y="2363021"/>
          <a:ext cx="1050614" cy="525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200" kern="1200" dirty="0">
              <a:latin typeface="Gill Sans Ultra Bold" panose="020B0A02020104020203" pitchFamily="34" charset="0"/>
            </a:rPr>
            <a:t>O</a:t>
          </a:r>
          <a:endParaRPr lang="en-US" sz="7200" kern="1200" dirty="0"/>
        </a:p>
      </dsp:txBody>
      <dsp:txXfrm>
        <a:off x="976453" y="2363021"/>
        <a:ext cx="1050614" cy="525252"/>
      </dsp:txXfrm>
    </dsp:sp>
    <dsp:sp modelId="{E8CC70AE-D65B-4431-90B8-EF37F70A1E2D}">
      <dsp:nvSpPr>
        <dsp:cNvPr id="0" name=""/>
        <dsp:cNvSpPr/>
      </dsp:nvSpPr>
      <dsp:spPr>
        <a:xfrm>
          <a:off x="1085928" y="2765449"/>
          <a:ext cx="1882629" cy="1882821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</a:schemeClr>
            </a:gs>
            <a:gs pos="90000">
              <a:schemeClr val="accent5">
                <a:hueOff val="-6622584"/>
                <a:satOff val="26541"/>
                <a:lumOff val="5752"/>
                <a:alphaOff val="0"/>
                <a:shade val="100000"/>
                <a:satMod val="105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EC4DC3-2624-48A1-83AE-A85C80EDF3CF}">
      <dsp:nvSpPr>
        <dsp:cNvPr id="0" name=""/>
        <dsp:cNvSpPr/>
      </dsp:nvSpPr>
      <dsp:spPr>
        <a:xfrm>
          <a:off x="1501583" y="3446979"/>
          <a:ext cx="1050614" cy="525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200" kern="1200" dirty="0">
              <a:latin typeface="Gill Sans Ultra Bold" panose="020B0A02020104020203" pitchFamily="34" charset="0"/>
            </a:rPr>
            <a:t>T</a:t>
          </a:r>
          <a:endParaRPr lang="en-US" sz="7200" kern="1200" dirty="0"/>
        </a:p>
      </dsp:txBody>
      <dsp:txXfrm>
        <a:off x="1501583" y="3446979"/>
        <a:ext cx="1050614" cy="525252"/>
      </dsp:txXfrm>
    </dsp:sp>
    <dsp:sp modelId="{A5C4C906-8A89-4904-95B2-F16D151337CC}">
      <dsp:nvSpPr>
        <dsp:cNvPr id="0" name=""/>
        <dsp:cNvSpPr/>
      </dsp:nvSpPr>
      <dsp:spPr>
        <a:xfrm>
          <a:off x="697113" y="3972232"/>
          <a:ext cx="1617416" cy="1618197"/>
        </a:xfrm>
        <a:prstGeom prst="blockArc">
          <a:avLst>
            <a:gd name="adj1" fmla="val 0"/>
            <a:gd name="adj2" fmla="val 18900000"/>
            <a:gd name="adj3" fmla="val 1274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</a:schemeClr>
            </a:gs>
            <a:gs pos="90000">
              <a:schemeClr val="accent5">
                <a:hueOff val="-9933876"/>
                <a:satOff val="39811"/>
                <a:lumOff val="8628"/>
                <a:alphaOff val="0"/>
                <a:shade val="100000"/>
                <a:satMod val="105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F36A4F-AFD5-4A88-9211-1CF7CD532A46}">
      <dsp:nvSpPr>
        <dsp:cNvPr id="0" name=""/>
        <dsp:cNvSpPr/>
      </dsp:nvSpPr>
      <dsp:spPr>
        <a:xfrm>
          <a:off x="976453" y="4530937"/>
          <a:ext cx="1050614" cy="525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200" kern="1200" dirty="0">
              <a:latin typeface="Gill Sans Ultra Bold" panose="020B0A02020104020203" pitchFamily="34" charset="0"/>
            </a:rPr>
            <a:t>L</a:t>
          </a:r>
        </a:p>
      </dsp:txBody>
      <dsp:txXfrm>
        <a:off x="976453" y="4530937"/>
        <a:ext cx="1050614" cy="5252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FC11D8-03AA-4251-99D6-6B74D1BBCCA9}">
      <dsp:nvSpPr>
        <dsp:cNvPr id="0" name=""/>
        <dsp:cNvSpPr/>
      </dsp:nvSpPr>
      <dsp:spPr>
        <a:xfrm>
          <a:off x="1176635" y="0"/>
          <a:ext cx="4989355" cy="4989355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baseline="0" dirty="0"/>
            <a:t>Faculty Development Commons</a:t>
          </a:r>
        </a:p>
      </dsp:txBody>
      <dsp:txXfrm>
        <a:off x="2973801" y="249467"/>
        <a:ext cx="1395023" cy="748403"/>
      </dsp:txXfrm>
    </dsp:sp>
    <dsp:sp modelId="{1972838C-95F9-4406-98B3-0F1DE725FCA2}">
      <dsp:nvSpPr>
        <dsp:cNvPr id="0" name=""/>
        <dsp:cNvSpPr/>
      </dsp:nvSpPr>
      <dsp:spPr>
        <a:xfrm>
          <a:off x="1713939" y="997870"/>
          <a:ext cx="3991484" cy="3991484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baseline="0" dirty="0"/>
            <a:t>Instructional &amp; Discipline Associations</a:t>
          </a:r>
        </a:p>
      </dsp:txBody>
      <dsp:txXfrm>
        <a:off x="3012169" y="1237360"/>
        <a:ext cx="1395023" cy="718467"/>
      </dsp:txXfrm>
    </dsp:sp>
    <dsp:sp modelId="{9082EC31-50CF-43CA-AE27-BA72A2A393B6}">
      <dsp:nvSpPr>
        <dsp:cNvPr id="0" name=""/>
        <dsp:cNvSpPr/>
      </dsp:nvSpPr>
      <dsp:spPr>
        <a:xfrm>
          <a:off x="2212874" y="1995741"/>
          <a:ext cx="2993613" cy="2993613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baseline="0" dirty="0"/>
            <a:t>Best Practices &amp; Resources</a:t>
          </a:r>
        </a:p>
      </dsp:txBody>
      <dsp:txXfrm>
        <a:off x="3012169" y="2220262"/>
        <a:ext cx="1395023" cy="673562"/>
      </dsp:txXfrm>
    </dsp:sp>
    <dsp:sp modelId="{4898C319-7DC3-4501-BB2D-060E0F9437F5}">
      <dsp:nvSpPr>
        <dsp:cNvPr id="0" name=""/>
        <dsp:cNvSpPr/>
      </dsp:nvSpPr>
      <dsp:spPr>
        <a:xfrm>
          <a:off x="2711810" y="2993612"/>
          <a:ext cx="1995742" cy="1995742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baseline="0" dirty="0"/>
            <a:t>Scholarship of Teaching &amp; Learning (</a:t>
          </a:r>
          <a:r>
            <a:rPr lang="en-US" sz="1800" b="1" kern="1200" baseline="0" dirty="0" err="1"/>
            <a:t>SoTL</a:t>
          </a:r>
          <a:r>
            <a:rPr lang="en-US" sz="1800" b="1" kern="1200" baseline="0" dirty="0"/>
            <a:t>) Commons</a:t>
          </a:r>
        </a:p>
      </dsp:txBody>
      <dsp:txXfrm>
        <a:off x="3004080" y="3492548"/>
        <a:ext cx="1411202" cy="99787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E5218A-47C3-451C-A099-89551C0490CA}">
      <dsp:nvSpPr>
        <dsp:cNvPr id="0" name=""/>
        <dsp:cNvSpPr/>
      </dsp:nvSpPr>
      <dsp:spPr>
        <a:xfrm>
          <a:off x="268591" y="278143"/>
          <a:ext cx="1024393" cy="1024393"/>
        </a:xfrm>
        <a:prstGeom prst="ellipse">
          <a:avLst/>
        </a:prstGeom>
        <a:solidFill>
          <a:schemeClr val="accent2">
            <a:alpha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98663D0-EA4D-4A8F-9898-7BAAC672EC7E}">
      <dsp:nvSpPr>
        <dsp:cNvPr id="0" name=""/>
        <dsp:cNvSpPr/>
      </dsp:nvSpPr>
      <dsp:spPr>
        <a:xfrm>
          <a:off x="780788" y="278143"/>
          <a:ext cx="5465516" cy="1024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1910" rIns="0" bIns="4191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Teaching &amp; Learning Commons </a:t>
          </a:r>
        </a:p>
      </dsp:txBody>
      <dsp:txXfrm>
        <a:off x="780788" y="278143"/>
        <a:ext cx="5465516" cy="1024393"/>
      </dsp:txXfrm>
    </dsp:sp>
    <dsp:sp modelId="{2F400E76-0CAB-448B-AC51-169792350254}">
      <dsp:nvSpPr>
        <dsp:cNvPr id="0" name=""/>
        <dsp:cNvSpPr/>
      </dsp:nvSpPr>
      <dsp:spPr>
        <a:xfrm>
          <a:off x="268591" y="1302537"/>
          <a:ext cx="1024393" cy="1024393"/>
        </a:xfrm>
        <a:prstGeom prst="ellipse">
          <a:avLst/>
        </a:prstGeom>
        <a:solidFill>
          <a:schemeClr val="accent3">
            <a:alpha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C50656B-1FF4-45D4-8A1E-5FE7564DE8D0}">
      <dsp:nvSpPr>
        <dsp:cNvPr id="0" name=""/>
        <dsp:cNvSpPr/>
      </dsp:nvSpPr>
      <dsp:spPr>
        <a:xfrm>
          <a:off x="780788" y="1302537"/>
          <a:ext cx="5465516" cy="1024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1910" rIns="0" bIns="4191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Open Moodle Course</a:t>
          </a:r>
        </a:p>
      </dsp:txBody>
      <dsp:txXfrm>
        <a:off x="780788" y="1302537"/>
        <a:ext cx="5465516" cy="1024393"/>
      </dsp:txXfrm>
    </dsp:sp>
    <dsp:sp modelId="{8D8E5BA4-1764-4A32-ABCC-950A91F6B8E4}">
      <dsp:nvSpPr>
        <dsp:cNvPr id="0" name=""/>
        <dsp:cNvSpPr/>
      </dsp:nvSpPr>
      <dsp:spPr>
        <a:xfrm>
          <a:off x="268591" y="2326931"/>
          <a:ext cx="1024393" cy="1024393"/>
        </a:xfrm>
        <a:prstGeom prst="ellipse">
          <a:avLst/>
        </a:prstGeom>
        <a:solidFill>
          <a:schemeClr val="accent6">
            <a:alpha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A76A9C3-7613-49E8-A388-0D3AA05E1743}">
      <dsp:nvSpPr>
        <dsp:cNvPr id="0" name=""/>
        <dsp:cNvSpPr/>
      </dsp:nvSpPr>
      <dsp:spPr>
        <a:xfrm>
          <a:off x="780788" y="2326931"/>
          <a:ext cx="5465516" cy="1024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1910" rIns="0" bIns="4191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Guest access available now</a:t>
          </a:r>
        </a:p>
      </dsp:txBody>
      <dsp:txXfrm>
        <a:off x="780788" y="2326931"/>
        <a:ext cx="5465516" cy="102439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117236-F04E-4F46-9B9B-3F5ECB6D6160}">
      <dsp:nvSpPr>
        <dsp:cNvPr id="0" name=""/>
        <dsp:cNvSpPr/>
      </dsp:nvSpPr>
      <dsp:spPr>
        <a:xfrm rot="5400000">
          <a:off x="2010341" y="242349"/>
          <a:ext cx="1318810" cy="114736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90000">
              <a:schemeClr val="accent2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5760" tIns="365760" rIns="365760" bIns="365760" numCol="1" spcCol="1270" anchor="ctr" anchorCtr="0">
          <a:noAutofit/>
        </a:bodyPr>
        <a:lstStyle/>
        <a:p>
          <a:pPr marL="0" lvl="0" indent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600" b="1" kern="1200"/>
            <a:t>?</a:t>
          </a:r>
          <a:endParaRPr lang="en-US" sz="9600" b="1" kern="1200" dirty="0"/>
        </a:p>
      </dsp:txBody>
      <dsp:txXfrm rot="-5400000">
        <a:off x="2274862" y="362142"/>
        <a:ext cx="789768" cy="907781"/>
      </dsp:txXfrm>
    </dsp:sp>
    <dsp:sp modelId="{0A168F87-E686-4830-9F83-5C2643FC9A87}">
      <dsp:nvSpPr>
        <dsp:cNvPr id="0" name=""/>
        <dsp:cNvSpPr/>
      </dsp:nvSpPr>
      <dsp:spPr>
        <a:xfrm>
          <a:off x="3278245" y="420389"/>
          <a:ext cx="1471792" cy="791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0F3D8F-8D6C-478D-BB46-795E9E4AA096}">
      <dsp:nvSpPr>
        <dsp:cNvPr id="0" name=""/>
        <dsp:cNvSpPr/>
      </dsp:nvSpPr>
      <dsp:spPr>
        <a:xfrm rot="5400000">
          <a:off x="771186" y="242349"/>
          <a:ext cx="1318810" cy="114736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90000">
              <a:schemeClr val="accent3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1035707" y="362142"/>
        <a:ext cx="789768" cy="907781"/>
      </dsp:txXfrm>
    </dsp:sp>
    <dsp:sp modelId="{74F96EE5-3EC3-4F7F-952E-6EF3B32F83CB}">
      <dsp:nvSpPr>
        <dsp:cNvPr id="0" name=""/>
        <dsp:cNvSpPr/>
      </dsp:nvSpPr>
      <dsp:spPr>
        <a:xfrm rot="5400000">
          <a:off x="1388390" y="1361755"/>
          <a:ext cx="1318810" cy="114736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90000">
              <a:schemeClr val="accent4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5760" tIns="365760" rIns="365760" bIns="365760" numCol="1" spcCol="1270" anchor="ctr" anchorCtr="0">
          <a:noAutofit/>
        </a:bodyPr>
        <a:lstStyle/>
        <a:p>
          <a:pPr marL="0" lvl="0" indent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600" b="1" kern="1200" dirty="0"/>
            <a:t>?</a:t>
          </a:r>
        </a:p>
      </dsp:txBody>
      <dsp:txXfrm rot="-5400000">
        <a:off x="1652911" y="1481548"/>
        <a:ext cx="789768" cy="907781"/>
      </dsp:txXfrm>
    </dsp:sp>
    <dsp:sp modelId="{D40BC515-3422-4221-9467-202C75409629}">
      <dsp:nvSpPr>
        <dsp:cNvPr id="0" name=""/>
        <dsp:cNvSpPr/>
      </dsp:nvSpPr>
      <dsp:spPr>
        <a:xfrm>
          <a:off x="2320" y="1539795"/>
          <a:ext cx="1424315" cy="791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77BA20-8A0D-4803-8F24-0C8AF9287619}">
      <dsp:nvSpPr>
        <dsp:cNvPr id="0" name=""/>
        <dsp:cNvSpPr/>
      </dsp:nvSpPr>
      <dsp:spPr>
        <a:xfrm rot="5400000">
          <a:off x="2627544" y="1361755"/>
          <a:ext cx="1318810" cy="114736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90000">
              <a:schemeClr val="accent5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2892065" y="1481548"/>
        <a:ext cx="789768" cy="907781"/>
      </dsp:txXfrm>
    </dsp:sp>
    <dsp:sp modelId="{BCC61FD7-299C-4401-B57F-C57002B03DB4}">
      <dsp:nvSpPr>
        <dsp:cNvPr id="0" name=""/>
        <dsp:cNvSpPr/>
      </dsp:nvSpPr>
      <dsp:spPr>
        <a:xfrm rot="5400000">
          <a:off x="2010341" y="2481162"/>
          <a:ext cx="1318810" cy="114736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</a:schemeClr>
            </a:gs>
            <a:gs pos="90000">
              <a:schemeClr val="accent6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5760" tIns="365760" rIns="365760" bIns="365760" numCol="1" spcCol="1270" anchor="ctr" anchorCtr="0">
          <a:noAutofit/>
        </a:bodyPr>
        <a:lstStyle/>
        <a:p>
          <a:pPr marL="0" lvl="0" indent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600" b="1" kern="1200" dirty="0"/>
            <a:t>?</a:t>
          </a:r>
        </a:p>
      </dsp:txBody>
      <dsp:txXfrm rot="-5400000">
        <a:off x="2274862" y="2600955"/>
        <a:ext cx="789768" cy="907781"/>
      </dsp:txXfrm>
    </dsp:sp>
    <dsp:sp modelId="{BE76C74F-9EA2-4AE7-841D-80DE67119AF5}">
      <dsp:nvSpPr>
        <dsp:cNvPr id="0" name=""/>
        <dsp:cNvSpPr/>
      </dsp:nvSpPr>
      <dsp:spPr>
        <a:xfrm>
          <a:off x="3278245" y="2659201"/>
          <a:ext cx="1471792" cy="791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543A4B-CF24-4E83-919C-BC3F201797CF}">
      <dsp:nvSpPr>
        <dsp:cNvPr id="0" name=""/>
        <dsp:cNvSpPr/>
      </dsp:nvSpPr>
      <dsp:spPr>
        <a:xfrm rot="5400000">
          <a:off x="771186" y="2481162"/>
          <a:ext cx="1318810" cy="114736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90000">
              <a:schemeClr val="accent2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1035707" y="2600955"/>
        <a:ext cx="789768" cy="907781"/>
      </dsp:txXfrm>
    </dsp:sp>
    <dsp:sp modelId="{6EAB99B7-79A1-422A-83E6-8F3B7E3DA8CB}">
      <dsp:nvSpPr>
        <dsp:cNvPr id="0" name=""/>
        <dsp:cNvSpPr/>
      </dsp:nvSpPr>
      <dsp:spPr>
        <a:xfrm rot="5400000">
          <a:off x="1388390" y="3600568"/>
          <a:ext cx="1318810" cy="114736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90000">
              <a:schemeClr val="accent3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5760" tIns="365760" rIns="365760" bIns="365760" numCol="1" spcCol="1270" anchor="ctr" anchorCtr="0">
          <a:noAutofit/>
        </a:bodyPr>
        <a:lstStyle/>
        <a:p>
          <a:pPr marL="0" lvl="0" indent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600" b="1" kern="1200" dirty="0"/>
            <a:t>?</a:t>
          </a:r>
        </a:p>
      </dsp:txBody>
      <dsp:txXfrm rot="-5400000">
        <a:off x="1652911" y="3720361"/>
        <a:ext cx="789768" cy="907781"/>
      </dsp:txXfrm>
    </dsp:sp>
    <dsp:sp modelId="{74B0BF60-7D23-4B9B-BC3D-1715D724FE69}">
      <dsp:nvSpPr>
        <dsp:cNvPr id="0" name=""/>
        <dsp:cNvSpPr/>
      </dsp:nvSpPr>
      <dsp:spPr>
        <a:xfrm>
          <a:off x="2320" y="3778607"/>
          <a:ext cx="1424315" cy="791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34AA23-C116-457A-8B67-4E5CFEFC4AD2}">
      <dsp:nvSpPr>
        <dsp:cNvPr id="0" name=""/>
        <dsp:cNvSpPr/>
      </dsp:nvSpPr>
      <dsp:spPr>
        <a:xfrm rot="5400000">
          <a:off x="2627544" y="3600568"/>
          <a:ext cx="1318810" cy="114736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90000">
              <a:schemeClr val="accent4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2892065" y="3720361"/>
        <a:ext cx="789768" cy="9077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AE713-4260-4875-B568-7D887BB043A9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9DF97-D7BC-4124-9448-9AA264BA7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89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32C49734-6A36-4759-BC7A-44C21AA843A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2599FFC3-4940-4D5D-AE3B-3F89C8403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4580" name="Date Placeholder 3">
            <a:extLst>
              <a:ext uri="{FF2B5EF4-FFF2-40B4-BE49-F238E27FC236}">
                <a16:creationId xmlns:a16="http://schemas.microsoft.com/office/drawing/2014/main" id="{676C698C-E94D-472A-8006-B835A8F3166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F918425-B3A6-4AF5-8B08-4E6FB1D5B7C0}" type="datetime1">
              <a:rPr lang="en-US" altLang="en-US" smtClean="0">
                <a:latin typeface="Times New Roman" panose="02020603050405020304" pitchFamily="18" charset="0"/>
              </a:rPr>
              <a:pPr/>
              <a:t>2/28/2018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4581" name="Slide Number Placeholder 4">
            <a:extLst>
              <a:ext uri="{FF2B5EF4-FFF2-40B4-BE49-F238E27FC236}">
                <a16:creationId xmlns:a16="http://schemas.microsoft.com/office/drawing/2014/main" id="{94C9CBA3-D82B-4239-A9E2-7D63328B92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AE6DD6D-4DF6-425A-A7AA-8401968F5844}" type="slidenum">
              <a:rPr lang="en-US" altLang="en-US">
                <a:latin typeface="Times New Roman" panose="02020603050405020304" pitchFamily="18" charset="0"/>
              </a:rPr>
              <a:pPr/>
              <a:t>2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510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827" indent="-28570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2809" indent="-22856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933" indent="-22856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057" indent="-22856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181" indent="-2285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305" indent="-2285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8429" indent="-2285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5553" indent="-2285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D9E3DA9-F7E8-4F28-885C-D85AE68A3E33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1089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70E93444-3302-4656-9DDB-B8CB215814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D376FAD0-37BE-405B-A265-EECD7C19F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0964" name="Date Placeholder 3">
            <a:extLst>
              <a:ext uri="{FF2B5EF4-FFF2-40B4-BE49-F238E27FC236}">
                <a16:creationId xmlns:a16="http://schemas.microsoft.com/office/drawing/2014/main" id="{072B2130-A57D-483E-86DC-E313EAD2AEF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06CF791-51B0-4350-96BD-8D9EE49B1615}" type="datetime1">
              <a:rPr lang="en-US" altLang="en-US" smtClean="0">
                <a:latin typeface="Times New Roman" panose="02020603050405020304" pitchFamily="18" charset="0"/>
              </a:rPr>
              <a:pPr/>
              <a:t>2/28/2018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0965" name="Slide Number Placeholder 4">
            <a:extLst>
              <a:ext uri="{FF2B5EF4-FFF2-40B4-BE49-F238E27FC236}">
                <a16:creationId xmlns:a16="http://schemas.microsoft.com/office/drawing/2014/main" id="{B00D435C-3DE9-48FA-A193-09D197CC3A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3B42B2D-D263-4BF1-A33E-AB92D8CC4198}" type="slidenum">
              <a:rPr lang="en-US" altLang="en-US">
                <a:latin typeface="Times New Roman" panose="02020603050405020304" pitchFamily="18" charset="0"/>
              </a:rPr>
              <a:pPr/>
              <a:t>7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223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39497FDF-E32B-410A-AA4B-D927AA33995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A1B4CFD2-149E-493E-BE72-76496C5F00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844" name="Date Placeholder 3">
            <a:extLst>
              <a:ext uri="{FF2B5EF4-FFF2-40B4-BE49-F238E27FC236}">
                <a16:creationId xmlns:a16="http://schemas.microsoft.com/office/drawing/2014/main" id="{4746E97B-3CE6-45D6-9E7F-5D37DDC78D6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8ED967D-E645-43D7-B48F-8B191329A4AC}" type="datetime1">
              <a:rPr lang="en-US" altLang="en-US" smtClean="0">
                <a:latin typeface="Times New Roman" panose="02020603050405020304" pitchFamily="18" charset="0"/>
              </a:rPr>
              <a:pPr/>
              <a:t>2/28/2018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5845" name="Slide Number Placeholder 4">
            <a:extLst>
              <a:ext uri="{FF2B5EF4-FFF2-40B4-BE49-F238E27FC236}">
                <a16:creationId xmlns:a16="http://schemas.microsoft.com/office/drawing/2014/main" id="{E7421306-A8F5-4B63-A263-3CDE6A456B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4E9F72C-3871-475E-B602-8E153FD5CE3C}" type="slidenum">
              <a:rPr lang="en-US" altLang="en-US">
                <a:latin typeface="Times New Roman" panose="02020603050405020304" pitchFamily="18" charset="0"/>
              </a:rPr>
              <a:pPr/>
              <a:t>10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186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D172B-41B4-47EF-B865-6E14EDD8A3A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92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70E93444-3302-4656-9DDB-B8CB215814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D376FAD0-37BE-405B-A265-EECD7C19F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0964" name="Date Placeholder 3">
            <a:extLst>
              <a:ext uri="{FF2B5EF4-FFF2-40B4-BE49-F238E27FC236}">
                <a16:creationId xmlns:a16="http://schemas.microsoft.com/office/drawing/2014/main" id="{072B2130-A57D-483E-86DC-E313EAD2AEF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06CF791-51B0-4350-96BD-8D9EE49B1615}" type="datetime1">
              <a:rPr lang="en-US" altLang="en-US" smtClean="0">
                <a:latin typeface="Times New Roman" panose="02020603050405020304" pitchFamily="18" charset="0"/>
              </a:rPr>
              <a:pPr/>
              <a:t>2/28/2018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0965" name="Slide Number Placeholder 4">
            <a:extLst>
              <a:ext uri="{FF2B5EF4-FFF2-40B4-BE49-F238E27FC236}">
                <a16:creationId xmlns:a16="http://schemas.microsoft.com/office/drawing/2014/main" id="{B00D435C-3DE9-48FA-A193-09D197CC3A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3B42B2D-D263-4BF1-A33E-AB92D8CC4198}" type="slidenum">
              <a:rPr lang="en-US" altLang="en-US">
                <a:latin typeface="Times New Roman" panose="02020603050405020304" pitchFamily="18" charset="0"/>
              </a:rPr>
              <a:pPr/>
              <a:t>12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312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70E93444-3302-4656-9DDB-B8CB215814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D376FAD0-37BE-405B-A265-EECD7C19F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0964" name="Date Placeholder 3">
            <a:extLst>
              <a:ext uri="{FF2B5EF4-FFF2-40B4-BE49-F238E27FC236}">
                <a16:creationId xmlns:a16="http://schemas.microsoft.com/office/drawing/2014/main" id="{072B2130-A57D-483E-86DC-E313EAD2AEF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06CF791-51B0-4350-96BD-8D9EE49B1615}" type="datetime1">
              <a:rPr lang="en-US" altLang="en-US" smtClean="0">
                <a:latin typeface="Times New Roman" panose="02020603050405020304" pitchFamily="18" charset="0"/>
              </a:rPr>
              <a:pPr/>
              <a:t>2/28/2018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0965" name="Slide Number Placeholder 4">
            <a:extLst>
              <a:ext uri="{FF2B5EF4-FFF2-40B4-BE49-F238E27FC236}">
                <a16:creationId xmlns:a16="http://schemas.microsoft.com/office/drawing/2014/main" id="{B00D435C-3DE9-48FA-A193-09D197CC3A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3B42B2D-D263-4BF1-A33E-AB92D8CC4198}" type="slidenum">
              <a:rPr lang="en-US" altLang="en-US">
                <a:latin typeface="Times New Roman" panose="02020603050405020304" pitchFamily="18" charset="0"/>
              </a:rPr>
              <a:pPr/>
              <a:t>17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037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CD771-76BA-4ADD-8DBA-99EF720C3D5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122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92A62DED-C24A-49F0-93CE-B42C4E98F6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59A385F3-52CB-4B3C-8DD5-5C2106FB8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988" name="Date Placeholder 3">
            <a:extLst>
              <a:ext uri="{FF2B5EF4-FFF2-40B4-BE49-F238E27FC236}">
                <a16:creationId xmlns:a16="http://schemas.microsoft.com/office/drawing/2014/main" id="{A1B1002D-E013-45F6-86E3-A29C5524930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D646500-ADA3-405D-8D9D-676D12AB3C27}" type="datetime1">
              <a:rPr lang="en-US" altLang="en-US" smtClean="0">
                <a:latin typeface="Times New Roman" panose="02020603050405020304" pitchFamily="18" charset="0"/>
              </a:rPr>
              <a:pPr/>
              <a:t>2/28/2018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1989" name="Slide Number Placeholder 4">
            <a:extLst>
              <a:ext uri="{FF2B5EF4-FFF2-40B4-BE49-F238E27FC236}">
                <a16:creationId xmlns:a16="http://schemas.microsoft.com/office/drawing/2014/main" id="{DAF090B4-5A91-42E2-BBE7-E306043111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5896C2B-9AFC-4B52-9F35-DA3B14D9EE2D}" type="slidenum">
              <a:rPr lang="en-US" altLang="en-US">
                <a:latin typeface="Times New Roman" panose="02020603050405020304" pitchFamily="18" charset="0"/>
              </a:rPr>
              <a:pPr/>
              <a:t>29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02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28A853C-5E28-4CD5-B3DE-53EF942300A8}" type="datetime1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023FE7F-9123-4EBC-9AC9-C1F342D04F7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435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6DC67-BF7C-4269-B07A-320030FB543F}" type="datetime1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3FE7F-9123-4EBC-9AC9-C1F342D04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42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D3593-9687-4B06-BF13-D19681AF6584}" type="datetime1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3FE7F-9123-4EBC-9AC9-C1F342D04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160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E6EA-F678-4B25-A790-2A4D8BD6854E}" type="datetime1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3FE7F-9123-4EBC-9AC9-C1F342D04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839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6049-C156-4692-87C4-D80E014231D7}" type="datetime1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3FE7F-9123-4EBC-9AC9-C1F342D04F7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264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0A012-4BD1-4F98-BAD6-B5D16234D7CF}" type="datetime1">
              <a:rPr lang="en-US" smtClean="0"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3FE7F-9123-4EBC-9AC9-C1F342D04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13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10A8D-CF0C-4CFA-BCAE-AB1209EFB35F}" type="datetime1">
              <a:rPr lang="en-US" smtClean="0"/>
              <a:t>2/28/2018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3FE7F-9123-4EBC-9AC9-C1F342D04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220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1F21-D0EF-4170-9288-C5E6C77BA335}" type="datetime1">
              <a:rPr lang="en-US" smtClean="0"/>
              <a:t>2/28/2018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3FE7F-9123-4EBC-9AC9-C1F342D04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890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2B44A-3E33-4A5C-A91A-3A1FFE493FE6}" type="datetime1">
              <a:rPr lang="en-US" smtClean="0"/>
              <a:t>2/28/2018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3FE7F-9123-4EBC-9AC9-C1F342D04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35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DFF82-F469-47C0-AFB4-B38910CFE8B0}" type="datetime1">
              <a:rPr lang="en-US" smtClean="0"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3FE7F-9123-4EBC-9AC9-C1F342D04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66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6B79-F5DF-4C58-9392-AD91C1EBF9E1}" type="datetime1">
              <a:rPr lang="en-US" smtClean="0"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3FE7F-9123-4EBC-9AC9-C1F342D04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30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250C6FE9-E32A-4AEA-AAC9-71F4BD9CEA61}" type="datetime1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023FE7F-9123-4EBC-9AC9-C1F342D04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68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image" Target="../media/image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618" y="564371"/>
            <a:ext cx="7301780" cy="379160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Faculty Pathways to Learning &amp; Success</a:t>
            </a:r>
            <a:b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2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CTE Leadership Institute 2018</a:t>
            </a:r>
            <a:br>
              <a:rPr lang="en-US" sz="32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2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February 12-14, 2018</a:t>
            </a:r>
            <a:br>
              <a:rPr lang="en-US" sz="32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2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Hawthorne Conference Center</a:t>
            </a:r>
            <a:endParaRPr lang="en-US" sz="3200" cap="none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434" y="5065312"/>
            <a:ext cx="3355142" cy="1276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3750" y="5236769"/>
            <a:ext cx="1563246" cy="755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0884FC5-F97B-4AC3-A286-7CF3FE0C5305}"/>
              </a:ext>
            </a:extLst>
          </p:cNvPr>
          <p:cNvSpPr/>
          <p:nvPr/>
        </p:nvSpPr>
        <p:spPr>
          <a:xfrm>
            <a:off x="9350313" y="5954258"/>
            <a:ext cx="25101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solidFill>
                  <a:srgbClr val="002060"/>
                </a:solidFill>
              </a:rPr>
              <a:t>Serving 58 Community Colleges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D9C4E3D-2131-49A5-9444-5C6F76C9B41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21" y="4822845"/>
            <a:ext cx="4864659" cy="1583545"/>
          </a:xfrm>
          <a:prstGeom prst="rect">
            <a:avLst/>
          </a:prstGeom>
          <a:noFill/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E11AE51-31D3-4B19-8468-79A8176821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0993" y="509107"/>
            <a:ext cx="3902133" cy="3902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6654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DD8ED3DC-C35C-469A-B71A-EEAE32A24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913" y="661776"/>
            <a:ext cx="4505587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Evaluation of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Group Activity</a:t>
            </a:r>
          </a:p>
        </p:txBody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id="{18A2F41B-B84E-4001-8B74-8812E10A2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6833" y="2623454"/>
            <a:ext cx="5122527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3600" b="1" dirty="0">
                <a:solidFill>
                  <a:srgbClr val="7030A0"/>
                </a:solidFill>
                <a:latin typeface="+mn-lt"/>
              </a:rPr>
              <a:t>What is one thing that your group did well together?</a:t>
            </a:r>
          </a:p>
          <a:p>
            <a:pPr algn="l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3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What is one way you can improve next time?</a:t>
            </a:r>
          </a:p>
        </p:txBody>
      </p:sp>
      <p:sp>
        <p:nvSpPr>
          <p:cNvPr id="15365" name="Text Box 5">
            <a:extLst>
              <a:ext uri="{FF2B5EF4-FFF2-40B4-BE49-F238E27FC236}">
                <a16:creationId xmlns:a16="http://schemas.microsoft.com/office/drawing/2014/main" id="{2D83B6EF-45E2-4E03-9949-7B0BFACA7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6908" y="538666"/>
            <a:ext cx="458528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CC6600"/>
                </a:solidFill>
                <a:latin typeface="+mn-lt"/>
              </a:rPr>
              <a:t>Consider these questions with your group: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ED9185-23A4-41DE-8DB3-45E77DAFB2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913" y="2698955"/>
            <a:ext cx="4521667" cy="339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7020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0E1AE-79DF-4460-A420-0BC024146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297" y="387658"/>
            <a:ext cx="10403223" cy="1356360"/>
          </a:xfrm>
        </p:spPr>
        <p:txBody>
          <a:bodyPr/>
          <a:lstStyle/>
          <a:p>
            <a:r>
              <a:rPr lang="en-US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Lunch &amp; activity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AF2D1CB-FB24-4896-B565-38A3310EAD1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546020" y="2196779"/>
            <a:ext cx="4000329" cy="2662037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FEE8F49-8750-41CF-9EA2-5F0DC0C263E1}"/>
              </a:ext>
            </a:extLst>
          </p:cNvPr>
          <p:cNvSpPr txBox="1">
            <a:spLocks/>
          </p:cNvSpPr>
          <p:nvPr/>
        </p:nvSpPr>
        <p:spPr>
          <a:xfrm>
            <a:off x="1091179" y="1876098"/>
            <a:ext cx="5380565" cy="4239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Corbel" pitchFamily="34" charset="0"/>
              <a:buNone/>
            </a:pPr>
            <a:endParaRPr 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226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1886D545-6638-4132-9AC7-213DF7C041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4494" y="383098"/>
            <a:ext cx="9875520" cy="135636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 and discussion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0AE0CB-33BC-4368-AFA9-3502B616C5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433" y="2007503"/>
            <a:ext cx="5181599" cy="3402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3764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3271A-0B44-4CBC-94B0-0AE801EF7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614" y="609600"/>
            <a:ext cx="11264462" cy="135636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Students speak: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703B63CD-489E-4F36-87EC-123F3AA1DFB7}"/>
              </a:ext>
            </a:extLst>
          </p:cNvPr>
          <p:cNvSpPr/>
          <p:nvPr/>
        </p:nvSpPr>
        <p:spPr>
          <a:xfrm>
            <a:off x="869418" y="1882070"/>
            <a:ext cx="7701455" cy="3909847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9242FA-D372-4C23-96A5-EFD220ED13AF}"/>
              </a:ext>
            </a:extLst>
          </p:cNvPr>
          <p:cNvSpPr txBox="1"/>
          <p:nvPr/>
        </p:nvSpPr>
        <p:spPr>
          <a:xfrm>
            <a:off x="1308538" y="2451538"/>
            <a:ext cx="69447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 love learning.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don’t know why I hate college.”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C0D003-F1BE-415E-A49A-DFE9023368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368" y="561637"/>
            <a:ext cx="3202100" cy="447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145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3271A-0B44-4CBC-94B0-0AE801EF7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03" y="429875"/>
            <a:ext cx="11264462" cy="135636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Faculty speak [paraphrased]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703B63CD-489E-4F36-87EC-123F3AA1DFB7}"/>
              </a:ext>
            </a:extLst>
          </p:cNvPr>
          <p:cNvSpPr/>
          <p:nvPr/>
        </p:nvSpPr>
        <p:spPr>
          <a:xfrm>
            <a:off x="756746" y="2036906"/>
            <a:ext cx="7701455" cy="3909847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9242FA-D372-4C23-96A5-EFD220ED13AF}"/>
              </a:ext>
            </a:extLst>
          </p:cNvPr>
          <p:cNvSpPr txBox="1"/>
          <p:nvPr/>
        </p:nvSpPr>
        <p:spPr>
          <a:xfrm>
            <a:off x="1308538" y="2215055"/>
            <a:ext cx="63850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 love learning about my work, but        I hate professional development.”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D1B32E-6ABE-4863-9BA5-96C7DEEFF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859" y="1650533"/>
            <a:ext cx="2401824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7547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3271A-0B44-4CBC-94B0-0AE801EF7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614" y="609600"/>
            <a:ext cx="11264462" cy="135636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Students speak: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703B63CD-489E-4F36-87EC-123F3AA1DFB7}"/>
              </a:ext>
            </a:extLst>
          </p:cNvPr>
          <p:cNvSpPr/>
          <p:nvPr/>
        </p:nvSpPr>
        <p:spPr>
          <a:xfrm>
            <a:off x="961697" y="1965960"/>
            <a:ext cx="7701455" cy="3909847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9242FA-D372-4C23-96A5-EFD220ED13AF}"/>
              </a:ext>
            </a:extLst>
          </p:cNvPr>
          <p:cNvSpPr txBox="1"/>
          <p:nvPr/>
        </p:nvSpPr>
        <p:spPr>
          <a:xfrm>
            <a:off x="1280950" y="2496731"/>
            <a:ext cx="71772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 degree is just a piece of paper I have to get for the job I want.”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BE2D71C-9B35-4B16-A34C-5505B8B9E1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405" y="1413325"/>
            <a:ext cx="2570475" cy="277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780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3271A-0B44-4CBC-94B0-0AE801EF7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03" y="429875"/>
            <a:ext cx="11264462" cy="135636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Faculty speak [paraphrased]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703B63CD-489E-4F36-87EC-123F3AA1DFB7}"/>
              </a:ext>
            </a:extLst>
          </p:cNvPr>
          <p:cNvSpPr/>
          <p:nvPr/>
        </p:nvSpPr>
        <p:spPr>
          <a:xfrm>
            <a:off x="756746" y="2036906"/>
            <a:ext cx="7701455" cy="3909847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9242FA-D372-4C23-96A5-EFD220ED13AF}"/>
              </a:ext>
            </a:extLst>
          </p:cNvPr>
          <p:cNvSpPr txBox="1"/>
          <p:nvPr/>
        </p:nvSpPr>
        <p:spPr>
          <a:xfrm>
            <a:off x="859223" y="2139382"/>
            <a:ext cx="75989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“Professional development is just something I have to do for faculty evaluation.”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3D75B3-A748-464F-ADCF-583488D353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994" y="2845911"/>
            <a:ext cx="3069358" cy="2069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9683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1886D545-6638-4132-9AC7-213DF7C041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3615" y="503339"/>
            <a:ext cx="6610524" cy="725647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b="1" dirty="0">
                <a:solidFill>
                  <a:srgbClr val="C00000"/>
                </a:solidFill>
              </a:rPr>
              <a:t>I strive never to forget the real world consequences of my decisions on individuals, businesses and government.</a:t>
            </a:r>
            <a:br>
              <a:rPr lang="en-US" sz="5300" b="1" dirty="0">
                <a:solidFill>
                  <a:srgbClr val="C00000"/>
                </a:solidFill>
              </a:rPr>
            </a:br>
            <a:b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27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solidFill>
                  <a:srgbClr val="C00000"/>
                </a:solidFill>
              </a:rPr>
              <a:t>Sonia Sotomayor</a:t>
            </a:r>
            <a:br>
              <a:rPr lang="en-US" sz="4000" dirty="0">
                <a:solidFill>
                  <a:srgbClr val="C00000"/>
                </a:solidFill>
              </a:rPr>
            </a:br>
            <a:r>
              <a:rPr lang="en-US" sz="4000" dirty="0">
                <a:solidFill>
                  <a:srgbClr val="C00000"/>
                </a:solidFill>
              </a:rPr>
              <a:t>Supreme Court Justice</a:t>
            </a:r>
            <a:br>
              <a:rPr lang="en-US" dirty="0">
                <a:solidFill>
                  <a:srgbClr val="002060"/>
                </a:solidFill>
              </a:rPr>
            </a:br>
            <a:br>
              <a:rPr lang="en-US" dirty="0"/>
            </a:br>
            <a:br>
              <a:rPr lang="en-US" dirty="0"/>
            </a:b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E23B6A-794C-4BED-B3BD-AA936F6299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056" y="1501629"/>
            <a:ext cx="3905075" cy="3905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6649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3271A-0B44-4CBC-94B0-0AE801EF7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614" y="609600"/>
            <a:ext cx="11264462" cy="135636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SoTL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Process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0EFAA35-3A1D-4EED-A123-45DDE6D15DE6}"/>
              </a:ext>
            </a:extLst>
          </p:cNvPr>
          <p:cNvGraphicFramePr/>
          <p:nvPr>
            <p:extLst/>
          </p:nvPr>
        </p:nvGraphicFramePr>
        <p:xfrm>
          <a:off x="8008883" y="260133"/>
          <a:ext cx="3531476" cy="6187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4986EEC4-B902-4063-8A2E-A37124C08618}"/>
              </a:ext>
            </a:extLst>
          </p:cNvPr>
          <p:cNvSpPr/>
          <p:nvPr/>
        </p:nvSpPr>
        <p:spPr>
          <a:xfrm>
            <a:off x="898635" y="2081049"/>
            <a:ext cx="845031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4000" b="1" dirty="0"/>
              <a:t>Generate a research question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4000" b="1" dirty="0"/>
              <a:t>Design the study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4000" b="1" dirty="0"/>
              <a:t>Collect the data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4000" b="1" dirty="0"/>
              <a:t>Analyze the data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4000" b="1" dirty="0"/>
              <a:t>Share your results</a:t>
            </a:r>
          </a:p>
        </p:txBody>
      </p:sp>
    </p:spTree>
    <p:extLst>
      <p:ext uri="{BB962C8B-B14F-4D97-AF65-F5344CB8AC3E}">
        <p14:creationId xmlns:p14="http://schemas.microsoft.com/office/powerpoint/2010/main" val="2970822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3271A-0B44-4CBC-94B0-0AE801EF7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552" y="299545"/>
            <a:ext cx="11327524" cy="1454632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Generate a research question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0EFAA35-3A1D-4EED-A123-45DDE6D15DE6}"/>
              </a:ext>
            </a:extLst>
          </p:cNvPr>
          <p:cNvGraphicFramePr/>
          <p:nvPr>
            <p:extLst/>
          </p:nvPr>
        </p:nvGraphicFramePr>
        <p:xfrm>
          <a:off x="8970580" y="299545"/>
          <a:ext cx="3531476" cy="6187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239817E-C63C-4DDD-B5CC-BA0C09578420}"/>
              </a:ext>
            </a:extLst>
          </p:cNvPr>
          <p:cNvSpPr txBox="1"/>
          <p:nvPr/>
        </p:nvSpPr>
        <p:spPr>
          <a:xfrm>
            <a:off x="488732" y="1810678"/>
            <a:ext cx="9995338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Based on interests &amp; questions about:</a:t>
            </a:r>
          </a:p>
          <a:p>
            <a:endParaRPr lang="en-US" sz="1000" dirty="0"/>
          </a:p>
          <a:p>
            <a:endParaRPr lang="en-US" sz="9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b="1" dirty="0"/>
              <a:t>Student learning in a course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b="1" dirty="0"/>
              <a:t>Student experiences and perceptions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b="1" dirty="0"/>
              <a:t>Concepts that students find difficult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b="1" dirty="0"/>
              <a:t>Effectiveness of a particular strategy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b="1" dirty="0"/>
              <a:t>Many, many possibilities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001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DA93CB1-A312-4102-A975-C237B6240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08338">
            <a:off x="9492724" y="658464"/>
            <a:ext cx="2006105" cy="1316421"/>
          </a:xfrm>
          <a:prstGeom prst="rect">
            <a:avLst/>
          </a:prstGeom>
        </p:spPr>
      </p:pic>
      <p:sp>
        <p:nvSpPr>
          <p:cNvPr id="5122" name="Rectangle 2">
            <a:extLst>
              <a:ext uri="{FF2B5EF4-FFF2-40B4-BE49-F238E27FC236}">
                <a16:creationId xmlns:a16="http://schemas.microsoft.com/office/drawing/2014/main" id="{2082E5D5-2CB8-4E1A-925E-7CC3D7EF67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5007" y="386857"/>
            <a:ext cx="8345214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 back!</a:t>
            </a:r>
          </a:p>
        </p:txBody>
      </p:sp>
      <p:sp>
        <p:nvSpPr>
          <p:cNvPr id="5123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B06C6453-C4B8-41D5-B8B0-6366C60AA2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15007" y="1408207"/>
            <a:ext cx="10709463" cy="4653033"/>
          </a:xfrm>
        </p:spPr>
        <p:txBody>
          <a:bodyPr>
            <a:normAutofit fontScale="92500" lnSpcReduction="10000"/>
          </a:bodyPr>
          <a:lstStyle/>
          <a:p>
            <a:pPr marL="0" marR="0" lvl="0" inden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3366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Today we will work together to understand</a:t>
            </a:r>
            <a:endParaRPr lang="en-US" sz="1600" b="1" dirty="0">
              <a:solidFill>
                <a:srgbClr val="3366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3366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742950" marR="0" lvl="0" indent="-74295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+mj-lt"/>
              <a:buAutoNum type="arabicPeriod"/>
            </a:pPr>
            <a:r>
              <a:rPr lang="en-US" sz="40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Curricular considerations for assessment</a:t>
            </a:r>
          </a:p>
          <a:p>
            <a:pPr marL="742950" marR="0" lvl="0" indent="-74295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+mj-lt"/>
              <a:buAutoNum type="arabicPeriod"/>
            </a:pPr>
            <a:r>
              <a:rPr lang="en-US" sz="40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Classroom Assessment Techniques (CATs) </a:t>
            </a:r>
          </a:p>
          <a:p>
            <a:pPr marL="742950" marR="0" lvl="0" indent="-74295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+mj-lt"/>
              <a:buAutoNum type="arabicPeriod"/>
            </a:pPr>
            <a:r>
              <a:rPr lang="en-US" sz="40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How to use the Jigsaw Strategy </a:t>
            </a:r>
          </a:p>
          <a:p>
            <a:pPr marL="742950" marR="0" lvl="0" indent="-74295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+mj-lt"/>
              <a:buAutoNum type="arabicPeriod"/>
            </a:pPr>
            <a:r>
              <a:rPr lang="en-US" sz="40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Sharing professional learning at your college</a:t>
            </a:r>
          </a:p>
          <a:p>
            <a:pPr marL="742950" marR="0" lvl="0" indent="-74295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+mj-lt"/>
              <a:buAutoNum type="arabicPeriod"/>
            </a:pPr>
            <a:endParaRPr lang="en-US" sz="40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9592486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25" y="483765"/>
            <a:ext cx="9875520" cy="1356360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NC SSC Collaboration Sites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7EB5-E551-4081-B1D4-5458D7644D4F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5528485" y="1537299"/>
          <a:ext cx="7419363" cy="4989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 8"/>
          <p:cNvGraphicFramePr/>
          <p:nvPr>
            <p:extLst/>
          </p:nvPr>
        </p:nvGraphicFramePr>
        <p:xfrm>
          <a:off x="406166" y="1919104"/>
          <a:ext cx="6246304" cy="3629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95020" y="5326719"/>
            <a:ext cx="2079875" cy="1005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02310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30" y="113077"/>
            <a:ext cx="6807290" cy="192658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ideas needed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917" y="1923432"/>
            <a:ext cx="7606862" cy="3917577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ClrTx/>
            </a:pPr>
            <a:r>
              <a:rPr lang="en-US" sz="4400" b="1" dirty="0">
                <a:solidFill>
                  <a:schemeClr val="tx1"/>
                </a:solidFill>
              </a:rPr>
              <a:t>Your experiences</a:t>
            </a:r>
          </a:p>
          <a:p>
            <a:pPr>
              <a:lnSpc>
                <a:spcPct val="120000"/>
              </a:lnSpc>
              <a:spcBef>
                <a:spcPts val="0"/>
              </a:spcBef>
              <a:buClrTx/>
            </a:pPr>
            <a:r>
              <a:rPr lang="en-US" sz="4400" b="1" dirty="0">
                <a:solidFill>
                  <a:schemeClr val="tx1"/>
                </a:solidFill>
              </a:rPr>
              <a:t>Student learning successes and challenges</a:t>
            </a:r>
          </a:p>
          <a:p>
            <a:pPr>
              <a:lnSpc>
                <a:spcPct val="120000"/>
              </a:lnSpc>
              <a:spcBef>
                <a:spcPts val="0"/>
              </a:spcBef>
              <a:buClrTx/>
            </a:pPr>
            <a:r>
              <a:rPr lang="en-US" sz="4400" b="1" dirty="0">
                <a:solidFill>
                  <a:schemeClr val="tx1"/>
                </a:solidFill>
              </a:rPr>
              <a:t>How the Center can support your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1F4E70-5755-49E4-90DD-44A6AA80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21</a:t>
            </a:fld>
            <a:endParaRPr lang="en-US" dirty="0"/>
          </a:p>
        </p:txBody>
      </p:sp>
      <p:pic>
        <p:nvPicPr>
          <p:cNvPr id="8" name="Picture 2" descr="C:\Users\newton.roxanne\Desktop\MP900399035.JPG">
            <a:extLst>
              <a:ext uri="{FF2B5EF4-FFF2-40B4-BE49-F238E27FC236}">
                <a16:creationId xmlns:a16="http://schemas.microsoft.com/office/drawing/2014/main" id="{F5FFEDC1-A7D9-48AE-842B-9E54EDAF1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94639" y="1076370"/>
            <a:ext cx="2775998" cy="4857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94361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29" y="113077"/>
            <a:ext cx="8051715" cy="192658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questions welcome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429" y="2039663"/>
            <a:ext cx="8138252" cy="3917577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ClrTx/>
            </a:pPr>
            <a:r>
              <a:rPr lang="en-US" sz="4400" b="1" dirty="0">
                <a:solidFill>
                  <a:schemeClr val="tx1"/>
                </a:solidFill>
              </a:rPr>
              <a:t>NC Guided Pathways to Success Plan &amp; learning options</a:t>
            </a:r>
          </a:p>
          <a:p>
            <a:pPr>
              <a:lnSpc>
                <a:spcPct val="120000"/>
              </a:lnSpc>
              <a:spcBef>
                <a:spcPts val="0"/>
              </a:spcBef>
              <a:buClrTx/>
            </a:pPr>
            <a:r>
              <a:rPr lang="en-US" sz="4400" b="1" dirty="0">
                <a:solidFill>
                  <a:schemeClr val="tx1"/>
                </a:solidFill>
              </a:rPr>
              <a:t>Student successes &amp; challenges</a:t>
            </a:r>
          </a:p>
          <a:p>
            <a:pPr>
              <a:lnSpc>
                <a:spcPct val="120000"/>
              </a:lnSpc>
              <a:spcBef>
                <a:spcPts val="0"/>
              </a:spcBef>
              <a:buClrTx/>
            </a:pPr>
            <a:r>
              <a:rPr lang="en-US" sz="4400" b="1" dirty="0">
                <a:solidFill>
                  <a:schemeClr val="tx1"/>
                </a:solidFill>
              </a:rPr>
              <a:t>Faculty successes &amp; challenges </a:t>
            </a:r>
          </a:p>
          <a:p>
            <a:pPr>
              <a:lnSpc>
                <a:spcPct val="120000"/>
              </a:lnSpc>
              <a:spcBef>
                <a:spcPts val="0"/>
              </a:spcBef>
              <a:buClrTx/>
            </a:pPr>
            <a:r>
              <a:rPr lang="en-US" sz="4400" b="1" dirty="0">
                <a:solidFill>
                  <a:schemeClr val="tx1"/>
                </a:solidFill>
              </a:rPr>
              <a:t>How the Center can assist you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1F4E70-5755-49E4-90DD-44A6AA80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22</a:t>
            </a:fld>
            <a:endParaRPr lang="en-US" dirty="0"/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1ACA2CE1-7CBD-494D-82DF-0FB795D190A4}"/>
              </a:ext>
            </a:extLst>
          </p:cNvPr>
          <p:cNvGraphicFramePr/>
          <p:nvPr>
            <p:extLst/>
          </p:nvPr>
        </p:nvGraphicFramePr>
        <p:xfrm>
          <a:off x="7744077" y="1076241"/>
          <a:ext cx="4752358" cy="4990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33388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0F08B-42AA-4662-99D2-8E6C8D20F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731" y="449317"/>
            <a:ext cx="11051628" cy="595936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For a graduate student doing research about CCP students</a:t>
            </a:r>
            <a:br>
              <a:rPr lang="en-US" dirty="0">
                <a:solidFill>
                  <a:srgbClr val="002060"/>
                </a:solidFill>
              </a:rPr>
            </a:br>
            <a:br>
              <a:rPr lang="en-US" dirty="0">
                <a:solidFill>
                  <a:srgbClr val="002060"/>
                </a:solidFill>
              </a:rPr>
            </a:b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Describe your experiences teaching CCP student</a:t>
            </a:r>
            <a:br>
              <a:rPr lang="en-US" dirty="0">
                <a:solidFill>
                  <a:srgbClr val="002060"/>
                </a:solidFill>
              </a:rPr>
            </a:b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College name: Optional</a:t>
            </a:r>
          </a:p>
        </p:txBody>
      </p:sp>
    </p:spTree>
    <p:extLst>
      <p:ext uri="{BB962C8B-B14F-4D97-AF65-F5344CB8AC3E}">
        <p14:creationId xmlns:p14="http://schemas.microsoft.com/office/powerpoint/2010/main" val="23391226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64C2A-2384-462B-B660-7952CF673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230" y="517321"/>
            <a:ext cx="11090245" cy="1356360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and rip activity: assessment techniques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1D82F6-F795-48F0-A971-047CE4774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04" y="2206666"/>
            <a:ext cx="3605560" cy="275584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8E0A2C9-07A0-4F89-960C-7BBEEA30EB71}"/>
              </a:ext>
            </a:extLst>
          </p:cNvPr>
          <p:cNvSpPr/>
          <p:nvPr/>
        </p:nvSpPr>
        <p:spPr>
          <a:xfrm>
            <a:off x="1059809" y="1876617"/>
            <a:ext cx="621344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000" b="1" dirty="0"/>
              <a:t>Using your sticky notes,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000" b="1" dirty="0">
                <a:solidFill>
                  <a:srgbClr val="7030A0"/>
                </a:solidFill>
              </a:rPr>
              <a:t>--with ONE item per page--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000" b="1" dirty="0"/>
              <a:t>write all the formal &amp; informal assessment techniques you use in the classes you teach.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045993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64C2A-2384-462B-B660-7952CF673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815" y="-58239"/>
            <a:ext cx="11090245" cy="1356360"/>
          </a:xfrm>
        </p:spPr>
        <p:txBody>
          <a:bodyPr>
            <a:normAutofit/>
          </a:bodyPr>
          <a:lstStyle/>
          <a:p>
            <a:b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Affinity diagram: assessment techniques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1D82F6-F795-48F0-A971-047CE4774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04" y="2206666"/>
            <a:ext cx="3605560" cy="275584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8E0A2C9-07A0-4F89-960C-7BBEEA30EB71}"/>
              </a:ext>
            </a:extLst>
          </p:cNvPr>
          <p:cNvSpPr/>
          <p:nvPr/>
        </p:nvSpPr>
        <p:spPr>
          <a:xfrm>
            <a:off x="591207" y="1521372"/>
            <a:ext cx="726002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000" b="1" dirty="0"/>
              <a:t>When directed, get in your base group and place your sticky notes on a wall by category.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000" b="1" dirty="0"/>
              <a:t>Assemble the notes into affinity diagram or bar graph.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291381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668" y="207579"/>
            <a:ext cx="10577086" cy="135636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Shared wisdom: learning together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461462"/>
            <a:ext cx="11406354" cy="487627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Think about an effective technique or strategy that helps students learn OR a student learning difficulty in a course you teach.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Using markers and paper provided, design a poster to share your idea with your cooperative discipline group at your table. (10 minutes)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When directed, share your poster session with your cooperative group.</a:t>
            </a:r>
          </a:p>
          <a:p>
            <a:pPr marL="45720" indent="0">
              <a:buNone/>
            </a:pPr>
            <a:endParaRPr lang="en-US" sz="1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endParaRPr lang="en-US" sz="1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8458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D1D00-41BC-402D-A387-A7E70CC68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897" y="554421"/>
            <a:ext cx="10498258" cy="1356360"/>
          </a:xfrm>
        </p:spPr>
        <p:txBody>
          <a:bodyPr/>
          <a:lstStyle/>
          <a:p>
            <a:r>
              <a:rPr lang="en-US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 steps for the cohort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2B607F-3C5F-4B78-AC7D-5B1C3068A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6048" y="2191034"/>
            <a:ext cx="3720662" cy="2475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4172FF6-BCC8-4875-B3B7-B2BEB0D0D199}"/>
              </a:ext>
            </a:extLst>
          </p:cNvPr>
          <p:cNvSpPr/>
          <p:nvPr/>
        </p:nvSpPr>
        <p:spPr>
          <a:xfrm>
            <a:off x="567559" y="1910781"/>
            <a:ext cx="758321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8620" indent="-342900" algn="ctr">
              <a:buAutoNum type="arabicPeriod"/>
            </a:pPr>
            <a:endParaRPr lang="en-US" b="1" dirty="0">
              <a:solidFill>
                <a:srgbClr val="C00000"/>
              </a:solidFill>
            </a:endParaRPr>
          </a:p>
          <a:p>
            <a:pPr marL="388620" indent="-342900">
              <a:buAutoNum type="arabicPeriod"/>
            </a:pPr>
            <a:r>
              <a:rPr lang="en-US" sz="4400" b="1" dirty="0">
                <a:solidFill>
                  <a:srgbClr val="C00000"/>
                </a:solidFill>
              </a:rPr>
              <a:t> Resource sharing.</a:t>
            </a:r>
          </a:p>
          <a:p>
            <a:pPr marL="388620" indent="-342900">
              <a:buAutoNum type="arabicPeriod"/>
            </a:pPr>
            <a:r>
              <a:rPr lang="en-US" sz="4400" b="1" dirty="0">
                <a:solidFill>
                  <a:srgbClr val="C00000"/>
                </a:solidFill>
              </a:rPr>
              <a:t> Staying connected.</a:t>
            </a:r>
          </a:p>
          <a:p>
            <a:pPr marL="388620" indent="-342900">
              <a:buAutoNum type="arabicPeriod"/>
            </a:pPr>
            <a:r>
              <a:rPr lang="en-US" sz="4400" b="1" dirty="0">
                <a:solidFill>
                  <a:srgbClr val="C00000"/>
                </a:solidFill>
              </a:rPr>
              <a:t> Sharing new ideas.</a:t>
            </a:r>
          </a:p>
          <a:p>
            <a:pPr marL="388620" indent="-342900">
              <a:buAutoNum type="arabicPeriod"/>
            </a:pPr>
            <a:r>
              <a:rPr lang="en-US" sz="4400" b="1" dirty="0">
                <a:solidFill>
                  <a:srgbClr val="C00000"/>
                </a:solidFill>
              </a:rPr>
              <a:t> Planning for college-level collaboration.</a:t>
            </a:r>
          </a:p>
          <a:p>
            <a:pPr marL="388620" indent="-342900" algn="ctr">
              <a:buAutoNum type="arabicPeriod"/>
            </a:pPr>
            <a:endParaRPr lang="en-US" b="1" dirty="0">
              <a:solidFill>
                <a:srgbClr val="C00000"/>
              </a:solidFill>
            </a:endParaRPr>
          </a:p>
          <a:p>
            <a:pPr marL="388620" indent="-342900" algn="ctr">
              <a:buAutoNum type="arabicPeriod"/>
            </a:pPr>
            <a:endParaRPr lang="en-US" b="1" dirty="0">
              <a:solidFill>
                <a:srgbClr val="C00000"/>
              </a:solidFill>
            </a:endParaRPr>
          </a:p>
          <a:p>
            <a:pPr marL="388620" indent="-342900" algn="ctr">
              <a:buAutoNum type="arabicPeriod"/>
            </a:pP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1394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81E51-EBD5-425B-8631-55CEEDB03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788" y="366320"/>
            <a:ext cx="11399178" cy="1356360"/>
          </a:xfrm>
        </p:spPr>
        <p:txBody>
          <a:bodyPr/>
          <a:lstStyle/>
          <a:p>
            <a:r>
              <a:rPr lang="en-US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 pathways to learning and success</a:t>
            </a:r>
            <a:endParaRPr lang="en-US" dirty="0">
              <a:solidFill>
                <a:srgbClr val="003399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A0FD8-C0F9-45E2-A5C9-01B8B03E7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6880" y="1893310"/>
            <a:ext cx="4772887" cy="4130040"/>
          </a:xfrm>
        </p:spPr>
        <p:txBody>
          <a:bodyPr>
            <a:normAutofit lnSpcReduction="10000"/>
          </a:bodyPr>
          <a:lstStyle/>
          <a:p>
            <a:pPr>
              <a:buClrTx/>
            </a:pPr>
            <a:r>
              <a:rPr lang="en-US" sz="3200" b="1" dirty="0">
                <a:solidFill>
                  <a:schemeClr val="tx1"/>
                </a:solidFill>
              </a:rPr>
              <a:t>Participate</a:t>
            </a:r>
            <a:r>
              <a:rPr lang="en-US" sz="3200" dirty="0">
                <a:solidFill>
                  <a:schemeClr val="tx1"/>
                </a:solidFill>
              </a:rPr>
              <a:t> in upcoming </a:t>
            </a:r>
            <a:r>
              <a:rPr lang="en-US" sz="3200" dirty="0" err="1">
                <a:solidFill>
                  <a:schemeClr val="tx1"/>
                </a:solidFill>
              </a:rPr>
              <a:t>SoTL</a:t>
            </a:r>
            <a:r>
              <a:rPr lang="en-US" sz="3200" dirty="0">
                <a:solidFill>
                  <a:schemeClr val="tx1"/>
                </a:solidFill>
              </a:rPr>
              <a:t> &amp; NC GPS activities</a:t>
            </a:r>
          </a:p>
          <a:p>
            <a:pPr>
              <a:buClrTx/>
            </a:pPr>
            <a:r>
              <a:rPr lang="en-US" sz="3200" b="1" dirty="0">
                <a:solidFill>
                  <a:schemeClr val="tx1"/>
                </a:solidFill>
              </a:rPr>
              <a:t>Review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SoTL</a:t>
            </a:r>
            <a:r>
              <a:rPr lang="en-US" sz="3200" dirty="0">
                <a:solidFill>
                  <a:schemeClr val="tx1"/>
                </a:solidFill>
              </a:rPr>
              <a:t> &amp; NC GPS resources</a:t>
            </a:r>
          </a:p>
          <a:p>
            <a:pPr>
              <a:buClrTx/>
            </a:pPr>
            <a:r>
              <a:rPr lang="en-US" sz="3200" b="1" dirty="0">
                <a:solidFill>
                  <a:schemeClr val="tx1"/>
                </a:solidFill>
              </a:rPr>
              <a:t>Stay in touch </a:t>
            </a:r>
            <a:r>
              <a:rPr lang="en-US" sz="3200" dirty="0">
                <a:solidFill>
                  <a:schemeClr val="tx1"/>
                </a:solidFill>
              </a:rPr>
              <a:t>via the Center’s webpage</a:t>
            </a:r>
          </a:p>
          <a:p>
            <a:pPr>
              <a:buClrTx/>
            </a:pPr>
            <a:r>
              <a:rPr lang="en-US" sz="3200" b="1" dirty="0">
                <a:solidFill>
                  <a:schemeClr val="tx1"/>
                </a:solidFill>
              </a:rPr>
              <a:t>Share your insights </a:t>
            </a:r>
            <a:r>
              <a:rPr lang="en-US" sz="3200" dirty="0">
                <a:solidFill>
                  <a:schemeClr val="tx1"/>
                </a:solidFill>
              </a:rPr>
              <a:t>via collaboration sites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2F2DAB-8D39-4E0A-B349-157E6BC3D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157D06-6657-41EC-9F38-577060C1D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1854" y="1868816"/>
            <a:ext cx="3902133" cy="3902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07924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>
            <a:extLst>
              <a:ext uri="{FF2B5EF4-FFF2-40B4-BE49-F238E27FC236}">
                <a16:creationId xmlns:a16="http://schemas.microsoft.com/office/drawing/2014/main" id="{6857FB0A-E800-45BE-98B8-EACA48656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9" y="528507"/>
            <a:ext cx="993536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Institute evaluation</a:t>
            </a:r>
          </a:p>
        </p:txBody>
      </p:sp>
      <p:sp>
        <p:nvSpPr>
          <p:cNvPr id="21507" name="Text Box 3">
            <a:extLst>
              <a:ext uri="{FF2B5EF4-FFF2-40B4-BE49-F238E27FC236}">
                <a16:creationId xmlns:a16="http://schemas.microsoft.com/office/drawing/2014/main" id="{6DA9C5B1-8D1B-4D81-A38A-27E8F00CC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828" y="1805152"/>
            <a:ext cx="4731994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b="1" dirty="0">
                <a:solidFill>
                  <a:srgbClr val="C00000"/>
                </a:solidFill>
                <a:latin typeface="+mn-lt"/>
              </a:rPr>
              <a:t>Please complete the blue evaluation and leave it in the       “Talk Back Box.”</a:t>
            </a:r>
          </a:p>
          <a:p>
            <a:pPr algn="ctr">
              <a:spcBef>
                <a:spcPct val="50000"/>
              </a:spcBef>
            </a:pPr>
            <a:r>
              <a:rPr lang="en-US" altLang="en-US" sz="4000" b="1" i="1" dirty="0">
                <a:solidFill>
                  <a:srgbClr val="336600"/>
                </a:solidFill>
                <a:latin typeface="+mn-lt"/>
              </a:rPr>
              <a:t>Thank you for your participation today!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85DA07-44AB-4330-B04D-66634277EB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250" y="1954990"/>
            <a:ext cx="4269385" cy="3451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743034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486E3E-1F03-4514-895A-A9F45688C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0390" y="2096380"/>
            <a:ext cx="5431220" cy="4012758"/>
          </a:xfrm>
          <a:prstGeom prst="rect">
            <a:avLst/>
          </a:prstGeom>
          <a:ln w="6350">
            <a:solidFill>
              <a:schemeClr val="tx1"/>
            </a:solidFill>
          </a:ln>
          <a:scene3d>
            <a:camera prst="perspectiveLeft"/>
            <a:lightRig rig="threePt" dir="t"/>
          </a:scene3d>
          <a:sp3d>
            <a:bevelT/>
          </a:sp3d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3465B5FD-4A64-4F5D-9285-9CFBCF10D07A}"/>
              </a:ext>
            </a:extLst>
          </p:cNvPr>
          <p:cNvSpPr txBox="1">
            <a:spLocks noChangeArrowheads="1"/>
          </p:cNvSpPr>
          <p:nvPr/>
        </p:nvSpPr>
        <p:spPr>
          <a:xfrm>
            <a:off x="769881" y="394138"/>
            <a:ext cx="10786243" cy="613596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5300" b="1" dirty="0">
                <a:solidFill>
                  <a:srgbClr val="C00000"/>
                </a:solidFill>
              </a:rPr>
              <a:t>Assessment for understanding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10890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755008" y="817580"/>
            <a:ext cx="10939151" cy="114837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sz="4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15-minute break</a:t>
            </a:r>
            <a:br>
              <a:rPr lang="en-US" altLang="en-US" b="1" dirty="0"/>
            </a:br>
            <a:endParaRPr lang="en-US" altLang="en-US" b="1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2421" y="2578338"/>
            <a:ext cx="50388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altLang="en-US" sz="1600" dirty="0"/>
          </a:p>
          <a:p>
            <a:pPr algn="ctr">
              <a:defRPr/>
            </a:pPr>
            <a:endParaRPr lang="en-US" altLang="en-US" sz="4400" b="1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755009" y="1728132"/>
            <a:ext cx="10746297" cy="344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6980F33B-B9D0-45FA-B003-034CD36D6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224" y="2768431"/>
            <a:ext cx="3267030" cy="21740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4A56D7-2720-4300-B646-233E745AB9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7337" y="2249713"/>
            <a:ext cx="3522465" cy="3522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8622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541D9-83ED-4D1C-AEA8-71F9F1267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728" y="416654"/>
            <a:ext cx="10490014" cy="1356360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Jigsaw Technique: New Groups Today!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51A7B9-72D6-48C5-BF48-74FAE0695077}"/>
              </a:ext>
            </a:extLst>
          </p:cNvPr>
          <p:cNvSpPr/>
          <p:nvPr/>
        </p:nvSpPr>
        <p:spPr>
          <a:xfrm>
            <a:off x="442855" y="1773014"/>
            <a:ext cx="687617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altLang="en-US" sz="3200" b="1" dirty="0">
              <a:solidFill>
                <a:srgbClr val="CC6600"/>
              </a:solidFill>
            </a:endParaRPr>
          </a:p>
          <a:p>
            <a:pPr algn="ctr"/>
            <a:endParaRPr lang="en-US" altLang="en-US" sz="3600" b="1" dirty="0">
              <a:solidFill>
                <a:srgbClr val="C00000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D507F75-4F7B-48AA-BAE4-D668B1EB0F27}"/>
              </a:ext>
            </a:extLst>
          </p:cNvPr>
          <p:cNvSpPr txBox="1">
            <a:spLocks/>
          </p:cNvSpPr>
          <p:nvPr/>
        </p:nvSpPr>
        <p:spPr>
          <a:xfrm>
            <a:off x="664128" y="569053"/>
            <a:ext cx="10490014" cy="4515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Cooperative Learning</a:t>
            </a:r>
          </a:p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in practice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17C59E-A463-4F08-AC0A-8F673E4DE91C}"/>
              </a:ext>
            </a:extLst>
          </p:cNvPr>
          <p:cNvSpPr txBox="1"/>
          <p:nvPr/>
        </p:nvSpPr>
        <p:spPr>
          <a:xfrm flipH="1">
            <a:off x="511726" y="4020207"/>
            <a:ext cx="65118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kern="1200" dirty="0">
                <a:solidFill>
                  <a:srgbClr val="336600"/>
                </a:solidFill>
                <a:latin typeface="+mn-lt"/>
                <a:ea typeface="+mn-ea"/>
                <a:cs typeface="+mn-cs"/>
              </a:rPr>
              <a:t> On the Cooperative Group handout, please note your group letter and your number.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EE4FC5-6DD7-41EF-B744-D28EE9311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450" y="1925413"/>
            <a:ext cx="5070347" cy="2247193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9864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541D9-83ED-4D1C-AEA8-71F9F1267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728" y="416654"/>
            <a:ext cx="10490014" cy="1356360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Jigsaw Technique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51A7B9-72D6-48C5-BF48-74FAE0695077}"/>
              </a:ext>
            </a:extLst>
          </p:cNvPr>
          <p:cNvSpPr/>
          <p:nvPr/>
        </p:nvSpPr>
        <p:spPr>
          <a:xfrm>
            <a:off x="442855" y="1773014"/>
            <a:ext cx="687617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altLang="en-US" sz="3200" b="1" dirty="0">
              <a:solidFill>
                <a:srgbClr val="CC6600"/>
              </a:solidFill>
            </a:endParaRPr>
          </a:p>
          <a:p>
            <a:pPr algn="ctr"/>
            <a:endParaRPr lang="en-US" altLang="en-US" sz="3600" b="1" dirty="0">
              <a:solidFill>
                <a:srgbClr val="C00000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D507F75-4F7B-48AA-BAE4-D668B1EB0F27}"/>
              </a:ext>
            </a:extLst>
          </p:cNvPr>
          <p:cNvSpPr txBox="1">
            <a:spLocks/>
          </p:cNvSpPr>
          <p:nvPr/>
        </p:nvSpPr>
        <p:spPr>
          <a:xfrm>
            <a:off x="664128" y="569053"/>
            <a:ext cx="10490014" cy="4515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Meeting #1 		10 minutes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Preparation Pairs 		20 minutes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Meeting #2		45 minutes</a:t>
            </a:r>
          </a:p>
        </p:txBody>
      </p:sp>
    </p:spTree>
    <p:extLst>
      <p:ext uri="{BB962C8B-B14F-4D97-AF65-F5344CB8AC3E}">
        <p14:creationId xmlns:p14="http://schemas.microsoft.com/office/powerpoint/2010/main" val="1284626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1886D545-6638-4132-9AC7-213DF7C041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4494" y="383098"/>
            <a:ext cx="9875520" cy="135636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 and discussion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0AE0CB-33BC-4368-AFA9-3502B616C5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433" y="2007503"/>
            <a:ext cx="5181599" cy="3402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9501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741" y="578352"/>
            <a:ext cx="7202127" cy="135636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test your knowledge!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791" y="2544874"/>
            <a:ext cx="7202126" cy="3198559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4000" b="1" dirty="0">
                <a:solidFill>
                  <a:srgbClr val="C00000"/>
                </a:solidFill>
              </a:rPr>
              <a:t>The Six Facets of Understanding Test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F2EF31E-9DF2-4680-A369-D8B28ADB37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6969519"/>
              </p:ext>
            </p:extLst>
          </p:nvPr>
        </p:nvGraphicFramePr>
        <p:xfrm>
          <a:off x="7535917" y="578351"/>
          <a:ext cx="4729655" cy="5310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Box 5">
            <a:extLst>
              <a:ext uri="{FF2B5EF4-FFF2-40B4-BE49-F238E27FC236}">
                <a16:creationId xmlns:a16="http://schemas.microsoft.com/office/drawing/2014/main" id="{B3441918-05FD-4FB7-81B2-9C6135F81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9813" y="4417865"/>
            <a:ext cx="78306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CC6600"/>
                </a:solidFill>
                <a:latin typeface="+mn-lt"/>
              </a:rPr>
              <a:t>[10 minutes]</a:t>
            </a:r>
          </a:p>
        </p:txBody>
      </p:sp>
    </p:spTree>
    <p:extLst>
      <p:ext uri="{BB962C8B-B14F-4D97-AF65-F5344CB8AC3E}">
        <p14:creationId xmlns:p14="http://schemas.microsoft.com/office/powerpoint/2010/main" val="774842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741" y="578352"/>
            <a:ext cx="7202127" cy="135636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Grade +</a:t>
            </a:r>
            <a:b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 Grade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741" y="2297319"/>
            <a:ext cx="8186284" cy="3917577"/>
          </a:xfrm>
        </p:spPr>
        <p:txBody>
          <a:bodyPr>
            <a:normAutofit fontScale="85000" lnSpcReduction="10000"/>
          </a:bodyPr>
          <a:lstStyle/>
          <a:p>
            <a:pPr marL="45720" indent="0" algn="ctr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788670" indent="-7429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5">
                  <a:lumMod val="75000"/>
                </a:schemeClr>
              </a:buClr>
              <a:buAutoNum type="arabicPeriod"/>
            </a:pP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</a:rPr>
              <a:t>Write your grade on your paper.</a:t>
            </a:r>
          </a:p>
          <a:p>
            <a:pPr marL="788670" indent="-7429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5">
                  <a:lumMod val="75000"/>
                </a:schemeClr>
              </a:buClr>
              <a:buAutoNum type="arabicPeriod"/>
            </a:pP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</a:rPr>
              <a:t>Compare grades with your group.</a:t>
            </a:r>
          </a:p>
          <a:p>
            <a:pPr marL="788670" indent="-7429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5">
                  <a:lumMod val="75000"/>
                </a:schemeClr>
              </a:buClr>
              <a:buAutoNum type="arabicPeriod"/>
            </a:pP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</a:rPr>
              <a:t>If everyone made at least 80, give yourself 5 additional points.</a:t>
            </a:r>
            <a:endParaRPr lang="en-US" sz="4400" b="1" dirty="0">
              <a:solidFill>
                <a:srgbClr val="CC6600"/>
              </a:solidFill>
            </a:endParaRPr>
          </a:p>
          <a:p>
            <a:pPr marL="4572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44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F2EF31E-9DF2-4680-A369-D8B28ADB37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8924726"/>
              </p:ext>
            </p:extLst>
          </p:nvPr>
        </p:nvGraphicFramePr>
        <p:xfrm>
          <a:off x="8217023" y="1351125"/>
          <a:ext cx="3833087" cy="3565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89127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Basis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4357</TotalTime>
  <Words>651</Words>
  <Application>Microsoft Office PowerPoint</Application>
  <PresentationFormat>Widescreen</PresentationFormat>
  <Paragraphs>144</Paragraphs>
  <Slides>29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Corbel</vt:lpstr>
      <vt:lpstr>Gill Sans Ultra Bold</vt:lpstr>
      <vt:lpstr>Segoe UI</vt:lpstr>
      <vt:lpstr>Tahoma</vt:lpstr>
      <vt:lpstr>Times New Roman</vt:lpstr>
      <vt:lpstr>Wingdings</vt:lpstr>
      <vt:lpstr>Basis</vt:lpstr>
      <vt:lpstr>Faculty Pathways to Learning &amp; Success  CTE Leadership Institute 2018 February 12-14, 2018 Hawthorne Conference Center</vt:lpstr>
      <vt:lpstr>Welcome back!</vt:lpstr>
      <vt:lpstr>PowerPoint Presentation</vt:lpstr>
      <vt:lpstr>15-minute break </vt:lpstr>
      <vt:lpstr>The Jigsaw Technique: New Groups Today!</vt:lpstr>
      <vt:lpstr>The Jigsaw Technique</vt:lpstr>
      <vt:lpstr>Questions and discussion</vt:lpstr>
      <vt:lpstr>Let’s test your knowledge!</vt:lpstr>
      <vt:lpstr>Group Grade + Individual Grade</vt:lpstr>
      <vt:lpstr>PowerPoint Presentation</vt:lpstr>
      <vt:lpstr>Lunch &amp; activity</vt:lpstr>
      <vt:lpstr>Questions and discussion</vt:lpstr>
      <vt:lpstr>Students speak:</vt:lpstr>
      <vt:lpstr>Faculty speak [paraphrased]</vt:lpstr>
      <vt:lpstr>Students speak:</vt:lpstr>
      <vt:lpstr>Faculty speak [paraphrased]</vt:lpstr>
      <vt:lpstr>I strive never to forget the real world consequences of my decisions on individuals, businesses and government.   Sonia Sotomayor Supreme Court Justice   </vt:lpstr>
      <vt:lpstr>The SoTL Process</vt:lpstr>
      <vt:lpstr>Generate a research question</vt:lpstr>
      <vt:lpstr>NEW NC SSC Collaboration Sites</vt:lpstr>
      <vt:lpstr>Your ideas needed</vt:lpstr>
      <vt:lpstr>Your questions welcome</vt:lpstr>
      <vt:lpstr>For a graduate student doing research about CCP students   Describe your experiences teaching CCP student  College name: Optional</vt:lpstr>
      <vt:lpstr>Write and rip activity: assessment techniques</vt:lpstr>
      <vt:lpstr> Affinity diagram: assessment techniques</vt:lpstr>
      <vt:lpstr>Shared wisdom: learning together</vt:lpstr>
      <vt:lpstr>Next steps for the cohort</vt:lpstr>
      <vt:lpstr>Build pathways to learning and success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Faculty Pathways to Learning &amp; Success  CTE Leadership Institute 2018 February 12-14, 2018 Hawthorne Conference Center</dc:title>
  <dc:creator>Roxanne Newton</dc:creator>
  <cp:lastModifiedBy>Roxanne Newton</cp:lastModifiedBy>
  <cp:revision>223</cp:revision>
  <dcterms:created xsi:type="dcterms:W3CDTF">2018-02-09T17:11:45Z</dcterms:created>
  <dcterms:modified xsi:type="dcterms:W3CDTF">2018-02-28T22:29:12Z</dcterms:modified>
</cp:coreProperties>
</file>