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handoutMasterIdLst>
    <p:handoutMasterId r:id="rId16"/>
  </p:handoutMasterIdLst>
  <p:sldIdLst>
    <p:sldId id="274" r:id="rId2"/>
    <p:sldId id="273" r:id="rId3"/>
    <p:sldId id="257" r:id="rId4"/>
    <p:sldId id="275" r:id="rId5"/>
    <p:sldId id="295" r:id="rId6"/>
    <p:sldId id="276" r:id="rId7"/>
    <p:sldId id="287" r:id="rId8"/>
    <p:sldId id="280" r:id="rId9"/>
    <p:sldId id="289" r:id="rId10"/>
    <p:sldId id="297" r:id="rId11"/>
    <p:sldId id="296" r:id="rId12"/>
    <p:sldId id="298" r:id="rId13"/>
    <p:sldId id="26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D5D"/>
    <a:srgbClr val="CC9900"/>
    <a:srgbClr val="1616A2"/>
    <a:srgbClr val="070C13"/>
    <a:srgbClr val="101C2A"/>
    <a:srgbClr val="3019B7"/>
    <a:srgbClr val="D09622"/>
    <a:srgbClr val="D68B1C"/>
    <a:srgbClr val="5942E6"/>
    <a:srgbClr val="472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94660"/>
  </p:normalViewPr>
  <p:slideViewPr>
    <p:cSldViewPr>
      <p:cViewPr varScale="1">
        <p:scale>
          <a:sx n="94" d="100"/>
          <a:sy n="94" d="100"/>
        </p:scale>
        <p:origin x="112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565368-CB19-4EAE-BD13-EEF30E00009C}" type="doc">
      <dgm:prSet loTypeId="urn:microsoft.com/office/officeart/2005/8/layout/hList6" loCatId="list" qsTypeId="urn:microsoft.com/office/officeart/2005/8/quickstyle/3d1" qsCatId="3D" csTypeId="urn:microsoft.com/office/officeart/2005/8/colors/accent0_3" csCatId="mainScheme" phldr="1"/>
      <dgm:spPr/>
    </dgm:pt>
    <dgm:pt modelId="{9178FBD9-6915-4996-A787-44768D9B5DB0}">
      <dgm:prSet phldrT="[Text]"/>
      <dgm:spPr/>
      <dgm:t>
        <a:bodyPr/>
        <a:lstStyle/>
        <a:p>
          <a:r>
            <a:rPr lang="en-US" dirty="0"/>
            <a:t>Community College Representatives  (4)</a:t>
          </a:r>
        </a:p>
      </dgm:t>
    </dgm:pt>
    <dgm:pt modelId="{6CEF76B3-530D-4125-B365-BED02294AF6C}" type="parTrans" cxnId="{3C91338C-66A0-4EAC-963A-D446F984DD04}">
      <dgm:prSet/>
      <dgm:spPr/>
      <dgm:t>
        <a:bodyPr/>
        <a:lstStyle/>
        <a:p>
          <a:endParaRPr lang="en-US"/>
        </a:p>
      </dgm:t>
    </dgm:pt>
    <dgm:pt modelId="{92E46B39-7E55-48A4-95C2-7126B5183258}" type="sibTrans" cxnId="{3C91338C-66A0-4EAC-963A-D446F984DD04}">
      <dgm:prSet/>
      <dgm:spPr/>
      <dgm:t>
        <a:bodyPr/>
        <a:lstStyle/>
        <a:p>
          <a:endParaRPr lang="en-US"/>
        </a:p>
      </dgm:t>
    </dgm:pt>
    <dgm:pt modelId="{E1785CEA-AA5F-4259-8DE2-A07695CFEEB1}">
      <dgm:prSet phldrT="[Text]"/>
      <dgm:spPr/>
      <dgm:t>
        <a:bodyPr/>
        <a:lstStyle/>
        <a:p>
          <a:r>
            <a:rPr lang="en-US" dirty="0"/>
            <a:t>UNC Representatives (4)</a:t>
          </a:r>
        </a:p>
      </dgm:t>
    </dgm:pt>
    <dgm:pt modelId="{350597B5-10D1-43B7-B1EA-D0D56A98BAFA}" type="parTrans" cxnId="{F7675F27-B11E-4F34-AB40-F905A5372EDF}">
      <dgm:prSet/>
      <dgm:spPr/>
      <dgm:t>
        <a:bodyPr/>
        <a:lstStyle/>
        <a:p>
          <a:endParaRPr lang="en-US"/>
        </a:p>
      </dgm:t>
    </dgm:pt>
    <dgm:pt modelId="{5EB1BECD-DAEB-49C6-9911-103E3C0D728D}" type="sibTrans" cxnId="{F7675F27-B11E-4F34-AB40-F905A5372EDF}">
      <dgm:prSet/>
      <dgm:spPr/>
      <dgm:t>
        <a:bodyPr/>
        <a:lstStyle/>
        <a:p>
          <a:endParaRPr lang="en-US"/>
        </a:p>
      </dgm:t>
    </dgm:pt>
    <dgm:pt modelId="{56661632-E51F-4A17-B422-892929CDE391}">
      <dgm:prSet phldrT="[Text]"/>
      <dgm:spPr/>
      <dgm:t>
        <a:bodyPr/>
        <a:lstStyle/>
        <a:p>
          <a:r>
            <a:rPr lang="en-US" dirty="0"/>
            <a:t>NCCC System Office  (1)</a:t>
          </a:r>
        </a:p>
      </dgm:t>
    </dgm:pt>
    <dgm:pt modelId="{D960253B-340E-4155-841E-6AB4E13AAE67}" type="parTrans" cxnId="{70817A40-078F-4CA1-A927-9C168985B41C}">
      <dgm:prSet/>
      <dgm:spPr/>
      <dgm:t>
        <a:bodyPr/>
        <a:lstStyle/>
        <a:p>
          <a:endParaRPr lang="en-US"/>
        </a:p>
      </dgm:t>
    </dgm:pt>
    <dgm:pt modelId="{A042C810-27D8-4133-B09C-CDBADA43FF67}" type="sibTrans" cxnId="{70817A40-078F-4CA1-A927-9C168985B41C}">
      <dgm:prSet/>
      <dgm:spPr/>
      <dgm:t>
        <a:bodyPr/>
        <a:lstStyle/>
        <a:p>
          <a:endParaRPr lang="en-US"/>
        </a:p>
      </dgm:t>
    </dgm:pt>
    <dgm:pt modelId="{46B8B716-5DA1-44C5-9F46-31B39C52DBA5}">
      <dgm:prSet phldrT="[Text]"/>
      <dgm:spPr/>
      <dgm:t>
        <a:bodyPr/>
        <a:lstStyle/>
        <a:p>
          <a:r>
            <a:rPr lang="en-US" dirty="0"/>
            <a:t>UNC – </a:t>
          </a:r>
        </a:p>
        <a:p>
          <a:r>
            <a:rPr lang="en-US" dirty="0"/>
            <a:t>General Administration (1)</a:t>
          </a:r>
        </a:p>
      </dgm:t>
    </dgm:pt>
    <dgm:pt modelId="{E6592798-BB7F-43AF-AF05-5039E6C42D6E}" type="parTrans" cxnId="{1FED2F51-B521-434D-A6F3-7B6D9676F7D0}">
      <dgm:prSet/>
      <dgm:spPr/>
      <dgm:t>
        <a:bodyPr/>
        <a:lstStyle/>
        <a:p>
          <a:endParaRPr lang="en-US"/>
        </a:p>
      </dgm:t>
    </dgm:pt>
    <dgm:pt modelId="{3A4FC0E0-E4CC-4E69-B58C-98750C0F615B}" type="sibTrans" cxnId="{1FED2F51-B521-434D-A6F3-7B6D9676F7D0}">
      <dgm:prSet/>
      <dgm:spPr/>
      <dgm:t>
        <a:bodyPr/>
        <a:lstStyle/>
        <a:p>
          <a:endParaRPr lang="en-US"/>
        </a:p>
      </dgm:t>
    </dgm:pt>
    <dgm:pt modelId="{C4BBB417-53E0-499E-9899-F5EBE8E922DF}" type="pres">
      <dgm:prSet presAssocID="{23565368-CB19-4EAE-BD13-EEF30E00009C}" presName="Name0" presStyleCnt="0">
        <dgm:presLayoutVars>
          <dgm:dir/>
          <dgm:resizeHandles val="exact"/>
        </dgm:presLayoutVars>
      </dgm:prSet>
      <dgm:spPr/>
    </dgm:pt>
    <dgm:pt modelId="{CFAF49F5-AED9-4645-A58A-DD5BCF25BC39}" type="pres">
      <dgm:prSet presAssocID="{9178FBD9-6915-4996-A787-44768D9B5DB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9FE9C9-9A9A-4A86-A942-1241D9FABD66}" type="pres">
      <dgm:prSet presAssocID="{92E46B39-7E55-48A4-95C2-7126B5183258}" presName="sibTrans" presStyleCnt="0"/>
      <dgm:spPr/>
    </dgm:pt>
    <dgm:pt modelId="{35F1D3ED-A1DF-475F-8F62-326D3DB4F207}" type="pres">
      <dgm:prSet presAssocID="{E1785CEA-AA5F-4259-8DE2-A07695CFEEB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947C1C-8E15-49C6-AE77-AE6603214059}" type="pres">
      <dgm:prSet presAssocID="{5EB1BECD-DAEB-49C6-9911-103E3C0D728D}" presName="sibTrans" presStyleCnt="0"/>
      <dgm:spPr/>
    </dgm:pt>
    <dgm:pt modelId="{E79472D2-1148-41CB-9903-11F2839B054F}" type="pres">
      <dgm:prSet presAssocID="{56661632-E51F-4A17-B422-892929CDE39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EB9302-93C7-4805-94A7-D1A150A6EA11}" type="pres">
      <dgm:prSet presAssocID="{A042C810-27D8-4133-B09C-CDBADA43FF67}" presName="sibTrans" presStyleCnt="0"/>
      <dgm:spPr/>
    </dgm:pt>
    <dgm:pt modelId="{E07AE393-61A0-4B1B-AB14-B9EBAABD5F96}" type="pres">
      <dgm:prSet presAssocID="{46B8B716-5DA1-44C5-9F46-31B39C52DBA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2A6201-6D8A-4B79-BDDA-30949C9980B8}" type="presOf" srcId="{56661632-E51F-4A17-B422-892929CDE391}" destId="{E79472D2-1148-41CB-9903-11F2839B054F}" srcOrd="0" destOrd="0" presId="urn:microsoft.com/office/officeart/2005/8/layout/hList6"/>
    <dgm:cxn modelId="{58F88CC2-1739-4F26-968B-889BD9822B68}" type="presOf" srcId="{9178FBD9-6915-4996-A787-44768D9B5DB0}" destId="{CFAF49F5-AED9-4645-A58A-DD5BCF25BC39}" srcOrd="0" destOrd="0" presId="urn:microsoft.com/office/officeart/2005/8/layout/hList6"/>
    <dgm:cxn modelId="{F7675F27-B11E-4F34-AB40-F905A5372EDF}" srcId="{23565368-CB19-4EAE-BD13-EEF30E00009C}" destId="{E1785CEA-AA5F-4259-8DE2-A07695CFEEB1}" srcOrd="1" destOrd="0" parTransId="{350597B5-10D1-43B7-B1EA-D0D56A98BAFA}" sibTransId="{5EB1BECD-DAEB-49C6-9911-103E3C0D728D}"/>
    <dgm:cxn modelId="{6C94CB78-DB81-478D-8323-FE011FABDE61}" type="presOf" srcId="{23565368-CB19-4EAE-BD13-EEF30E00009C}" destId="{C4BBB417-53E0-499E-9899-F5EBE8E922DF}" srcOrd="0" destOrd="0" presId="urn:microsoft.com/office/officeart/2005/8/layout/hList6"/>
    <dgm:cxn modelId="{1E8DCA8F-C246-4C2C-AD0E-98F5CC28D766}" type="presOf" srcId="{E1785CEA-AA5F-4259-8DE2-A07695CFEEB1}" destId="{35F1D3ED-A1DF-475F-8F62-326D3DB4F207}" srcOrd="0" destOrd="0" presId="urn:microsoft.com/office/officeart/2005/8/layout/hList6"/>
    <dgm:cxn modelId="{1FED2F51-B521-434D-A6F3-7B6D9676F7D0}" srcId="{23565368-CB19-4EAE-BD13-EEF30E00009C}" destId="{46B8B716-5DA1-44C5-9F46-31B39C52DBA5}" srcOrd="3" destOrd="0" parTransId="{E6592798-BB7F-43AF-AF05-5039E6C42D6E}" sibTransId="{3A4FC0E0-E4CC-4E69-B58C-98750C0F615B}"/>
    <dgm:cxn modelId="{3C91338C-66A0-4EAC-963A-D446F984DD04}" srcId="{23565368-CB19-4EAE-BD13-EEF30E00009C}" destId="{9178FBD9-6915-4996-A787-44768D9B5DB0}" srcOrd="0" destOrd="0" parTransId="{6CEF76B3-530D-4125-B365-BED02294AF6C}" sibTransId="{92E46B39-7E55-48A4-95C2-7126B5183258}"/>
    <dgm:cxn modelId="{2F9AED7B-433F-448B-BF58-761D3A16E988}" type="presOf" srcId="{46B8B716-5DA1-44C5-9F46-31B39C52DBA5}" destId="{E07AE393-61A0-4B1B-AB14-B9EBAABD5F96}" srcOrd="0" destOrd="0" presId="urn:microsoft.com/office/officeart/2005/8/layout/hList6"/>
    <dgm:cxn modelId="{70817A40-078F-4CA1-A927-9C168985B41C}" srcId="{23565368-CB19-4EAE-BD13-EEF30E00009C}" destId="{56661632-E51F-4A17-B422-892929CDE391}" srcOrd="2" destOrd="0" parTransId="{D960253B-340E-4155-841E-6AB4E13AAE67}" sibTransId="{A042C810-27D8-4133-B09C-CDBADA43FF67}"/>
    <dgm:cxn modelId="{5EE6D999-1753-4421-AA30-65699CE8B2EE}" type="presParOf" srcId="{C4BBB417-53E0-499E-9899-F5EBE8E922DF}" destId="{CFAF49F5-AED9-4645-A58A-DD5BCF25BC39}" srcOrd="0" destOrd="0" presId="urn:microsoft.com/office/officeart/2005/8/layout/hList6"/>
    <dgm:cxn modelId="{F9642554-8982-4E03-A3E0-4EBFC037F09B}" type="presParOf" srcId="{C4BBB417-53E0-499E-9899-F5EBE8E922DF}" destId="{8E9FE9C9-9A9A-4A86-A942-1241D9FABD66}" srcOrd="1" destOrd="0" presId="urn:microsoft.com/office/officeart/2005/8/layout/hList6"/>
    <dgm:cxn modelId="{909337E6-7248-45B8-9271-D7DB39B83A77}" type="presParOf" srcId="{C4BBB417-53E0-499E-9899-F5EBE8E922DF}" destId="{35F1D3ED-A1DF-475F-8F62-326D3DB4F207}" srcOrd="2" destOrd="0" presId="urn:microsoft.com/office/officeart/2005/8/layout/hList6"/>
    <dgm:cxn modelId="{6C2D89DA-770C-4B2C-B364-2C3099990121}" type="presParOf" srcId="{C4BBB417-53E0-499E-9899-F5EBE8E922DF}" destId="{AF947C1C-8E15-49C6-AE77-AE6603214059}" srcOrd="3" destOrd="0" presId="urn:microsoft.com/office/officeart/2005/8/layout/hList6"/>
    <dgm:cxn modelId="{14335783-CE43-41DE-97E5-14348B9B63C2}" type="presParOf" srcId="{C4BBB417-53E0-499E-9899-F5EBE8E922DF}" destId="{E79472D2-1148-41CB-9903-11F2839B054F}" srcOrd="4" destOrd="0" presId="urn:microsoft.com/office/officeart/2005/8/layout/hList6"/>
    <dgm:cxn modelId="{9A2D144B-0317-4D6D-86A4-51BEBD02F378}" type="presParOf" srcId="{C4BBB417-53E0-499E-9899-F5EBE8E922DF}" destId="{98EB9302-93C7-4805-94A7-D1A150A6EA11}" srcOrd="5" destOrd="0" presId="urn:microsoft.com/office/officeart/2005/8/layout/hList6"/>
    <dgm:cxn modelId="{770AFDDC-96CE-4B88-818B-498780A29FFE}" type="presParOf" srcId="{C4BBB417-53E0-499E-9899-F5EBE8E922DF}" destId="{E07AE393-61A0-4B1B-AB14-B9EBAABD5F96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F677B1-68B6-4AA0-8395-EA4C83380ED8}" type="doc">
      <dgm:prSet loTypeId="urn:microsoft.com/office/officeart/2005/8/layout/list1" loCatId="list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C47D0780-C3E7-424F-86AD-3F98234E2257}">
      <dgm:prSet phldrT="[Text]" custT="1"/>
      <dgm:spPr/>
      <dgm:t>
        <a:bodyPr/>
        <a:lstStyle/>
        <a:p>
          <a:pPr algn="l"/>
          <a:r>
            <a:rPr lang="en-US" sz="1800" b="1">
              <a:solidFill>
                <a:srgbClr val="3019B7"/>
              </a:solidFill>
              <a:latin typeface="Arial Narrow" panose="020B0606020202030204" pitchFamily="34" charset="0"/>
            </a:rPr>
            <a:t>SERVES </a:t>
          </a:r>
          <a:r>
            <a:rPr lang="en-US" sz="1800">
              <a:latin typeface="Arial Narrow" panose="020B0606020202030204" pitchFamily="34" charset="0"/>
            </a:rPr>
            <a:t>as </a:t>
          </a:r>
          <a:r>
            <a:rPr lang="en-US" sz="1800" dirty="0">
              <a:latin typeface="Arial Narrow" panose="020B0606020202030204" pitchFamily="34" charset="0"/>
            </a:rPr>
            <a:t>the policy administrators of the Comprehensive Articulation Agreement (CAA) with authority to interpret CAA policy</a:t>
          </a:r>
          <a:r>
            <a:rPr lang="en-US" sz="2000" dirty="0">
              <a:latin typeface="Arial Narrow" panose="020B0606020202030204" pitchFamily="34" charset="0"/>
            </a:rPr>
            <a:t>.</a:t>
          </a:r>
        </a:p>
      </dgm:t>
    </dgm:pt>
    <dgm:pt modelId="{093B7ACE-C4EE-447E-95BF-02A950295AF4}" type="parTrans" cxnId="{B1CA3A70-F71F-49C8-B049-0BB3B1158BD8}">
      <dgm:prSet/>
      <dgm:spPr/>
      <dgm:t>
        <a:bodyPr/>
        <a:lstStyle/>
        <a:p>
          <a:endParaRPr lang="en-US"/>
        </a:p>
      </dgm:t>
    </dgm:pt>
    <dgm:pt modelId="{1A171045-28EB-4689-94CD-89C6A9479991}" type="sibTrans" cxnId="{B1CA3A70-F71F-49C8-B049-0BB3B1158BD8}">
      <dgm:prSet/>
      <dgm:spPr/>
      <dgm:t>
        <a:bodyPr/>
        <a:lstStyle/>
        <a:p>
          <a:endParaRPr lang="en-US"/>
        </a:p>
      </dgm:t>
    </dgm:pt>
    <dgm:pt modelId="{4AB4AA11-D458-47B7-87D5-C822C215450F}">
      <dgm:prSet phldrT="[Text]" custT="1"/>
      <dgm:spPr/>
      <dgm:t>
        <a:bodyPr/>
        <a:lstStyle/>
        <a:p>
          <a:pPr algn="l"/>
          <a:r>
            <a:rPr lang="en-US" sz="1800" b="1">
              <a:solidFill>
                <a:srgbClr val="3019B7"/>
              </a:solidFill>
              <a:latin typeface="Arial Narrow" panose="020B0606020202030204" pitchFamily="34" charset="0"/>
            </a:rPr>
            <a:t>ENSURES</a:t>
          </a:r>
          <a:r>
            <a:rPr lang="en-US" sz="1800">
              <a:latin typeface="Arial Narrow" panose="020B0606020202030204" pitchFamily="34" charset="0"/>
            </a:rPr>
            <a:t> compliance </a:t>
          </a:r>
          <a:r>
            <a:rPr lang="en-US" sz="1800" dirty="0">
              <a:latin typeface="Arial Narrow" panose="020B0606020202030204" pitchFamily="34" charset="0"/>
            </a:rPr>
            <a:t>of institutional policies and practices regarding the CAA (TAC Review).</a:t>
          </a:r>
        </a:p>
      </dgm:t>
    </dgm:pt>
    <dgm:pt modelId="{9DC5775A-AC5B-42B3-BE66-90DD251FC62B}" type="parTrans" cxnId="{7C71399F-AAB6-405F-ADED-08F32C732D5C}">
      <dgm:prSet/>
      <dgm:spPr/>
      <dgm:t>
        <a:bodyPr/>
        <a:lstStyle/>
        <a:p>
          <a:endParaRPr lang="en-US"/>
        </a:p>
      </dgm:t>
    </dgm:pt>
    <dgm:pt modelId="{A682FEDC-E540-4667-BDA3-463D0878CC9F}" type="sibTrans" cxnId="{7C71399F-AAB6-405F-ADED-08F32C732D5C}">
      <dgm:prSet/>
      <dgm:spPr/>
      <dgm:t>
        <a:bodyPr/>
        <a:lstStyle/>
        <a:p>
          <a:endParaRPr lang="en-US"/>
        </a:p>
      </dgm:t>
    </dgm:pt>
    <dgm:pt modelId="{FB43443E-F3E3-473B-B3F2-4D3FF45C0BBB}">
      <dgm:prSet phldrT="[Text]" custT="1"/>
      <dgm:spPr/>
      <dgm:t>
        <a:bodyPr/>
        <a:lstStyle/>
        <a:p>
          <a:pPr algn="l"/>
          <a:r>
            <a:rPr lang="en-US" sz="1800" b="1" dirty="0">
              <a:solidFill>
                <a:srgbClr val="3019B7"/>
              </a:solidFill>
              <a:latin typeface="Arial Narrow" panose="020B0606020202030204" pitchFamily="34" charset="0"/>
            </a:rPr>
            <a:t>ADDRESSES</a:t>
          </a:r>
          <a:r>
            <a:rPr lang="en-US" sz="1800" b="1" dirty="0">
              <a:latin typeface="Arial Narrow" panose="020B0606020202030204" pitchFamily="34" charset="0"/>
            </a:rPr>
            <a:t>  </a:t>
          </a:r>
          <a:r>
            <a:rPr lang="en-US" sz="1800" dirty="0">
              <a:latin typeface="Arial Narrow" panose="020B0606020202030204" pitchFamily="34" charset="0"/>
            </a:rPr>
            <a:t>questions about the transferability of the course work under the CAA or any proposed changes to the policies, general education courses, UGETCs, and Baccalaureate Degree Plans.</a:t>
          </a:r>
        </a:p>
      </dgm:t>
    </dgm:pt>
    <dgm:pt modelId="{406A3614-D4DC-4321-848E-E08789FE3A9B}" type="parTrans" cxnId="{86F71D2A-DBFB-4FD3-A593-B740739633E0}">
      <dgm:prSet/>
      <dgm:spPr/>
      <dgm:t>
        <a:bodyPr/>
        <a:lstStyle/>
        <a:p>
          <a:endParaRPr lang="en-US"/>
        </a:p>
      </dgm:t>
    </dgm:pt>
    <dgm:pt modelId="{1BFF60ED-5716-4328-B786-0909F4325680}" type="sibTrans" cxnId="{86F71D2A-DBFB-4FD3-A593-B740739633E0}">
      <dgm:prSet/>
      <dgm:spPr/>
      <dgm:t>
        <a:bodyPr/>
        <a:lstStyle/>
        <a:p>
          <a:endParaRPr lang="en-US"/>
        </a:p>
      </dgm:t>
    </dgm:pt>
    <dgm:pt modelId="{6EEA8B2C-343C-4B19-8BF2-4D53FEA067E0}">
      <dgm:prSet phldrT="[Text]" custT="1"/>
      <dgm:spPr/>
      <dgm:t>
        <a:bodyPr/>
        <a:lstStyle/>
        <a:p>
          <a:pPr algn="l"/>
          <a:r>
            <a:rPr lang="en-US" sz="1800" b="1">
              <a:solidFill>
                <a:srgbClr val="3019B7"/>
              </a:solidFill>
              <a:latin typeface="Arial Narrow" panose="020B0606020202030204" pitchFamily="34" charset="0"/>
            </a:rPr>
            <a:t>OVERSEES</a:t>
          </a:r>
          <a:r>
            <a:rPr lang="en-US" sz="1800">
              <a:latin typeface="Arial Narrow" panose="020B0606020202030204" pitchFamily="34" charset="0"/>
            </a:rPr>
            <a:t> implementation </a:t>
          </a:r>
          <a:r>
            <a:rPr lang="en-US" sz="1800" dirty="0">
              <a:latin typeface="Arial Narrow" panose="020B0606020202030204" pitchFamily="34" charset="0"/>
            </a:rPr>
            <a:t>of the CAA, refinements of the regulations, and minor changes. </a:t>
          </a:r>
        </a:p>
      </dgm:t>
    </dgm:pt>
    <dgm:pt modelId="{2719277A-3BF1-483E-AF7F-BFAD8ECD2FC0}" type="sibTrans" cxnId="{E38E8642-C4FF-4BAE-B916-454E1A7400E6}">
      <dgm:prSet/>
      <dgm:spPr/>
      <dgm:t>
        <a:bodyPr/>
        <a:lstStyle/>
        <a:p>
          <a:endParaRPr lang="en-US"/>
        </a:p>
      </dgm:t>
    </dgm:pt>
    <dgm:pt modelId="{723456DA-94E1-466F-A4E1-87DDE3FD56E7}" type="parTrans" cxnId="{E38E8642-C4FF-4BAE-B916-454E1A7400E6}">
      <dgm:prSet/>
      <dgm:spPr/>
      <dgm:t>
        <a:bodyPr/>
        <a:lstStyle/>
        <a:p>
          <a:endParaRPr lang="en-US"/>
        </a:p>
      </dgm:t>
    </dgm:pt>
    <dgm:pt modelId="{61B833BD-E343-4732-B864-9D8485B94188}" type="pres">
      <dgm:prSet presAssocID="{8CF677B1-68B6-4AA0-8395-EA4C83380ED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12CA20-BFCE-4EF2-A3CF-5CF453176EF4}" type="pres">
      <dgm:prSet presAssocID="{C47D0780-C3E7-424F-86AD-3F98234E2257}" presName="parentLin" presStyleCnt="0"/>
      <dgm:spPr/>
    </dgm:pt>
    <dgm:pt modelId="{F684729E-A0C7-4769-BF2F-0713426F413D}" type="pres">
      <dgm:prSet presAssocID="{C47D0780-C3E7-424F-86AD-3F98234E2257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25030EBE-D35D-42DF-B708-8AA614FBF8BE}" type="pres">
      <dgm:prSet presAssocID="{C47D0780-C3E7-424F-86AD-3F98234E2257}" presName="parentText" presStyleLbl="node1" presStyleIdx="0" presStyleCnt="4" custScaleX="142857" custScaleY="137112" custLinFactNeighborX="-17627" custLinFactNeighborY="959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E5A5F-D82F-4F28-9FA7-F2228D4143C3}" type="pres">
      <dgm:prSet presAssocID="{C47D0780-C3E7-424F-86AD-3F98234E2257}" presName="negativeSpace" presStyleCnt="0"/>
      <dgm:spPr/>
    </dgm:pt>
    <dgm:pt modelId="{A5C9F9C7-B89B-4D5E-B7B6-8B09471244A0}" type="pres">
      <dgm:prSet presAssocID="{C47D0780-C3E7-424F-86AD-3F98234E2257}" presName="childText" presStyleLbl="conFgAcc1" presStyleIdx="0" presStyleCnt="4" custLinFactY="-66590" custLinFactNeighborX="1570" custLinFactNeighborY="-100000">
        <dgm:presLayoutVars>
          <dgm:bulletEnabled val="1"/>
        </dgm:presLayoutVars>
      </dgm:prSet>
      <dgm:spPr/>
    </dgm:pt>
    <dgm:pt modelId="{56595208-5CAB-4944-97CE-D4C99CE01DA6}" type="pres">
      <dgm:prSet presAssocID="{1A171045-28EB-4689-94CD-89C6A9479991}" presName="spaceBetweenRectangles" presStyleCnt="0"/>
      <dgm:spPr/>
    </dgm:pt>
    <dgm:pt modelId="{4B8EC644-A789-45ED-BFBE-57C8C2F38CB0}" type="pres">
      <dgm:prSet presAssocID="{6EEA8B2C-343C-4B19-8BF2-4D53FEA067E0}" presName="parentLin" presStyleCnt="0"/>
      <dgm:spPr/>
    </dgm:pt>
    <dgm:pt modelId="{A27F0A5C-3980-439D-B3DD-3C6F8C8F5756}" type="pres">
      <dgm:prSet presAssocID="{6EEA8B2C-343C-4B19-8BF2-4D53FEA067E0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AC69760F-1198-4477-8EAA-C86477508821}" type="pres">
      <dgm:prSet presAssocID="{6EEA8B2C-343C-4B19-8BF2-4D53FEA067E0}" presName="parentText" presStyleLbl="node1" presStyleIdx="1" presStyleCnt="4" custScaleX="142931" custScaleY="113810" custLinFactNeighborX="-17542" custLinFactNeighborY="-1077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843495-FACA-4CB4-BA2E-B0F674A27A20}" type="pres">
      <dgm:prSet presAssocID="{6EEA8B2C-343C-4B19-8BF2-4D53FEA067E0}" presName="negativeSpace" presStyleCnt="0"/>
      <dgm:spPr/>
    </dgm:pt>
    <dgm:pt modelId="{C76D75D8-1A0A-41D0-8605-FAEF21F68F1F}" type="pres">
      <dgm:prSet presAssocID="{6EEA8B2C-343C-4B19-8BF2-4D53FEA067E0}" presName="childText" presStyleLbl="conFgAcc1" presStyleIdx="1" presStyleCnt="4" custLinFactY="-34052" custLinFactNeighborX="863" custLinFactNeighborY="-100000">
        <dgm:presLayoutVars>
          <dgm:bulletEnabled val="1"/>
        </dgm:presLayoutVars>
      </dgm:prSet>
      <dgm:spPr/>
    </dgm:pt>
    <dgm:pt modelId="{A5AF5C67-44BB-4D62-960F-193CACB6ED50}" type="pres">
      <dgm:prSet presAssocID="{2719277A-3BF1-483E-AF7F-BFAD8ECD2FC0}" presName="spaceBetweenRectangles" presStyleCnt="0"/>
      <dgm:spPr/>
    </dgm:pt>
    <dgm:pt modelId="{0CA6BE04-566C-4520-8D41-AF037DEA7348}" type="pres">
      <dgm:prSet presAssocID="{4AB4AA11-D458-47B7-87D5-C822C215450F}" presName="parentLin" presStyleCnt="0"/>
      <dgm:spPr/>
    </dgm:pt>
    <dgm:pt modelId="{00F3B741-A70A-4F59-A51C-CCBDF987557F}" type="pres">
      <dgm:prSet presAssocID="{4AB4AA11-D458-47B7-87D5-C822C215450F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4D1CE997-8EDE-4B15-8DFF-94A29854011B}" type="pres">
      <dgm:prSet presAssocID="{4AB4AA11-D458-47B7-87D5-C822C215450F}" presName="parentText" presStyleLbl="node1" presStyleIdx="2" presStyleCnt="4" custScaleX="139216" custScaleY="129994" custLinFactNeighborX="-19606" custLinFactNeighborY="-356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2A55D2-1826-4BA0-AC10-DCB7BE31C30A}" type="pres">
      <dgm:prSet presAssocID="{4AB4AA11-D458-47B7-87D5-C822C215450F}" presName="negativeSpace" presStyleCnt="0"/>
      <dgm:spPr/>
    </dgm:pt>
    <dgm:pt modelId="{7A27C7FC-4C84-49D6-8999-D115C4922A3C}" type="pres">
      <dgm:prSet presAssocID="{4AB4AA11-D458-47B7-87D5-C822C215450F}" presName="childText" presStyleLbl="conFgAcc1" presStyleIdx="2" presStyleCnt="4" custLinFactY="-57828" custLinFactNeighborY="-100000">
        <dgm:presLayoutVars>
          <dgm:bulletEnabled val="1"/>
        </dgm:presLayoutVars>
      </dgm:prSet>
      <dgm:spPr/>
    </dgm:pt>
    <dgm:pt modelId="{702B6DB4-8E1C-47FE-86C6-2459ED971BFC}" type="pres">
      <dgm:prSet presAssocID="{A682FEDC-E540-4667-BDA3-463D0878CC9F}" presName="spaceBetweenRectangles" presStyleCnt="0"/>
      <dgm:spPr/>
    </dgm:pt>
    <dgm:pt modelId="{F4E4F3CF-D536-4D33-9CDC-B08DB045EFDE}" type="pres">
      <dgm:prSet presAssocID="{FB43443E-F3E3-473B-B3F2-4D3FF45C0BBB}" presName="parentLin" presStyleCnt="0"/>
      <dgm:spPr/>
    </dgm:pt>
    <dgm:pt modelId="{14AAE329-8C5B-4362-9770-BB9BEBEF3456}" type="pres">
      <dgm:prSet presAssocID="{FB43443E-F3E3-473B-B3F2-4D3FF45C0BBB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50C8AE33-0890-49D7-AE30-D86A14880FC4}" type="pres">
      <dgm:prSet presAssocID="{FB43443E-F3E3-473B-B3F2-4D3FF45C0BBB}" presName="parentText" presStyleLbl="node1" presStyleIdx="3" presStyleCnt="4" custScaleX="142857" custScaleY="136666" custLinFactNeighborX="-17627" custLinFactNeighborY="-3518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0259C1-2E7C-4417-8637-FB53BC7F8049}" type="pres">
      <dgm:prSet presAssocID="{FB43443E-F3E3-473B-B3F2-4D3FF45C0BBB}" presName="negativeSpace" presStyleCnt="0"/>
      <dgm:spPr/>
    </dgm:pt>
    <dgm:pt modelId="{2C1C18A5-253F-4A2B-8B9F-6E1657931E2D}" type="pres">
      <dgm:prSet presAssocID="{FB43443E-F3E3-473B-B3F2-4D3FF45C0BBB}" presName="childText" presStyleLbl="conFgAcc1" presStyleIdx="3" presStyleCnt="4" custLinFactY="-52277" custLinFactNeighborY="-100000">
        <dgm:presLayoutVars>
          <dgm:bulletEnabled val="1"/>
        </dgm:presLayoutVars>
      </dgm:prSet>
      <dgm:spPr/>
    </dgm:pt>
  </dgm:ptLst>
  <dgm:cxnLst>
    <dgm:cxn modelId="{D4FFC9DD-956D-496F-843E-14E1BE6717D5}" type="presOf" srcId="{FB43443E-F3E3-473B-B3F2-4D3FF45C0BBB}" destId="{14AAE329-8C5B-4362-9770-BB9BEBEF3456}" srcOrd="0" destOrd="0" presId="urn:microsoft.com/office/officeart/2005/8/layout/list1"/>
    <dgm:cxn modelId="{E38E8642-C4FF-4BAE-B916-454E1A7400E6}" srcId="{8CF677B1-68B6-4AA0-8395-EA4C83380ED8}" destId="{6EEA8B2C-343C-4B19-8BF2-4D53FEA067E0}" srcOrd="1" destOrd="0" parTransId="{723456DA-94E1-466F-A4E1-87DDE3FD56E7}" sibTransId="{2719277A-3BF1-483E-AF7F-BFAD8ECD2FC0}"/>
    <dgm:cxn modelId="{079EA519-7377-4F7E-88F7-E9E5B3F23238}" type="presOf" srcId="{C47D0780-C3E7-424F-86AD-3F98234E2257}" destId="{F684729E-A0C7-4769-BF2F-0713426F413D}" srcOrd="0" destOrd="0" presId="urn:microsoft.com/office/officeart/2005/8/layout/list1"/>
    <dgm:cxn modelId="{B78D6EBC-0EF4-4927-8FF9-C5E58CFA9FD8}" type="presOf" srcId="{8CF677B1-68B6-4AA0-8395-EA4C83380ED8}" destId="{61B833BD-E343-4732-B864-9D8485B94188}" srcOrd="0" destOrd="0" presId="urn:microsoft.com/office/officeart/2005/8/layout/list1"/>
    <dgm:cxn modelId="{03610A90-47E7-47EB-A5D7-4408018C059C}" type="presOf" srcId="{FB43443E-F3E3-473B-B3F2-4D3FF45C0BBB}" destId="{50C8AE33-0890-49D7-AE30-D86A14880FC4}" srcOrd="1" destOrd="0" presId="urn:microsoft.com/office/officeart/2005/8/layout/list1"/>
    <dgm:cxn modelId="{743B1642-ECA0-4AB3-8509-FD8760473D82}" type="presOf" srcId="{4AB4AA11-D458-47B7-87D5-C822C215450F}" destId="{4D1CE997-8EDE-4B15-8DFF-94A29854011B}" srcOrd="1" destOrd="0" presId="urn:microsoft.com/office/officeart/2005/8/layout/list1"/>
    <dgm:cxn modelId="{7560400C-83C4-4910-B472-6702EA273ABE}" type="presOf" srcId="{C47D0780-C3E7-424F-86AD-3F98234E2257}" destId="{25030EBE-D35D-42DF-B708-8AA614FBF8BE}" srcOrd="1" destOrd="0" presId="urn:microsoft.com/office/officeart/2005/8/layout/list1"/>
    <dgm:cxn modelId="{7C71399F-AAB6-405F-ADED-08F32C732D5C}" srcId="{8CF677B1-68B6-4AA0-8395-EA4C83380ED8}" destId="{4AB4AA11-D458-47B7-87D5-C822C215450F}" srcOrd="2" destOrd="0" parTransId="{9DC5775A-AC5B-42B3-BE66-90DD251FC62B}" sibTransId="{A682FEDC-E540-4667-BDA3-463D0878CC9F}"/>
    <dgm:cxn modelId="{2976BBD8-AB53-4CD5-AFC8-C3F2CE8ADD57}" type="presOf" srcId="{6EEA8B2C-343C-4B19-8BF2-4D53FEA067E0}" destId="{A27F0A5C-3980-439D-B3DD-3C6F8C8F5756}" srcOrd="0" destOrd="0" presId="urn:microsoft.com/office/officeart/2005/8/layout/list1"/>
    <dgm:cxn modelId="{86F71D2A-DBFB-4FD3-A593-B740739633E0}" srcId="{8CF677B1-68B6-4AA0-8395-EA4C83380ED8}" destId="{FB43443E-F3E3-473B-B3F2-4D3FF45C0BBB}" srcOrd="3" destOrd="0" parTransId="{406A3614-D4DC-4321-848E-E08789FE3A9B}" sibTransId="{1BFF60ED-5716-4328-B786-0909F4325680}"/>
    <dgm:cxn modelId="{17597F71-25AB-4725-A82F-6C023FADD8CB}" type="presOf" srcId="{6EEA8B2C-343C-4B19-8BF2-4D53FEA067E0}" destId="{AC69760F-1198-4477-8EAA-C86477508821}" srcOrd="1" destOrd="0" presId="urn:microsoft.com/office/officeart/2005/8/layout/list1"/>
    <dgm:cxn modelId="{58BD1DA7-8592-4999-8C62-2C8517A3D91F}" type="presOf" srcId="{4AB4AA11-D458-47B7-87D5-C822C215450F}" destId="{00F3B741-A70A-4F59-A51C-CCBDF987557F}" srcOrd="0" destOrd="0" presId="urn:microsoft.com/office/officeart/2005/8/layout/list1"/>
    <dgm:cxn modelId="{B1CA3A70-F71F-49C8-B049-0BB3B1158BD8}" srcId="{8CF677B1-68B6-4AA0-8395-EA4C83380ED8}" destId="{C47D0780-C3E7-424F-86AD-3F98234E2257}" srcOrd="0" destOrd="0" parTransId="{093B7ACE-C4EE-447E-95BF-02A950295AF4}" sibTransId="{1A171045-28EB-4689-94CD-89C6A9479991}"/>
    <dgm:cxn modelId="{5F86B234-1993-4E6A-914E-1C91A0F01A7B}" type="presParOf" srcId="{61B833BD-E343-4732-B864-9D8485B94188}" destId="{6D12CA20-BFCE-4EF2-A3CF-5CF453176EF4}" srcOrd="0" destOrd="0" presId="urn:microsoft.com/office/officeart/2005/8/layout/list1"/>
    <dgm:cxn modelId="{C60AF407-F232-40F2-AB18-6656686A0AB7}" type="presParOf" srcId="{6D12CA20-BFCE-4EF2-A3CF-5CF453176EF4}" destId="{F684729E-A0C7-4769-BF2F-0713426F413D}" srcOrd="0" destOrd="0" presId="urn:microsoft.com/office/officeart/2005/8/layout/list1"/>
    <dgm:cxn modelId="{3609C77B-F1F5-4904-8724-45664185E598}" type="presParOf" srcId="{6D12CA20-BFCE-4EF2-A3CF-5CF453176EF4}" destId="{25030EBE-D35D-42DF-B708-8AA614FBF8BE}" srcOrd="1" destOrd="0" presId="urn:microsoft.com/office/officeart/2005/8/layout/list1"/>
    <dgm:cxn modelId="{8D5F3FE1-109D-404A-BF44-0E25663D438F}" type="presParOf" srcId="{61B833BD-E343-4732-B864-9D8485B94188}" destId="{30FE5A5F-D82F-4F28-9FA7-F2228D4143C3}" srcOrd="1" destOrd="0" presId="urn:microsoft.com/office/officeart/2005/8/layout/list1"/>
    <dgm:cxn modelId="{D4977362-93A4-40C1-8C41-E95EE268D1F4}" type="presParOf" srcId="{61B833BD-E343-4732-B864-9D8485B94188}" destId="{A5C9F9C7-B89B-4D5E-B7B6-8B09471244A0}" srcOrd="2" destOrd="0" presId="urn:microsoft.com/office/officeart/2005/8/layout/list1"/>
    <dgm:cxn modelId="{7446A796-2B2D-4622-8A71-6764F48FAB61}" type="presParOf" srcId="{61B833BD-E343-4732-B864-9D8485B94188}" destId="{56595208-5CAB-4944-97CE-D4C99CE01DA6}" srcOrd="3" destOrd="0" presId="urn:microsoft.com/office/officeart/2005/8/layout/list1"/>
    <dgm:cxn modelId="{E8054AAD-EEB5-4794-9D26-BF48D3D3AB80}" type="presParOf" srcId="{61B833BD-E343-4732-B864-9D8485B94188}" destId="{4B8EC644-A789-45ED-BFBE-57C8C2F38CB0}" srcOrd="4" destOrd="0" presId="urn:microsoft.com/office/officeart/2005/8/layout/list1"/>
    <dgm:cxn modelId="{E42A2529-5B4E-4452-82B0-822934AF8D7D}" type="presParOf" srcId="{4B8EC644-A789-45ED-BFBE-57C8C2F38CB0}" destId="{A27F0A5C-3980-439D-B3DD-3C6F8C8F5756}" srcOrd="0" destOrd="0" presId="urn:microsoft.com/office/officeart/2005/8/layout/list1"/>
    <dgm:cxn modelId="{9C5584E8-9610-4011-BD78-777728A83342}" type="presParOf" srcId="{4B8EC644-A789-45ED-BFBE-57C8C2F38CB0}" destId="{AC69760F-1198-4477-8EAA-C86477508821}" srcOrd="1" destOrd="0" presId="urn:microsoft.com/office/officeart/2005/8/layout/list1"/>
    <dgm:cxn modelId="{B82AAF12-9522-4C7E-9C03-E5E454119001}" type="presParOf" srcId="{61B833BD-E343-4732-B864-9D8485B94188}" destId="{9F843495-FACA-4CB4-BA2E-B0F674A27A20}" srcOrd="5" destOrd="0" presId="urn:microsoft.com/office/officeart/2005/8/layout/list1"/>
    <dgm:cxn modelId="{ECB9596D-75AB-48A7-894D-FB69B6F7EB82}" type="presParOf" srcId="{61B833BD-E343-4732-B864-9D8485B94188}" destId="{C76D75D8-1A0A-41D0-8605-FAEF21F68F1F}" srcOrd="6" destOrd="0" presId="urn:microsoft.com/office/officeart/2005/8/layout/list1"/>
    <dgm:cxn modelId="{91DD953A-F17B-47F4-9266-002E1ADA5B53}" type="presParOf" srcId="{61B833BD-E343-4732-B864-9D8485B94188}" destId="{A5AF5C67-44BB-4D62-960F-193CACB6ED50}" srcOrd="7" destOrd="0" presId="urn:microsoft.com/office/officeart/2005/8/layout/list1"/>
    <dgm:cxn modelId="{CEC4EAA8-8E4C-4F90-B494-A7C697D1D01E}" type="presParOf" srcId="{61B833BD-E343-4732-B864-9D8485B94188}" destId="{0CA6BE04-566C-4520-8D41-AF037DEA7348}" srcOrd="8" destOrd="0" presId="urn:microsoft.com/office/officeart/2005/8/layout/list1"/>
    <dgm:cxn modelId="{E6CF7802-7A89-43B8-B420-6C0AED7EBDAD}" type="presParOf" srcId="{0CA6BE04-566C-4520-8D41-AF037DEA7348}" destId="{00F3B741-A70A-4F59-A51C-CCBDF987557F}" srcOrd="0" destOrd="0" presId="urn:microsoft.com/office/officeart/2005/8/layout/list1"/>
    <dgm:cxn modelId="{0DDFB8ED-76F4-478A-9666-35BEC547E404}" type="presParOf" srcId="{0CA6BE04-566C-4520-8D41-AF037DEA7348}" destId="{4D1CE997-8EDE-4B15-8DFF-94A29854011B}" srcOrd="1" destOrd="0" presId="urn:microsoft.com/office/officeart/2005/8/layout/list1"/>
    <dgm:cxn modelId="{3C127161-F549-4BE5-A28B-2345F34A0603}" type="presParOf" srcId="{61B833BD-E343-4732-B864-9D8485B94188}" destId="{FA2A55D2-1826-4BA0-AC10-DCB7BE31C30A}" srcOrd="9" destOrd="0" presId="urn:microsoft.com/office/officeart/2005/8/layout/list1"/>
    <dgm:cxn modelId="{4310A914-2BA6-47F9-A35B-295EC4D02E5D}" type="presParOf" srcId="{61B833BD-E343-4732-B864-9D8485B94188}" destId="{7A27C7FC-4C84-49D6-8999-D115C4922A3C}" srcOrd="10" destOrd="0" presId="urn:microsoft.com/office/officeart/2005/8/layout/list1"/>
    <dgm:cxn modelId="{5CBB615E-8095-44D3-9222-033DD4336C62}" type="presParOf" srcId="{61B833BD-E343-4732-B864-9D8485B94188}" destId="{702B6DB4-8E1C-47FE-86C6-2459ED971BFC}" srcOrd="11" destOrd="0" presId="urn:microsoft.com/office/officeart/2005/8/layout/list1"/>
    <dgm:cxn modelId="{AC871548-0024-4532-AF12-365EEEADB6F3}" type="presParOf" srcId="{61B833BD-E343-4732-B864-9D8485B94188}" destId="{F4E4F3CF-D536-4D33-9CDC-B08DB045EFDE}" srcOrd="12" destOrd="0" presId="urn:microsoft.com/office/officeart/2005/8/layout/list1"/>
    <dgm:cxn modelId="{99A30F0A-1ED1-4782-AE5E-3F6209C1FD14}" type="presParOf" srcId="{F4E4F3CF-D536-4D33-9CDC-B08DB045EFDE}" destId="{14AAE329-8C5B-4362-9770-BB9BEBEF3456}" srcOrd="0" destOrd="0" presId="urn:microsoft.com/office/officeart/2005/8/layout/list1"/>
    <dgm:cxn modelId="{E0E5C138-763D-4A66-9E36-38B46B8B8C79}" type="presParOf" srcId="{F4E4F3CF-D536-4D33-9CDC-B08DB045EFDE}" destId="{50C8AE33-0890-49D7-AE30-D86A14880FC4}" srcOrd="1" destOrd="0" presId="urn:microsoft.com/office/officeart/2005/8/layout/list1"/>
    <dgm:cxn modelId="{03C6239C-9F2B-4088-BBD1-5605638852C1}" type="presParOf" srcId="{61B833BD-E343-4732-B864-9D8485B94188}" destId="{FD0259C1-2E7C-4417-8637-FB53BC7F8049}" srcOrd="13" destOrd="0" presId="urn:microsoft.com/office/officeart/2005/8/layout/list1"/>
    <dgm:cxn modelId="{56416242-0E7C-4032-B396-718F309DCB7A}" type="presParOf" srcId="{61B833BD-E343-4732-B864-9D8485B94188}" destId="{2C1C18A5-253F-4A2B-8B9F-6E1657931E2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2D1821-45BA-487C-8C57-89732BC88ECB}" type="doc">
      <dgm:prSet loTypeId="urn:microsoft.com/office/officeart/2005/8/layout/list1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3845231-2789-4294-80BD-2A6EF3A2C2CC}">
      <dgm:prSet phldrT="[Text]" custT="1"/>
      <dgm:spPr/>
      <dgm:t>
        <a:bodyPr/>
        <a:lstStyle/>
        <a:p>
          <a:endParaRPr lang="en-US" sz="2800" dirty="0">
            <a:solidFill>
              <a:schemeClr val="bg1"/>
            </a:solidFill>
          </a:endParaRPr>
        </a:p>
      </dgm:t>
    </dgm:pt>
    <dgm:pt modelId="{3CFC5C09-AAC5-4DB9-83F4-0D7EF156A93D}" type="parTrans" cxnId="{08A2BBEB-9C85-4F64-AC42-D26EAF5FF37F}">
      <dgm:prSet/>
      <dgm:spPr/>
      <dgm:t>
        <a:bodyPr/>
        <a:lstStyle/>
        <a:p>
          <a:endParaRPr lang="en-US"/>
        </a:p>
      </dgm:t>
    </dgm:pt>
    <dgm:pt modelId="{2839B19D-D4E2-46FF-99E3-B9C1C3DCE517}" type="sibTrans" cxnId="{08A2BBEB-9C85-4F64-AC42-D26EAF5FF37F}">
      <dgm:prSet/>
      <dgm:spPr/>
      <dgm:t>
        <a:bodyPr/>
        <a:lstStyle/>
        <a:p>
          <a:endParaRPr lang="en-US"/>
        </a:p>
      </dgm:t>
    </dgm:pt>
    <dgm:pt modelId="{435FFF80-98BA-4840-A2D5-10CDDC655A5F}">
      <dgm:prSet phldrT="[Text]" custT="1"/>
      <dgm:spPr/>
      <dgm:t>
        <a:bodyPr/>
        <a:lstStyle/>
        <a:p>
          <a:endParaRPr lang="en-US" sz="2800" dirty="0">
            <a:solidFill>
              <a:schemeClr val="bg1"/>
            </a:solidFill>
          </a:endParaRPr>
        </a:p>
      </dgm:t>
    </dgm:pt>
    <dgm:pt modelId="{2149623A-7B6C-443A-9BC2-E3A64F114BDC}" type="parTrans" cxnId="{CD8AE632-58C0-48E4-A599-7FE594E221D1}">
      <dgm:prSet/>
      <dgm:spPr/>
      <dgm:t>
        <a:bodyPr/>
        <a:lstStyle/>
        <a:p>
          <a:endParaRPr lang="en-US"/>
        </a:p>
      </dgm:t>
    </dgm:pt>
    <dgm:pt modelId="{25715DD4-AFAC-4801-8CEA-B7D564D0E008}" type="sibTrans" cxnId="{CD8AE632-58C0-48E4-A599-7FE594E221D1}">
      <dgm:prSet/>
      <dgm:spPr/>
      <dgm:t>
        <a:bodyPr/>
        <a:lstStyle/>
        <a:p>
          <a:endParaRPr lang="en-US"/>
        </a:p>
      </dgm:t>
    </dgm:pt>
    <dgm:pt modelId="{5A76DC26-2979-4EB0-800A-A4DD471EFB3A}">
      <dgm:prSet phldrT="[Text]" custT="1"/>
      <dgm:spPr/>
      <dgm:t>
        <a:bodyPr/>
        <a:lstStyle/>
        <a:p>
          <a:endParaRPr lang="en-US" sz="2800" dirty="0">
            <a:solidFill>
              <a:schemeClr val="bg1"/>
            </a:solidFill>
          </a:endParaRPr>
        </a:p>
      </dgm:t>
    </dgm:pt>
    <dgm:pt modelId="{392B5F13-95A3-45A5-A222-4601E9C83BBB}" type="parTrans" cxnId="{EBDC0D4D-A448-41EA-8E72-8FA703983306}">
      <dgm:prSet/>
      <dgm:spPr/>
      <dgm:t>
        <a:bodyPr/>
        <a:lstStyle/>
        <a:p>
          <a:endParaRPr lang="en-US"/>
        </a:p>
      </dgm:t>
    </dgm:pt>
    <dgm:pt modelId="{D44B8CFA-075A-4DC6-83F7-9DBFEA2EC890}" type="sibTrans" cxnId="{EBDC0D4D-A448-41EA-8E72-8FA703983306}">
      <dgm:prSet/>
      <dgm:spPr/>
      <dgm:t>
        <a:bodyPr/>
        <a:lstStyle/>
        <a:p>
          <a:endParaRPr lang="en-US"/>
        </a:p>
      </dgm:t>
    </dgm:pt>
    <dgm:pt modelId="{ED310FF0-E3A9-4C5F-B4F2-7852DC5D960C}">
      <dgm:prSet phldrT="[Text]" custT="1"/>
      <dgm:spPr/>
      <dgm:t>
        <a:bodyPr/>
        <a:lstStyle/>
        <a:p>
          <a:r>
            <a:rPr lang="en-US" sz="2000" b="0" dirty="0"/>
            <a:t>CAA </a:t>
          </a:r>
          <a:r>
            <a:rPr lang="en-US" sz="2000" b="1" dirty="0"/>
            <a:t>Review Feedback Report</a:t>
          </a:r>
        </a:p>
      </dgm:t>
    </dgm:pt>
    <dgm:pt modelId="{A3D1A622-3309-4514-8ED3-45F3422B9198}" type="parTrans" cxnId="{7AAE8286-8733-4E0E-9B73-87E2E4D16043}">
      <dgm:prSet/>
      <dgm:spPr/>
      <dgm:t>
        <a:bodyPr/>
        <a:lstStyle/>
        <a:p>
          <a:endParaRPr lang="en-US"/>
        </a:p>
      </dgm:t>
    </dgm:pt>
    <dgm:pt modelId="{55E8952D-26A8-4596-BF6D-138BA7CF6DF8}" type="sibTrans" cxnId="{7AAE8286-8733-4E0E-9B73-87E2E4D16043}">
      <dgm:prSet/>
      <dgm:spPr/>
      <dgm:t>
        <a:bodyPr/>
        <a:lstStyle/>
        <a:p>
          <a:endParaRPr lang="en-US"/>
        </a:p>
      </dgm:t>
    </dgm:pt>
    <dgm:pt modelId="{1103B6AD-F7DE-4323-9662-4727EF6D4200}">
      <dgm:prSet phldrT="[Text]" custT="1"/>
      <dgm:spPr/>
      <dgm:t>
        <a:bodyPr/>
        <a:lstStyle/>
        <a:p>
          <a:r>
            <a:rPr lang="en-US" sz="2000" b="1" dirty="0"/>
            <a:t>Site Visits Completed: </a:t>
          </a:r>
          <a:r>
            <a:rPr lang="en-US" sz="2000" b="0" dirty="0"/>
            <a:t>UNC-Charlotte, UNC-Greensboro, Appalachian State, Winston-Salem State, East Carolina, Elizabeth City State, NCSU, NCCU, UNC-Chapel Hill, Western Carolina, NC A&amp;T, UNC-Asheville.</a:t>
          </a:r>
        </a:p>
      </dgm:t>
    </dgm:pt>
    <dgm:pt modelId="{6918D845-2CB4-43DD-8AF9-EEE8CAAE188F}" type="parTrans" cxnId="{FB61E789-6776-454E-8B01-531C8E261FD7}">
      <dgm:prSet/>
      <dgm:spPr/>
      <dgm:t>
        <a:bodyPr/>
        <a:lstStyle/>
        <a:p>
          <a:endParaRPr lang="en-US"/>
        </a:p>
      </dgm:t>
    </dgm:pt>
    <dgm:pt modelId="{E8474A05-48CA-465A-88C3-374E1E29983F}" type="sibTrans" cxnId="{FB61E789-6776-454E-8B01-531C8E261FD7}">
      <dgm:prSet/>
      <dgm:spPr/>
      <dgm:t>
        <a:bodyPr/>
        <a:lstStyle/>
        <a:p>
          <a:endParaRPr lang="en-US"/>
        </a:p>
      </dgm:t>
    </dgm:pt>
    <dgm:pt modelId="{59008BD1-9932-45D5-BC39-BCA50DF6DF76}">
      <dgm:prSet phldrT="[Text]" custT="1"/>
      <dgm:spPr/>
      <dgm:t>
        <a:bodyPr/>
        <a:lstStyle/>
        <a:p>
          <a:endParaRPr lang="en-US" sz="2800" dirty="0">
            <a:solidFill>
              <a:schemeClr val="bg1"/>
            </a:solidFill>
          </a:endParaRPr>
        </a:p>
      </dgm:t>
    </dgm:pt>
    <dgm:pt modelId="{8015512E-73DB-43D7-A896-42C502471114}" type="parTrans" cxnId="{2CDE7668-7548-4970-BA74-50B4EA963655}">
      <dgm:prSet/>
      <dgm:spPr/>
      <dgm:t>
        <a:bodyPr/>
        <a:lstStyle/>
        <a:p>
          <a:endParaRPr lang="en-US"/>
        </a:p>
      </dgm:t>
    </dgm:pt>
    <dgm:pt modelId="{FAC406B3-FC5C-4CF7-A0D1-985C3314C773}" type="sibTrans" cxnId="{2CDE7668-7548-4970-BA74-50B4EA963655}">
      <dgm:prSet/>
      <dgm:spPr/>
      <dgm:t>
        <a:bodyPr/>
        <a:lstStyle/>
        <a:p>
          <a:endParaRPr lang="en-US"/>
        </a:p>
      </dgm:t>
    </dgm:pt>
    <dgm:pt modelId="{6FF72AE8-F163-46A9-9AD1-2A45794793B0}">
      <dgm:prSet phldrT="[Text]" custT="1"/>
      <dgm:spPr/>
      <dgm:t>
        <a:bodyPr/>
        <a:lstStyle/>
        <a:p>
          <a:r>
            <a:rPr lang="en-US" sz="2000" b="0" dirty="0"/>
            <a:t>All Institutions are in Compliance*</a:t>
          </a:r>
          <a:endParaRPr lang="en-US" sz="1600" b="1" dirty="0"/>
        </a:p>
      </dgm:t>
    </dgm:pt>
    <dgm:pt modelId="{8B6D6FDC-E49E-4398-9E9E-A0D6CB6B70E5}" type="parTrans" cxnId="{1B8F104F-42ED-446C-83BB-DB722935304A}">
      <dgm:prSet/>
      <dgm:spPr/>
      <dgm:t>
        <a:bodyPr/>
        <a:lstStyle/>
        <a:p>
          <a:endParaRPr lang="en-US"/>
        </a:p>
      </dgm:t>
    </dgm:pt>
    <dgm:pt modelId="{E0834374-61AD-4D44-B618-4EA0334BB35E}" type="sibTrans" cxnId="{1B8F104F-42ED-446C-83BB-DB722935304A}">
      <dgm:prSet/>
      <dgm:spPr/>
      <dgm:t>
        <a:bodyPr/>
        <a:lstStyle/>
        <a:p>
          <a:endParaRPr lang="en-US"/>
        </a:p>
      </dgm:t>
    </dgm:pt>
    <dgm:pt modelId="{C0CE7376-0B29-4F52-A032-E4DD5E972BD8}">
      <dgm:prSet phldrT="[Text]" custT="1"/>
      <dgm:spPr/>
      <dgm:t>
        <a:bodyPr/>
        <a:lstStyle/>
        <a:p>
          <a:endParaRPr lang="en-US" sz="2800" dirty="0">
            <a:solidFill>
              <a:schemeClr val="bg1"/>
            </a:solidFill>
          </a:endParaRPr>
        </a:p>
      </dgm:t>
    </dgm:pt>
    <dgm:pt modelId="{8B228434-CA82-425D-B5A6-11FDF1EB64D3}" type="parTrans" cxnId="{533729CB-E02B-46B9-BB3B-E825994AED7A}">
      <dgm:prSet/>
      <dgm:spPr/>
      <dgm:t>
        <a:bodyPr/>
        <a:lstStyle/>
        <a:p>
          <a:endParaRPr lang="en-US"/>
        </a:p>
      </dgm:t>
    </dgm:pt>
    <dgm:pt modelId="{2C2F9D15-2A18-47DC-85A7-F0E93A059813}" type="sibTrans" cxnId="{533729CB-E02B-46B9-BB3B-E825994AED7A}">
      <dgm:prSet/>
      <dgm:spPr/>
      <dgm:t>
        <a:bodyPr/>
        <a:lstStyle/>
        <a:p>
          <a:endParaRPr lang="en-US"/>
        </a:p>
      </dgm:t>
    </dgm:pt>
    <dgm:pt modelId="{0C3EE0F3-0D46-4B4E-BD78-71BF33A076F0}">
      <dgm:prSet phldrT="[Text]" custT="1"/>
      <dgm:spPr/>
      <dgm:t>
        <a:bodyPr/>
        <a:lstStyle/>
        <a:p>
          <a:endParaRPr lang="en-US" sz="2000" dirty="0"/>
        </a:p>
      </dgm:t>
    </dgm:pt>
    <dgm:pt modelId="{48FACDA6-0A17-4CC5-B72C-4C9230189C35}" type="parTrans" cxnId="{48833A7B-A16C-4DFA-B160-A6EDCD86B711}">
      <dgm:prSet/>
      <dgm:spPr/>
      <dgm:t>
        <a:bodyPr/>
        <a:lstStyle/>
        <a:p>
          <a:endParaRPr lang="en-US"/>
        </a:p>
      </dgm:t>
    </dgm:pt>
    <dgm:pt modelId="{600D0052-FA36-4E85-94E4-2C6D604B2E21}" type="sibTrans" cxnId="{48833A7B-A16C-4DFA-B160-A6EDCD86B711}">
      <dgm:prSet/>
      <dgm:spPr/>
      <dgm:t>
        <a:bodyPr/>
        <a:lstStyle/>
        <a:p>
          <a:endParaRPr lang="en-US"/>
        </a:p>
      </dgm:t>
    </dgm:pt>
    <dgm:pt modelId="{21E5C544-2A00-44C8-A3B3-245033704815}">
      <dgm:prSet phldrT="[Text]" custT="1"/>
      <dgm:spPr/>
      <dgm:t>
        <a:bodyPr/>
        <a:lstStyle/>
        <a:p>
          <a:endParaRPr lang="en-US" sz="2800" dirty="0">
            <a:solidFill>
              <a:schemeClr val="bg1"/>
            </a:solidFill>
          </a:endParaRPr>
        </a:p>
      </dgm:t>
    </dgm:pt>
    <dgm:pt modelId="{3D9A11A2-57EF-46D8-B34D-CBA3DB848B1B}" type="parTrans" cxnId="{A110D3B0-E891-451D-A36E-9269465EDBD2}">
      <dgm:prSet/>
      <dgm:spPr/>
      <dgm:t>
        <a:bodyPr/>
        <a:lstStyle/>
        <a:p>
          <a:endParaRPr lang="en-US"/>
        </a:p>
      </dgm:t>
    </dgm:pt>
    <dgm:pt modelId="{D40353BC-7BC3-4D0E-BC47-A36CF7FC1949}" type="sibTrans" cxnId="{A110D3B0-E891-451D-A36E-9269465EDBD2}">
      <dgm:prSet/>
      <dgm:spPr/>
      <dgm:t>
        <a:bodyPr/>
        <a:lstStyle/>
        <a:p>
          <a:endParaRPr lang="en-US"/>
        </a:p>
      </dgm:t>
    </dgm:pt>
    <dgm:pt modelId="{EB287207-0ADE-4248-A2B5-DD8BA2ED9E80}">
      <dgm:prSet phldrT="[Text]" custT="1"/>
      <dgm:spPr/>
      <dgm:t>
        <a:bodyPr/>
        <a:lstStyle/>
        <a:p>
          <a:pPr algn="l"/>
          <a:r>
            <a:rPr lang="en-US" sz="2000" b="1" dirty="0"/>
            <a:t>On Campus Interviews </a:t>
          </a:r>
          <a:r>
            <a:rPr lang="en-US" sz="2000" b="0" dirty="0"/>
            <a:t>with Transfer Point Person, Transfer Articulation Staff, Transfer and Program Advisors, Transfer Students</a:t>
          </a:r>
          <a:r>
            <a:rPr lang="en-US" sz="1100" b="1" dirty="0"/>
            <a:t>.</a:t>
          </a:r>
        </a:p>
      </dgm:t>
    </dgm:pt>
    <dgm:pt modelId="{BCA6C982-BBE4-4E29-8C96-55FCA612AFC2}" type="sibTrans" cxnId="{87CBB0B9-C0ED-4BA1-9292-AF39E0775D37}">
      <dgm:prSet/>
      <dgm:spPr/>
      <dgm:t>
        <a:bodyPr/>
        <a:lstStyle/>
        <a:p>
          <a:endParaRPr lang="en-US"/>
        </a:p>
      </dgm:t>
    </dgm:pt>
    <dgm:pt modelId="{FD2C40EE-976E-4712-9C8E-6B41C9F867B4}" type="parTrans" cxnId="{87CBB0B9-C0ED-4BA1-9292-AF39E0775D37}">
      <dgm:prSet/>
      <dgm:spPr/>
      <dgm:t>
        <a:bodyPr/>
        <a:lstStyle/>
        <a:p>
          <a:endParaRPr lang="en-US"/>
        </a:p>
      </dgm:t>
    </dgm:pt>
    <dgm:pt modelId="{1FD8A36D-FA3C-4D09-B133-00ABFC997F11}">
      <dgm:prSet phldrT="[Text]" custT="1"/>
      <dgm:spPr/>
      <dgm:t>
        <a:bodyPr anchor="ctr"/>
        <a:lstStyle/>
        <a:p>
          <a:pPr algn="l"/>
          <a:r>
            <a:rPr lang="en-US" sz="2000" dirty="0"/>
            <a:t>CAA </a:t>
          </a:r>
          <a:r>
            <a:rPr lang="en-US" sz="2000" b="1" dirty="0"/>
            <a:t>Review Data Form</a:t>
          </a:r>
        </a:p>
      </dgm:t>
    </dgm:pt>
    <dgm:pt modelId="{44CF61D4-E109-481C-8AD0-B331F0FD19B1}" type="sibTrans" cxnId="{FAA059C0-0AEA-4212-9C4D-8DE8BB0448D5}">
      <dgm:prSet/>
      <dgm:spPr/>
      <dgm:t>
        <a:bodyPr/>
        <a:lstStyle/>
        <a:p>
          <a:endParaRPr lang="en-US"/>
        </a:p>
      </dgm:t>
    </dgm:pt>
    <dgm:pt modelId="{B089334F-CF35-4E31-9476-6ED55EAD761E}" type="parTrans" cxnId="{FAA059C0-0AEA-4212-9C4D-8DE8BB0448D5}">
      <dgm:prSet/>
      <dgm:spPr/>
      <dgm:t>
        <a:bodyPr/>
        <a:lstStyle/>
        <a:p>
          <a:endParaRPr lang="en-US"/>
        </a:p>
      </dgm:t>
    </dgm:pt>
    <dgm:pt modelId="{A0419108-B667-4484-A000-EB48E1CEBC6E}" type="pres">
      <dgm:prSet presAssocID="{A72D1821-45BA-487C-8C57-89732BC88EC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7684926-88A8-4BA8-8D68-9FE057DA5220}" type="pres">
      <dgm:prSet presAssocID="{03845231-2789-4294-80BD-2A6EF3A2C2CC}" presName="parentLin" presStyleCnt="0"/>
      <dgm:spPr/>
    </dgm:pt>
    <dgm:pt modelId="{B8212597-6350-4EE0-BB6B-94D5DDBB90D6}" type="pres">
      <dgm:prSet presAssocID="{03845231-2789-4294-80BD-2A6EF3A2C2CC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353DB725-4864-484A-A230-51CC12D295D1}" type="pres">
      <dgm:prSet presAssocID="{03845231-2789-4294-80BD-2A6EF3A2C2CC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05681D-A010-4E77-8705-1A5F09646A1E}" type="pres">
      <dgm:prSet presAssocID="{03845231-2789-4294-80BD-2A6EF3A2C2CC}" presName="negativeSpace" presStyleCnt="0"/>
      <dgm:spPr/>
    </dgm:pt>
    <dgm:pt modelId="{B5517A26-64B0-4B01-B0EE-71FCBC48D7C4}" type="pres">
      <dgm:prSet presAssocID="{03845231-2789-4294-80BD-2A6EF3A2C2CC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BB5BDC-7B9D-4BA0-BB0D-EDF0B0F09FCB}" type="pres">
      <dgm:prSet presAssocID="{2839B19D-D4E2-46FF-99E3-B9C1C3DCE517}" presName="spaceBetweenRectangles" presStyleCnt="0"/>
      <dgm:spPr/>
    </dgm:pt>
    <dgm:pt modelId="{F6549BED-7DDC-448A-9C8A-0D1CA495246E}" type="pres">
      <dgm:prSet presAssocID="{435FFF80-98BA-4840-A2D5-10CDDC655A5F}" presName="parentLin" presStyleCnt="0"/>
      <dgm:spPr/>
    </dgm:pt>
    <dgm:pt modelId="{FF8DED52-BC5B-468C-990C-960827AFB6F5}" type="pres">
      <dgm:prSet presAssocID="{435FFF80-98BA-4840-A2D5-10CDDC655A5F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CE2AC2A1-D628-4340-A667-CBEE73A8DC3F}" type="pres">
      <dgm:prSet presAssocID="{435FFF80-98BA-4840-A2D5-10CDDC655A5F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1D15FE-9B3A-48AE-99E8-DD6B0BC499B5}" type="pres">
      <dgm:prSet presAssocID="{435FFF80-98BA-4840-A2D5-10CDDC655A5F}" presName="negativeSpace" presStyleCnt="0"/>
      <dgm:spPr/>
    </dgm:pt>
    <dgm:pt modelId="{792CC6C2-6D0F-42A6-A39D-57FE75514AC9}" type="pres">
      <dgm:prSet presAssocID="{435FFF80-98BA-4840-A2D5-10CDDC655A5F}" presName="childText" presStyleLbl="conFgAcc1" presStyleIdx="1" presStyleCnt="6" custScaleY="89605" custLinFactNeighborY="-811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8FBC13-EFC1-419B-A378-532BA1BB0CAC}" type="pres">
      <dgm:prSet presAssocID="{25715DD4-AFAC-4801-8CEA-B7D564D0E008}" presName="spaceBetweenRectangles" presStyleCnt="0"/>
      <dgm:spPr/>
    </dgm:pt>
    <dgm:pt modelId="{FDB56713-60DB-41AA-84B0-A19DD63B4288}" type="pres">
      <dgm:prSet presAssocID="{5A76DC26-2979-4EB0-800A-A4DD471EFB3A}" presName="parentLin" presStyleCnt="0"/>
      <dgm:spPr/>
    </dgm:pt>
    <dgm:pt modelId="{953C1545-F1DF-4928-8EDF-FB89EEBD5425}" type="pres">
      <dgm:prSet presAssocID="{5A76DC26-2979-4EB0-800A-A4DD471EFB3A}" presName="parentLeftMargin" presStyleLbl="node1" presStyleIdx="1" presStyleCnt="6"/>
      <dgm:spPr/>
      <dgm:t>
        <a:bodyPr/>
        <a:lstStyle/>
        <a:p>
          <a:endParaRPr lang="en-US"/>
        </a:p>
      </dgm:t>
    </dgm:pt>
    <dgm:pt modelId="{4BC75FD2-6D5D-4583-AD1A-D10AE5B440D0}" type="pres">
      <dgm:prSet presAssocID="{5A76DC26-2979-4EB0-800A-A4DD471EFB3A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26FB9E-9E46-4744-B48F-86EC58377E16}" type="pres">
      <dgm:prSet presAssocID="{5A76DC26-2979-4EB0-800A-A4DD471EFB3A}" presName="negativeSpace" presStyleCnt="0"/>
      <dgm:spPr/>
    </dgm:pt>
    <dgm:pt modelId="{07CAB45D-C872-4E47-8316-530C81FE3BB8}" type="pres">
      <dgm:prSet presAssocID="{5A76DC26-2979-4EB0-800A-A4DD471EFB3A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8AD66F-6ED3-4B7E-B10F-979D4EEB6B6A}" type="pres">
      <dgm:prSet presAssocID="{D44B8CFA-075A-4DC6-83F7-9DBFEA2EC890}" presName="spaceBetweenRectangles" presStyleCnt="0"/>
      <dgm:spPr/>
    </dgm:pt>
    <dgm:pt modelId="{7268ECB7-1F17-432D-8999-79DC4243A23B}" type="pres">
      <dgm:prSet presAssocID="{59008BD1-9932-45D5-BC39-BCA50DF6DF76}" presName="parentLin" presStyleCnt="0"/>
      <dgm:spPr/>
    </dgm:pt>
    <dgm:pt modelId="{E85F3686-B56C-4032-949F-14A2A541C64D}" type="pres">
      <dgm:prSet presAssocID="{59008BD1-9932-45D5-BC39-BCA50DF6DF76}" presName="parentLeftMargin" presStyleLbl="node1" presStyleIdx="2" presStyleCnt="6"/>
      <dgm:spPr/>
      <dgm:t>
        <a:bodyPr/>
        <a:lstStyle/>
        <a:p>
          <a:endParaRPr lang="en-US"/>
        </a:p>
      </dgm:t>
    </dgm:pt>
    <dgm:pt modelId="{0245E60E-C852-4C02-A66F-A86FC72427C5}" type="pres">
      <dgm:prSet presAssocID="{59008BD1-9932-45D5-BC39-BCA50DF6DF76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C03E03-D039-4868-921A-2BAE09C25E63}" type="pres">
      <dgm:prSet presAssocID="{59008BD1-9932-45D5-BC39-BCA50DF6DF76}" presName="negativeSpace" presStyleCnt="0"/>
      <dgm:spPr/>
    </dgm:pt>
    <dgm:pt modelId="{D828D7CB-F52B-425E-B106-E459E59B7583}" type="pres">
      <dgm:prSet presAssocID="{59008BD1-9932-45D5-BC39-BCA50DF6DF76}" presName="childText" presStyleLbl="conFgAcc1" presStyleIdx="3" presStyleCnt="6" custScaleY="1017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77FB22-F92B-4886-98EF-9B0634CB5463}" type="pres">
      <dgm:prSet presAssocID="{FAC406B3-FC5C-4CF7-A0D1-985C3314C773}" presName="spaceBetweenRectangles" presStyleCnt="0"/>
      <dgm:spPr/>
    </dgm:pt>
    <dgm:pt modelId="{304706EC-D51A-4568-8F79-8870D0A7AF81}" type="pres">
      <dgm:prSet presAssocID="{C0CE7376-0B29-4F52-A032-E4DD5E972BD8}" presName="parentLin" presStyleCnt="0"/>
      <dgm:spPr/>
    </dgm:pt>
    <dgm:pt modelId="{C31FE78B-DE4C-43D2-AD46-66E30D767DC3}" type="pres">
      <dgm:prSet presAssocID="{C0CE7376-0B29-4F52-A032-E4DD5E972BD8}" presName="parentLeftMargin" presStyleLbl="node1" presStyleIdx="3" presStyleCnt="6"/>
      <dgm:spPr/>
      <dgm:t>
        <a:bodyPr/>
        <a:lstStyle/>
        <a:p>
          <a:endParaRPr lang="en-US"/>
        </a:p>
      </dgm:t>
    </dgm:pt>
    <dgm:pt modelId="{3F6B79BB-487A-4AA4-ACB1-078772AF837A}" type="pres">
      <dgm:prSet presAssocID="{C0CE7376-0B29-4F52-A032-E4DD5E972BD8}" presName="parentText" presStyleLbl="node1" presStyleIdx="4" presStyleCnt="6" custFlipVert="1" custScaleY="6436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1721D8-D6E0-4943-9191-84673999B9EB}" type="pres">
      <dgm:prSet presAssocID="{C0CE7376-0B29-4F52-A032-E4DD5E972BD8}" presName="negativeSpace" presStyleCnt="0"/>
      <dgm:spPr/>
    </dgm:pt>
    <dgm:pt modelId="{653339DF-04BE-4054-B85C-F5E32AAA7010}" type="pres">
      <dgm:prSet presAssocID="{C0CE7376-0B29-4F52-A032-E4DD5E972BD8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F8481A-7502-477F-B520-C2AD17A4C7E0}" type="pres">
      <dgm:prSet presAssocID="{2C2F9D15-2A18-47DC-85A7-F0E93A059813}" presName="spaceBetweenRectangles" presStyleCnt="0"/>
      <dgm:spPr/>
    </dgm:pt>
    <dgm:pt modelId="{A3432FDF-FC48-4189-AD9F-01373CFB0CAB}" type="pres">
      <dgm:prSet presAssocID="{21E5C544-2A00-44C8-A3B3-245033704815}" presName="parentLin" presStyleCnt="0"/>
      <dgm:spPr/>
    </dgm:pt>
    <dgm:pt modelId="{4D91DEB4-16A8-4049-9B84-4C817112192D}" type="pres">
      <dgm:prSet presAssocID="{21E5C544-2A00-44C8-A3B3-245033704815}" presName="parentLeftMargin" presStyleLbl="node1" presStyleIdx="4" presStyleCnt="6"/>
      <dgm:spPr/>
      <dgm:t>
        <a:bodyPr/>
        <a:lstStyle/>
        <a:p>
          <a:endParaRPr lang="en-US"/>
        </a:p>
      </dgm:t>
    </dgm:pt>
    <dgm:pt modelId="{246083C9-52C6-4268-9C06-4A78D745F27C}" type="pres">
      <dgm:prSet presAssocID="{21E5C544-2A00-44C8-A3B3-245033704815}" presName="parentText" presStyleLbl="node1" presStyleIdx="5" presStyleCnt="6" custScaleY="29977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7CB10C-C651-45FA-BE76-2836FC9F63D7}" type="pres">
      <dgm:prSet presAssocID="{21E5C544-2A00-44C8-A3B3-245033704815}" presName="negativeSpace" presStyleCnt="0"/>
      <dgm:spPr/>
    </dgm:pt>
    <dgm:pt modelId="{0B73CC3A-2339-4417-A08B-973C59565B4A}" type="pres">
      <dgm:prSet presAssocID="{21E5C544-2A00-44C8-A3B3-245033704815}" presName="childText" presStyleLbl="conFgAcc1" presStyleIdx="5" presStyleCnt="6" custFlipVert="1" custScaleY="495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AE8286-8733-4E0E-9B73-87E2E4D16043}" srcId="{5A76DC26-2979-4EB0-800A-A4DD471EFB3A}" destId="{ED310FF0-E3A9-4C5F-B4F2-7852DC5D960C}" srcOrd="0" destOrd="0" parTransId="{A3D1A622-3309-4514-8ED3-45F3422B9198}" sibTransId="{55E8952D-26A8-4596-BF6D-138BA7CF6DF8}"/>
    <dgm:cxn modelId="{83C39BA6-6099-4405-847D-3D2F7897AE60}" type="presOf" srcId="{59008BD1-9932-45D5-BC39-BCA50DF6DF76}" destId="{E85F3686-B56C-4032-949F-14A2A541C64D}" srcOrd="0" destOrd="0" presId="urn:microsoft.com/office/officeart/2005/8/layout/list1"/>
    <dgm:cxn modelId="{CD8AE632-58C0-48E4-A599-7FE594E221D1}" srcId="{A72D1821-45BA-487C-8C57-89732BC88ECB}" destId="{435FFF80-98BA-4840-A2D5-10CDDC655A5F}" srcOrd="1" destOrd="0" parTransId="{2149623A-7B6C-443A-9BC2-E3A64F114BDC}" sibTransId="{25715DD4-AFAC-4801-8CEA-B7D564D0E008}"/>
    <dgm:cxn modelId="{9F2A07A8-7981-4B93-AFD8-D1D9D04733F2}" type="presOf" srcId="{6FF72AE8-F163-46A9-9AD1-2A45794793B0}" destId="{653339DF-04BE-4054-B85C-F5E32AAA7010}" srcOrd="0" destOrd="0" presId="urn:microsoft.com/office/officeart/2005/8/layout/list1"/>
    <dgm:cxn modelId="{9D7536A4-5A83-4FEC-9EBC-9322A659151B}" type="presOf" srcId="{5A76DC26-2979-4EB0-800A-A4DD471EFB3A}" destId="{4BC75FD2-6D5D-4583-AD1A-D10AE5B440D0}" srcOrd="1" destOrd="0" presId="urn:microsoft.com/office/officeart/2005/8/layout/list1"/>
    <dgm:cxn modelId="{48833A7B-A16C-4DFA-B160-A6EDCD86B711}" srcId="{21E5C544-2A00-44C8-A3B3-245033704815}" destId="{0C3EE0F3-0D46-4B4E-BD78-71BF33A076F0}" srcOrd="0" destOrd="0" parTransId="{48FACDA6-0A17-4CC5-B72C-4C9230189C35}" sibTransId="{600D0052-FA36-4E85-94E4-2C6D604B2E21}"/>
    <dgm:cxn modelId="{C59B5AA3-4887-4C8E-BACF-94791B5FA252}" type="presOf" srcId="{A72D1821-45BA-487C-8C57-89732BC88ECB}" destId="{A0419108-B667-4484-A000-EB48E1CEBC6E}" srcOrd="0" destOrd="0" presId="urn:microsoft.com/office/officeart/2005/8/layout/list1"/>
    <dgm:cxn modelId="{EEFE9BDF-2FE1-4DD1-8443-197DF919B971}" type="presOf" srcId="{C0CE7376-0B29-4F52-A032-E4DD5E972BD8}" destId="{C31FE78B-DE4C-43D2-AD46-66E30D767DC3}" srcOrd="0" destOrd="0" presId="urn:microsoft.com/office/officeart/2005/8/layout/list1"/>
    <dgm:cxn modelId="{3A15ABDC-ABAB-49F8-AA35-17872A9B89D3}" type="presOf" srcId="{21E5C544-2A00-44C8-A3B3-245033704815}" destId="{4D91DEB4-16A8-4049-9B84-4C817112192D}" srcOrd="0" destOrd="0" presId="urn:microsoft.com/office/officeart/2005/8/layout/list1"/>
    <dgm:cxn modelId="{BAE855B2-7FC2-4990-A62B-76DF8EE97912}" type="presOf" srcId="{1103B6AD-F7DE-4323-9662-4727EF6D4200}" destId="{D828D7CB-F52B-425E-B106-E459E59B7583}" srcOrd="0" destOrd="0" presId="urn:microsoft.com/office/officeart/2005/8/layout/list1"/>
    <dgm:cxn modelId="{2CDE7668-7548-4970-BA74-50B4EA963655}" srcId="{A72D1821-45BA-487C-8C57-89732BC88ECB}" destId="{59008BD1-9932-45D5-BC39-BCA50DF6DF76}" srcOrd="3" destOrd="0" parTransId="{8015512E-73DB-43D7-A896-42C502471114}" sibTransId="{FAC406B3-FC5C-4CF7-A0D1-985C3314C773}"/>
    <dgm:cxn modelId="{FAA059C0-0AEA-4212-9C4D-8DE8BB0448D5}" srcId="{03845231-2789-4294-80BD-2A6EF3A2C2CC}" destId="{1FD8A36D-FA3C-4D09-B133-00ABFC997F11}" srcOrd="0" destOrd="0" parTransId="{B089334F-CF35-4E31-9476-6ED55EAD761E}" sibTransId="{44CF61D4-E109-481C-8AD0-B331F0FD19B1}"/>
    <dgm:cxn modelId="{FB61E789-6776-454E-8B01-531C8E261FD7}" srcId="{59008BD1-9932-45D5-BC39-BCA50DF6DF76}" destId="{1103B6AD-F7DE-4323-9662-4727EF6D4200}" srcOrd="0" destOrd="0" parTransId="{6918D845-2CB4-43DD-8AF9-EEE8CAAE188F}" sibTransId="{E8474A05-48CA-465A-88C3-374E1E29983F}"/>
    <dgm:cxn modelId="{EBDC0D4D-A448-41EA-8E72-8FA703983306}" srcId="{A72D1821-45BA-487C-8C57-89732BC88ECB}" destId="{5A76DC26-2979-4EB0-800A-A4DD471EFB3A}" srcOrd="2" destOrd="0" parTransId="{392B5F13-95A3-45A5-A222-4601E9C83BBB}" sibTransId="{D44B8CFA-075A-4DC6-83F7-9DBFEA2EC890}"/>
    <dgm:cxn modelId="{2166F49D-1589-49B8-AD0E-12320D5BE84E}" type="presOf" srcId="{1FD8A36D-FA3C-4D09-B133-00ABFC997F11}" destId="{B5517A26-64B0-4B01-B0EE-71FCBC48D7C4}" srcOrd="0" destOrd="0" presId="urn:microsoft.com/office/officeart/2005/8/layout/list1"/>
    <dgm:cxn modelId="{A110D3B0-E891-451D-A36E-9269465EDBD2}" srcId="{A72D1821-45BA-487C-8C57-89732BC88ECB}" destId="{21E5C544-2A00-44C8-A3B3-245033704815}" srcOrd="5" destOrd="0" parTransId="{3D9A11A2-57EF-46D8-B34D-CBA3DB848B1B}" sibTransId="{D40353BC-7BC3-4D0E-BC47-A36CF7FC1949}"/>
    <dgm:cxn modelId="{D5FC1E45-D8E2-4FDC-A533-6B9458CF834C}" type="presOf" srcId="{03845231-2789-4294-80BD-2A6EF3A2C2CC}" destId="{353DB725-4864-484A-A230-51CC12D295D1}" srcOrd="1" destOrd="0" presId="urn:microsoft.com/office/officeart/2005/8/layout/list1"/>
    <dgm:cxn modelId="{B2359509-CEE8-4636-B18B-E5E435D045F6}" type="presOf" srcId="{5A76DC26-2979-4EB0-800A-A4DD471EFB3A}" destId="{953C1545-F1DF-4928-8EDF-FB89EEBD5425}" srcOrd="0" destOrd="0" presId="urn:microsoft.com/office/officeart/2005/8/layout/list1"/>
    <dgm:cxn modelId="{F17837A2-6B77-496E-A793-37DD7B1BAF41}" type="presOf" srcId="{21E5C544-2A00-44C8-A3B3-245033704815}" destId="{246083C9-52C6-4268-9C06-4A78D745F27C}" srcOrd="1" destOrd="0" presId="urn:microsoft.com/office/officeart/2005/8/layout/list1"/>
    <dgm:cxn modelId="{C5D2528B-2D51-49DB-BFA2-3BB159F01151}" type="presOf" srcId="{0C3EE0F3-0D46-4B4E-BD78-71BF33A076F0}" destId="{0B73CC3A-2339-4417-A08B-973C59565B4A}" srcOrd="0" destOrd="0" presId="urn:microsoft.com/office/officeart/2005/8/layout/list1"/>
    <dgm:cxn modelId="{1B8F104F-42ED-446C-83BB-DB722935304A}" srcId="{C0CE7376-0B29-4F52-A032-E4DD5E972BD8}" destId="{6FF72AE8-F163-46A9-9AD1-2A45794793B0}" srcOrd="0" destOrd="0" parTransId="{8B6D6FDC-E49E-4398-9E9E-A0D6CB6B70E5}" sibTransId="{E0834374-61AD-4D44-B618-4EA0334BB35E}"/>
    <dgm:cxn modelId="{08A2BBEB-9C85-4F64-AC42-D26EAF5FF37F}" srcId="{A72D1821-45BA-487C-8C57-89732BC88ECB}" destId="{03845231-2789-4294-80BD-2A6EF3A2C2CC}" srcOrd="0" destOrd="0" parTransId="{3CFC5C09-AAC5-4DB9-83F4-0D7EF156A93D}" sibTransId="{2839B19D-D4E2-46FF-99E3-B9C1C3DCE517}"/>
    <dgm:cxn modelId="{CDC1DAD3-F368-4C99-BA9E-E2968E5D3877}" type="presOf" srcId="{ED310FF0-E3A9-4C5F-B4F2-7852DC5D960C}" destId="{07CAB45D-C872-4E47-8316-530C81FE3BB8}" srcOrd="0" destOrd="0" presId="urn:microsoft.com/office/officeart/2005/8/layout/list1"/>
    <dgm:cxn modelId="{CEEA821E-392C-42C0-A1EE-049653EA4F9D}" type="presOf" srcId="{EB287207-0ADE-4248-A2B5-DD8BA2ED9E80}" destId="{792CC6C2-6D0F-42A6-A39D-57FE75514AC9}" srcOrd="0" destOrd="0" presId="urn:microsoft.com/office/officeart/2005/8/layout/list1"/>
    <dgm:cxn modelId="{6EBC62B4-C400-4C75-AFAD-A567CC04B04D}" type="presOf" srcId="{03845231-2789-4294-80BD-2A6EF3A2C2CC}" destId="{B8212597-6350-4EE0-BB6B-94D5DDBB90D6}" srcOrd="0" destOrd="0" presId="urn:microsoft.com/office/officeart/2005/8/layout/list1"/>
    <dgm:cxn modelId="{F59FDC2A-F053-4456-869B-8BA11D467CAD}" type="presOf" srcId="{435FFF80-98BA-4840-A2D5-10CDDC655A5F}" destId="{CE2AC2A1-D628-4340-A667-CBEE73A8DC3F}" srcOrd="1" destOrd="0" presId="urn:microsoft.com/office/officeart/2005/8/layout/list1"/>
    <dgm:cxn modelId="{533729CB-E02B-46B9-BB3B-E825994AED7A}" srcId="{A72D1821-45BA-487C-8C57-89732BC88ECB}" destId="{C0CE7376-0B29-4F52-A032-E4DD5E972BD8}" srcOrd="4" destOrd="0" parTransId="{8B228434-CA82-425D-B5A6-11FDF1EB64D3}" sibTransId="{2C2F9D15-2A18-47DC-85A7-F0E93A059813}"/>
    <dgm:cxn modelId="{B5180985-32B8-49B1-AD99-AAB2FE195361}" type="presOf" srcId="{C0CE7376-0B29-4F52-A032-E4DD5E972BD8}" destId="{3F6B79BB-487A-4AA4-ACB1-078772AF837A}" srcOrd="1" destOrd="0" presId="urn:microsoft.com/office/officeart/2005/8/layout/list1"/>
    <dgm:cxn modelId="{78483FC3-26DD-4267-B590-459A2BFD27A9}" type="presOf" srcId="{435FFF80-98BA-4840-A2D5-10CDDC655A5F}" destId="{FF8DED52-BC5B-468C-990C-960827AFB6F5}" srcOrd="0" destOrd="0" presId="urn:microsoft.com/office/officeart/2005/8/layout/list1"/>
    <dgm:cxn modelId="{E6DB560E-1FF3-48C2-9A04-527EAD506CE6}" type="presOf" srcId="{59008BD1-9932-45D5-BC39-BCA50DF6DF76}" destId="{0245E60E-C852-4C02-A66F-A86FC72427C5}" srcOrd="1" destOrd="0" presId="urn:microsoft.com/office/officeart/2005/8/layout/list1"/>
    <dgm:cxn modelId="{87CBB0B9-C0ED-4BA1-9292-AF39E0775D37}" srcId="{435FFF80-98BA-4840-A2D5-10CDDC655A5F}" destId="{EB287207-0ADE-4248-A2B5-DD8BA2ED9E80}" srcOrd="0" destOrd="0" parTransId="{FD2C40EE-976E-4712-9C8E-6B41C9F867B4}" sibTransId="{BCA6C982-BBE4-4E29-8C96-55FCA612AFC2}"/>
    <dgm:cxn modelId="{385A9034-16BA-42D2-9E7B-2CEA1AE72DB8}" type="presParOf" srcId="{A0419108-B667-4484-A000-EB48E1CEBC6E}" destId="{07684926-88A8-4BA8-8D68-9FE057DA5220}" srcOrd="0" destOrd="0" presId="urn:microsoft.com/office/officeart/2005/8/layout/list1"/>
    <dgm:cxn modelId="{2C0A1F87-342E-4637-A8A5-4BD7F84BE04E}" type="presParOf" srcId="{07684926-88A8-4BA8-8D68-9FE057DA5220}" destId="{B8212597-6350-4EE0-BB6B-94D5DDBB90D6}" srcOrd="0" destOrd="0" presId="urn:microsoft.com/office/officeart/2005/8/layout/list1"/>
    <dgm:cxn modelId="{BEDB5C08-C539-40B8-B6A7-8DEB215502F6}" type="presParOf" srcId="{07684926-88A8-4BA8-8D68-9FE057DA5220}" destId="{353DB725-4864-484A-A230-51CC12D295D1}" srcOrd="1" destOrd="0" presId="urn:microsoft.com/office/officeart/2005/8/layout/list1"/>
    <dgm:cxn modelId="{1912D68C-EAC4-4357-8477-913EB04FBB38}" type="presParOf" srcId="{A0419108-B667-4484-A000-EB48E1CEBC6E}" destId="{F405681D-A010-4E77-8705-1A5F09646A1E}" srcOrd="1" destOrd="0" presId="urn:microsoft.com/office/officeart/2005/8/layout/list1"/>
    <dgm:cxn modelId="{B073DB8F-26B5-4A4C-81B8-B8C591D653F9}" type="presParOf" srcId="{A0419108-B667-4484-A000-EB48E1CEBC6E}" destId="{B5517A26-64B0-4B01-B0EE-71FCBC48D7C4}" srcOrd="2" destOrd="0" presId="urn:microsoft.com/office/officeart/2005/8/layout/list1"/>
    <dgm:cxn modelId="{C9FA8A08-8052-48B6-9F0E-356D4509AA56}" type="presParOf" srcId="{A0419108-B667-4484-A000-EB48E1CEBC6E}" destId="{A8BB5BDC-7B9D-4BA0-BB0D-EDF0B0F09FCB}" srcOrd="3" destOrd="0" presId="urn:microsoft.com/office/officeart/2005/8/layout/list1"/>
    <dgm:cxn modelId="{37448B0F-7063-4847-9322-6C72490D0357}" type="presParOf" srcId="{A0419108-B667-4484-A000-EB48E1CEBC6E}" destId="{F6549BED-7DDC-448A-9C8A-0D1CA495246E}" srcOrd="4" destOrd="0" presId="urn:microsoft.com/office/officeart/2005/8/layout/list1"/>
    <dgm:cxn modelId="{A62D7595-FB8B-4B1F-9336-B41AB955EED0}" type="presParOf" srcId="{F6549BED-7DDC-448A-9C8A-0D1CA495246E}" destId="{FF8DED52-BC5B-468C-990C-960827AFB6F5}" srcOrd="0" destOrd="0" presId="urn:microsoft.com/office/officeart/2005/8/layout/list1"/>
    <dgm:cxn modelId="{4BD753A6-1EAB-49CF-B266-6B88814FC1ED}" type="presParOf" srcId="{F6549BED-7DDC-448A-9C8A-0D1CA495246E}" destId="{CE2AC2A1-D628-4340-A667-CBEE73A8DC3F}" srcOrd="1" destOrd="0" presId="urn:microsoft.com/office/officeart/2005/8/layout/list1"/>
    <dgm:cxn modelId="{44DD49E0-F1BC-41C6-BF86-9D22D88C344B}" type="presParOf" srcId="{A0419108-B667-4484-A000-EB48E1CEBC6E}" destId="{871D15FE-9B3A-48AE-99E8-DD6B0BC499B5}" srcOrd="5" destOrd="0" presId="urn:microsoft.com/office/officeart/2005/8/layout/list1"/>
    <dgm:cxn modelId="{8354406B-CB33-4F98-BC9D-A78506F0BBE8}" type="presParOf" srcId="{A0419108-B667-4484-A000-EB48E1CEBC6E}" destId="{792CC6C2-6D0F-42A6-A39D-57FE75514AC9}" srcOrd="6" destOrd="0" presId="urn:microsoft.com/office/officeart/2005/8/layout/list1"/>
    <dgm:cxn modelId="{D57E4052-2D34-49F9-98DA-578343263DFD}" type="presParOf" srcId="{A0419108-B667-4484-A000-EB48E1CEBC6E}" destId="{6A8FBC13-EFC1-419B-A378-532BA1BB0CAC}" srcOrd="7" destOrd="0" presId="urn:microsoft.com/office/officeart/2005/8/layout/list1"/>
    <dgm:cxn modelId="{BDD04236-CFFD-44A2-9A5B-3D344BFFD8BB}" type="presParOf" srcId="{A0419108-B667-4484-A000-EB48E1CEBC6E}" destId="{FDB56713-60DB-41AA-84B0-A19DD63B4288}" srcOrd="8" destOrd="0" presId="urn:microsoft.com/office/officeart/2005/8/layout/list1"/>
    <dgm:cxn modelId="{5058206A-0286-44D7-A330-8422E6348352}" type="presParOf" srcId="{FDB56713-60DB-41AA-84B0-A19DD63B4288}" destId="{953C1545-F1DF-4928-8EDF-FB89EEBD5425}" srcOrd="0" destOrd="0" presId="urn:microsoft.com/office/officeart/2005/8/layout/list1"/>
    <dgm:cxn modelId="{E42E13EF-3D81-4049-B377-69DF3A3492D8}" type="presParOf" srcId="{FDB56713-60DB-41AA-84B0-A19DD63B4288}" destId="{4BC75FD2-6D5D-4583-AD1A-D10AE5B440D0}" srcOrd="1" destOrd="0" presId="urn:microsoft.com/office/officeart/2005/8/layout/list1"/>
    <dgm:cxn modelId="{F869DE48-D139-4E52-A8CE-F108C06276B3}" type="presParOf" srcId="{A0419108-B667-4484-A000-EB48E1CEBC6E}" destId="{1426FB9E-9E46-4744-B48F-86EC58377E16}" srcOrd="9" destOrd="0" presId="urn:microsoft.com/office/officeart/2005/8/layout/list1"/>
    <dgm:cxn modelId="{6739CD77-3AFF-481E-8E1C-8CFF6B3C60FD}" type="presParOf" srcId="{A0419108-B667-4484-A000-EB48E1CEBC6E}" destId="{07CAB45D-C872-4E47-8316-530C81FE3BB8}" srcOrd="10" destOrd="0" presId="urn:microsoft.com/office/officeart/2005/8/layout/list1"/>
    <dgm:cxn modelId="{651B9507-A100-4A8D-B9F4-38B73640407F}" type="presParOf" srcId="{A0419108-B667-4484-A000-EB48E1CEBC6E}" destId="{FA8AD66F-6ED3-4B7E-B10F-979D4EEB6B6A}" srcOrd="11" destOrd="0" presId="urn:microsoft.com/office/officeart/2005/8/layout/list1"/>
    <dgm:cxn modelId="{4949B207-4CAB-49A7-A1FA-72D104A46A19}" type="presParOf" srcId="{A0419108-B667-4484-A000-EB48E1CEBC6E}" destId="{7268ECB7-1F17-432D-8999-79DC4243A23B}" srcOrd="12" destOrd="0" presId="urn:microsoft.com/office/officeart/2005/8/layout/list1"/>
    <dgm:cxn modelId="{0B4384E6-8B32-4F4D-BC5C-FE8C0C75EFA5}" type="presParOf" srcId="{7268ECB7-1F17-432D-8999-79DC4243A23B}" destId="{E85F3686-B56C-4032-949F-14A2A541C64D}" srcOrd="0" destOrd="0" presId="urn:microsoft.com/office/officeart/2005/8/layout/list1"/>
    <dgm:cxn modelId="{B5F386B2-A640-4697-947C-0A55ACFF1AC4}" type="presParOf" srcId="{7268ECB7-1F17-432D-8999-79DC4243A23B}" destId="{0245E60E-C852-4C02-A66F-A86FC72427C5}" srcOrd="1" destOrd="0" presId="urn:microsoft.com/office/officeart/2005/8/layout/list1"/>
    <dgm:cxn modelId="{B8F794C1-033B-452E-BE70-332F5FECF1E4}" type="presParOf" srcId="{A0419108-B667-4484-A000-EB48E1CEBC6E}" destId="{9BC03E03-D039-4868-921A-2BAE09C25E63}" srcOrd="13" destOrd="0" presId="urn:microsoft.com/office/officeart/2005/8/layout/list1"/>
    <dgm:cxn modelId="{B45BD9A6-03B2-4532-A92A-027965EEF4DA}" type="presParOf" srcId="{A0419108-B667-4484-A000-EB48E1CEBC6E}" destId="{D828D7CB-F52B-425E-B106-E459E59B7583}" srcOrd="14" destOrd="0" presId="urn:microsoft.com/office/officeart/2005/8/layout/list1"/>
    <dgm:cxn modelId="{3418115A-D62B-4451-A4D6-BF13EF8A5F59}" type="presParOf" srcId="{A0419108-B667-4484-A000-EB48E1CEBC6E}" destId="{7477FB22-F92B-4886-98EF-9B0634CB5463}" srcOrd="15" destOrd="0" presId="urn:microsoft.com/office/officeart/2005/8/layout/list1"/>
    <dgm:cxn modelId="{8C4F4987-A116-4B6B-99BA-F14506C44607}" type="presParOf" srcId="{A0419108-B667-4484-A000-EB48E1CEBC6E}" destId="{304706EC-D51A-4568-8F79-8870D0A7AF81}" srcOrd="16" destOrd="0" presId="urn:microsoft.com/office/officeart/2005/8/layout/list1"/>
    <dgm:cxn modelId="{AC99735F-565B-4499-8E8F-B0442108B716}" type="presParOf" srcId="{304706EC-D51A-4568-8F79-8870D0A7AF81}" destId="{C31FE78B-DE4C-43D2-AD46-66E30D767DC3}" srcOrd="0" destOrd="0" presId="urn:microsoft.com/office/officeart/2005/8/layout/list1"/>
    <dgm:cxn modelId="{C8E5D3F5-01B2-4227-8232-68EDFAC55498}" type="presParOf" srcId="{304706EC-D51A-4568-8F79-8870D0A7AF81}" destId="{3F6B79BB-487A-4AA4-ACB1-078772AF837A}" srcOrd="1" destOrd="0" presId="urn:microsoft.com/office/officeart/2005/8/layout/list1"/>
    <dgm:cxn modelId="{D3FE3BF5-03F5-4CFC-A12C-800730B6E549}" type="presParOf" srcId="{A0419108-B667-4484-A000-EB48E1CEBC6E}" destId="{B41721D8-D6E0-4943-9191-84673999B9EB}" srcOrd="17" destOrd="0" presId="urn:microsoft.com/office/officeart/2005/8/layout/list1"/>
    <dgm:cxn modelId="{D0CA4F97-2436-475E-939E-3B06EE0C58E5}" type="presParOf" srcId="{A0419108-B667-4484-A000-EB48E1CEBC6E}" destId="{653339DF-04BE-4054-B85C-F5E32AAA7010}" srcOrd="18" destOrd="0" presId="urn:microsoft.com/office/officeart/2005/8/layout/list1"/>
    <dgm:cxn modelId="{99F5FEFE-6B80-4727-902F-2EF54DD109B9}" type="presParOf" srcId="{A0419108-B667-4484-A000-EB48E1CEBC6E}" destId="{B1F8481A-7502-477F-B520-C2AD17A4C7E0}" srcOrd="19" destOrd="0" presId="urn:microsoft.com/office/officeart/2005/8/layout/list1"/>
    <dgm:cxn modelId="{023AE698-181E-4D74-8642-CC2C05E5756D}" type="presParOf" srcId="{A0419108-B667-4484-A000-EB48E1CEBC6E}" destId="{A3432FDF-FC48-4189-AD9F-01373CFB0CAB}" srcOrd="20" destOrd="0" presId="urn:microsoft.com/office/officeart/2005/8/layout/list1"/>
    <dgm:cxn modelId="{C4838DE7-A2FE-4482-8306-2522FD8BA487}" type="presParOf" srcId="{A3432FDF-FC48-4189-AD9F-01373CFB0CAB}" destId="{4D91DEB4-16A8-4049-9B84-4C817112192D}" srcOrd="0" destOrd="0" presId="urn:microsoft.com/office/officeart/2005/8/layout/list1"/>
    <dgm:cxn modelId="{B7EE78F9-E6B5-41FC-9413-9E0A7548BE42}" type="presParOf" srcId="{A3432FDF-FC48-4189-AD9F-01373CFB0CAB}" destId="{246083C9-52C6-4268-9C06-4A78D745F27C}" srcOrd="1" destOrd="0" presId="urn:microsoft.com/office/officeart/2005/8/layout/list1"/>
    <dgm:cxn modelId="{770CD591-C22A-4A59-B208-6005ADBE4AB8}" type="presParOf" srcId="{A0419108-B667-4484-A000-EB48E1CEBC6E}" destId="{2B7CB10C-C651-45FA-BE76-2836FC9F63D7}" srcOrd="21" destOrd="0" presId="urn:microsoft.com/office/officeart/2005/8/layout/list1"/>
    <dgm:cxn modelId="{AB340A7A-20D6-4473-9B48-D9A76370EF77}" type="presParOf" srcId="{A0419108-B667-4484-A000-EB48E1CEBC6E}" destId="{0B73CC3A-2339-4417-A08B-973C59565B4A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2F02A5-EB1C-4A2A-A39A-208DA38D93D6}" type="doc">
      <dgm:prSet loTypeId="urn:microsoft.com/office/officeart/2005/8/layout/list1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1A8BC90-EFEF-44EC-8C1B-86C632DC5952}">
      <dgm:prSet phldrT="[Text]" custT="1"/>
      <dgm:spPr/>
      <dgm:t>
        <a:bodyPr/>
        <a:lstStyle/>
        <a:p>
          <a:r>
            <a:rPr lang="en-US" sz="3200" dirty="0">
              <a:solidFill>
                <a:schemeClr val="tx1"/>
              </a:solidFill>
            </a:rPr>
            <a:t>Baccalaureate Degree Plans</a:t>
          </a:r>
        </a:p>
      </dgm:t>
    </dgm:pt>
    <dgm:pt modelId="{AD9C450E-64C2-4BD4-88C8-9E8F4926A61A}" type="parTrans" cxnId="{A4ECBC2F-FAED-45DD-B5C3-D439797C74F9}">
      <dgm:prSet/>
      <dgm:spPr/>
      <dgm:t>
        <a:bodyPr/>
        <a:lstStyle/>
        <a:p>
          <a:endParaRPr lang="en-US"/>
        </a:p>
      </dgm:t>
    </dgm:pt>
    <dgm:pt modelId="{9881F928-6AB9-45E1-9CA9-8B08C86898BC}" type="sibTrans" cxnId="{A4ECBC2F-FAED-45DD-B5C3-D439797C74F9}">
      <dgm:prSet/>
      <dgm:spPr/>
      <dgm:t>
        <a:bodyPr/>
        <a:lstStyle/>
        <a:p>
          <a:endParaRPr lang="en-US"/>
        </a:p>
      </dgm:t>
    </dgm:pt>
    <dgm:pt modelId="{18214562-A08F-4D91-87CF-863345B43AB8}">
      <dgm:prSet phldrT="[Text]" custT="1"/>
      <dgm:spPr/>
      <dgm:t>
        <a:bodyPr/>
        <a:lstStyle/>
        <a:p>
          <a:r>
            <a:rPr lang="en-US" sz="3200" dirty="0"/>
            <a:t>UNC Math Tour: MAT 143, 152, 161,171</a:t>
          </a:r>
        </a:p>
      </dgm:t>
    </dgm:pt>
    <dgm:pt modelId="{5D3342EB-CB63-4A8F-A93C-39FBE712782F}" type="parTrans" cxnId="{AEBBA7F3-79EA-4208-A690-5C3543C472AB}">
      <dgm:prSet/>
      <dgm:spPr/>
      <dgm:t>
        <a:bodyPr/>
        <a:lstStyle/>
        <a:p>
          <a:endParaRPr lang="en-US"/>
        </a:p>
      </dgm:t>
    </dgm:pt>
    <dgm:pt modelId="{A26BF04A-A195-4D31-AF6F-BCE30473019B}" type="sibTrans" cxnId="{AEBBA7F3-79EA-4208-A690-5C3543C472AB}">
      <dgm:prSet/>
      <dgm:spPr/>
      <dgm:t>
        <a:bodyPr/>
        <a:lstStyle/>
        <a:p>
          <a:endParaRPr lang="en-US"/>
        </a:p>
      </dgm:t>
    </dgm:pt>
    <dgm:pt modelId="{B84190DE-90EA-4FBF-8E70-ED121BDA115A}">
      <dgm:prSet phldrT="[Text]" custT="1"/>
      <dgm:spPr/>
      <dgm:t>
        <a:bodyPr/>
        <a:lstStyle/>
        <a:p>
          <a:r>
            <a:rPr lang="en-US" sz="3200" dirty="0"/>
            <a:t>Transfer Credit Evaluation Audit</a:t>
          </a:r>
        </a:p>
      </dgm:t>
    </dgm:pt>
    <dgm:pt modelId="{431F94B8-659D-4E75-A022-3C0198C5E676}" type="parTrans" cxnId="{66005424-8A7A-402F-A16D-F0822AAD2F19}">
      <dgm:prSet/>
      <dgm:spPr/>
      <dgm:t>
        <a:bodyPr/>
        <a:lstStyle/>
        <a:p>
          <a:endParaRPr lang="en-US"/>
        </a:p>
      </dgm:t>
    </dgm:pt>
    <dgm:pt modelId="{8B7B14A8-8C25-4E45-843E-097108177328}" type="sibTrans" cxnId="{66005424-8A7A-402F-A16D-F0822AAD2F19}">
      <dgm:prSet/>
      <dgm:spPr/>
      <dgm:t>
        <a:bodyPr/>
        <a:lstStyle/>
        <a:p>
          <a:endParaRPr lang="en-US"/>
        </a:p>
      </dgm:t>
    </dgm:pt>
    <dgm:pt modelId="{269CA476-C6BB-4EDC-B93E-D0DFDB865EB2}">
      <dgm:prSet phldrT="[Text]" custT="1"/>
      <dgm:spPr/>
      <dgm:t>
        <a:bodyPr/>
        <a:lstStyle/>
        <a:p>
          <a:r>
            <a:rPr lang="en-US" sz="3200" dirty="0"/>
            <a:t>Reverse Transfer Policy </a:t>
          </a:r>
        </a:p>
      </dgm:t>
    </dgm:pt>
    <dgm:pt modelId="{A927FDEE-57B8-4C7E-B378-B3566404F438}" type="parTrans" cxnId="{2F3E365D-897C-4913-B63D-430FA6056F05}">
      <dgm:prSet/>
      <dgm:spPr/>
      <dgm:t>
        <a:bodyPr/>
        <a:lstStyle/>
        <a:p>
          <a:endParaRPr lang="en-US"/>
        </a:p>
      </dgm:t>
    </dgm:pt>
    <dgm:pt modelId="{F2E7FD62-7B33-401D-B4DF-799D06825E68}" type="sibTrans" cxnId="{2F3E365D-897C-4913-B63D-430FA6056F05}">
      <dgm:prSet/>
      <dgm:spPr/>
      <dgm:t>
        <a:bodyPr/>
        <a:lstStyle/>
        <a:p>
          <a:endParaRPr lang="en-US"/>
        </a:p>
      </dgm:t>
    </dgm:pt>
    <dgm:pt modelId="{9400310B-607A-4593-A4A2-02BB8F0B992E}">
      <dgm:prSet phldrT="[Text]" custT="1"/>
      <dgm:spPr/>
      <dgm:t>
        <a:bodyPr/>
        <a:lstStyle/>
        <a:p>
          <a:r>
            <a:rPr lang="en-US" sz="3200" dirty="0"/>
            <a:t>Communication</a:t>
          </a:r>
        </a:p>
      </dgm:t>
    </dgm:pt>
    <dgm:pt modelId="{AFC1365A-C14F-4B1F-8ED8-C755A03EFF8D}" type="parTrans" cxnId="{08B08E8E-23EA-4571-AA8D-E59F100B0295}">
      <dgm:prSet/>
      <dgm:spPr/>
      <dgm:t>
        <a:bodyPr/>
        <a:lstStyle/>
        <a:p>
          <a:endParaRPr lang="en-US"/>
        </a:p>
      </dgm:t>
    </dgm:pt>
    <dgm:pt modelId="{01E1D780-CE62-4024-819B-B7F399058611}" type="sibTrans" cxnId="{08B08E8E-23EA-4571-AA8D-E59F100B0295}">
      <dgm:prSet/>
      <dgm:spPr/>
      <dgm:t>
        <a:bodyPr/>
        <a:lstStyle/>
        <a:p>
          <a:endParaRPr lang="en-US"/>
        </a:p>
      </dgm:t>
    </dgm:pt>
    <dgm:pt modelId="{3FF4BE8F-B74B-4564-A389-50A6608AF1DC}" type="pres">
      <dgm:prSet presAssocID="{992F02A5-EB1C-4A2A-A39A-208DA38D93D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B1B285-83FC-4CF2-BCF5-6ADC808C9919}" type="pres">
      <dgm:prSet presAssocID="{31A8BC90-EFEF-44EC-8C1B-86C632DC5952}" presName="parentLin" presStyleCnt="0"/>
      <dgm:spPr/>
    </dgm:pt>
    <dgm:pt modelId="{B2668DA0-CB85-4799-BB9A-C8AE6A4C124B}" type="pres">
      <dgm:prSet presAssocID="{31A8BC90-EFEF-44EC-8C1B-86C632DC5952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7B030279-8B01-472A-A52E-8F6FC5C5A78D}" type="pres">
      <dgm:prSet presAssocID="{31A8BC90-EFEF-44EC-8C1B-86C632DC5952}" presName="parentText" presStyleLbl="node1" presStyleIdx="0" presStyleCnt="5" custScaleX="13908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8F9248-5CD1-45E8-8325-B57C347BA1C7}" type="pres">
      <dgm:prSet presAssocID="{31A8BC90-EFEF-44EC-8C1B-86C632DC5952}" presName="negativeSpace" presStyleCnt="0"/>
      <dgm:spPr/>
    </dgm:pt>
    <dgm:pt modelId="{5B5CC602-CE69-42D2-8FCB-28C02D2A5B0C}" type="pres">
      <dgm:prSet presAssocID="{31A8BC90-EFEF-44EC-8C1B-86C632DC5952}" presName="childText" presStyleLbl="conFgAcc1" presStyleIdx="0" presStyleCnt="5">
        <dgm:presLayoutVars>
          <dgm:bulletEnabled val="1"/>
        </dgm:presLayoutVars>
      </dgm:prSet>
      <dgm:spPr/>
    </dgm:pt>
    <dgm:pt modelId="{B1B2EF7A-1EF9-4170-8759-64ED1B2454B8}" type="pres">
      <dgm:prSet presAssocID="{9881F928-6AB9-45E1-9CA9-8B08C86898BC}" presName="spaceBetweenRectangles" presStyleCnt="0"/>
      <dgm:spPr/>
    </dgm:pt>
    <dgm:pt modelId="{384C1655-7446-4158-A439-E30491C72AE5}" type="pres">
      <dgm:prSet presAssocID="{18214562-A08F-4D91-87CF-863345B43AB8}" presName="parentLin" presStyleCnt="0"/>
      <dgm:spPr/>
    </dgm:pt>
    <dgm:pt modelId="{AB714667-B881-4BD8-959E-59D69535857C}" type="pres">
      <dgm:prSet presAssocID="{18214562-A08F-4D91-87CF-863345B43AB8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DA04BB11-BA3E-456D-B740-4F5E9277459E}" type="pres">
      <dgm:prSet presAssocID="{18214562-A08F-4D91-87CF-863345B43AB8}" presName="parentText" presStyleLbl="node1" presStyleIdx="1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59D4A0-583C-4AF1-A398-9B73D1621B6B}" type="pres">
      <dgm:prSet presAssocID="{18214562-A08F-4D91-87CF-863345B43AB8}" presName="negativeSpace" presStyleCnt="0"/>
      <dgm:spPr/>
    </dgm:pt>
    <dgm:pt modelId="{C263854E-DA52-454C-AFED-06A489CB4E05}" type="pres">
      <dgm:prSet presAssocID="{18214562-A08F-4D91-87CF-863345B43AB8}" presName="childText" presStyleLbl="conFgAcc1" presStyleIdx="1" presStyleCnt="5">
        <dgm:presLayoutVars>
          <dgm:bulletEnabled val="1"/>
        </dgm:presLayoutVars>
      </dgm:prSet>
      <dgm:spPr/>
    </dgm:pt>
    <dgm:pt modelId="{1972BF4F-1F6D-4E08-A47E-48E53908902F}" type="pres">
      <dgm:prSet presAssocID="{A26BF04A-A195-4D31-AF6F-BCE30473019B}" presName="spaceBetweenRectangles" presStyleCnt="0"/>
      <dgm:spPr/>
    </dgm:pt>
    <dgm:pt modelId="{7CC09E4C-A1E9-4ABE-8E9D-7D47CA4ACC78}" type="pres">
      <dgm:prSet presAssocID="{B84190DE-90EA-4FBF-8E70-ED121BDA115A}" presName="parentLin" presStyleCnt="0"/>
      <dgm:spPr/>
    </dgm:pt>
    <dgm:pt modelId="{BC4D2126-0753-4B71-B080-899F1C233FDD}" type="pres">
      <dgm:prSet presAssocID="{B84190DE-90EA-4FBF-8E70-ED121BDA115A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4FF18230-BD38-4A54-BC2C-4AB870A53738}" type="pres">
      <dgm:prSet presAssocID="{B84190DE-90EA-4FBF-8E70-ED121BDA115A}" presName="parentText" presStyleLbl="node1" presStyleIdx="2" presStyleCnt="5" custScaleX="13773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DD5319-39CD-47D2-8FE8-645F17156FA4}" type="pres">
      <dgm:prSet presAssocID="{B84190DE-90EA-4FBF-8E70-ED121BDA115A}" presName="negativeSpace" presStyleCnt="0"/>
      <dgm:spPr/>
    </dgm:pt>
    <dgm:pt modelId="{597B52A8-1E87-4E32-92DE-79C128526DAB}" type="pres">
      <dgm:prSet presAssocID="{B84190DE-90EA-4FBF-8E70-ED121BDA115A}" presName="childText" presStyleLbl="conFgAcc1" presStyleIdx="2" presStyleCnt="5">
        <dgm:presLayoutVars>
          <dgm:bulletEnabled val="1"/>
        </dgm:presLayoutVars>
      </dgm:prSet>
      <dgm:spPr/>
    </dgm:pt>
    <dgm:pt modelId="{35C7C3BE-E06A-4018-8730-2FE733125724}" type="pres">
      <dgm:prSet presAssocID="{8B7B14A8-8C25-4E45-843E-097108177328}" presName="spaceBetweenRectangles" presStyleCnt="0"/>
      <dgm:spPr/>
    </dgm:pt>
    <dgm:pt modelId="{5521DD8D-12F6-4E1B-9230-6549A630CC59}" type="pres">
      <dgm:prSet presAssocID="{269CA476-C6BB-4EDC-B93E-D0DFDB865EB2}" presName="parentLin" presStyleCnt="0"/>
      <dgm:spPr/>
    </dgm:pt>
    <dgm:pt modelId="{1A28FBE7-C699-4D3B-A9C1-D0D6E85ADB7A}" type="pres">
      <dgm:prSet presAssocID="{269CA476-C6BB-4EDC-B93E-D0DFDB865EB2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B6B7EA28-C0E8-4135-83E9-7992936D918C}" type="pres">
      <dgm:prSet presAssocID="{269CA476-C6BB-4EDC-B93E-D0DFDB865EB2}" presName="parentText" presStyleLbl="node1" presStyleIdx="3" presStyleCnt="5" custScaleX="13773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138756-D86D-4D5A-BDEB-71DBC30C723D}" type="pres">
      <dgm:prSet presAssocID="{269CA476-C6BB-4EDC-B93E-D0DFDB865EB2}" presName="negativeSpace" presStyleCnt="0"/>
      <dgm:spPr/>
    </dgm:pt>
    <dgm:pt modelId="{6254FCC7-D11E-4910-B0BE-C1E697212C32}" type="pres">
      <dgm:prSet presAssocID="{269CA476-C6BB-4EDC-B93E-D0DFDB865EB2}" presName="childText" presStyleLbl="conFgAcc1" presStyleIdx="3" presStyleCnt="5">
        <dgm:presLayoutVars>
          <dgm:bulletEnabled val="1"/>
        </dgm:presLayoutVars>
      </dgm:prSet>
      <dgm:spPr/>
    </dgm:pt>
    <dgm:pt modelId="{293738E5-3EA2-4060-AC3E-BC7AA4B10995}" type="pres">
      <dgm:prSet presAssocID="{F2E7FD62-7B33-401D-B4DF-799D06825E68}" presName="spaceBetweenRectangles" presStyleCnt="0"/>
      <dgm:spPr/>
    </dgm:pt>
    <dgm:pt modelId="{4CDA2698-804B-4708-83AB-99AA082A6E19}" type="pres">
      <dgm:prSet presAssocID="{9400310B-607A-4593-A4A2-02BB8F0B992E}" presName="parentLin" presStyleCnt="0"/>
      <dgm:spPr/>
    </dgm:pt>
    <dgm:pt modelId="{DF8DEA23-E978-4A0F-897F-EDF5E5AC13A9}" type="pres">
      <dgm:prSet presAssocID="{9400310B-607A-4593-A4A2-02BB8F0B992E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C9BD8537-8064-4DC7-9336-6804396C8B0A}" type="pres">
      <dgm:prSet presAssocID="{9400310B-607A-4593-A4A2-02BB8F0B992E}" presName="parentText" presStyleLbl="node1" presStyleIdx="4" presStyleCnt="5" custScaleX="13773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FD975E-112E-4A10-8C5A-F3EDBB55F866}" type="pres">
      <dgm:prSet presAssocID="{9400310B-607A-4593-A4A2-02BB8F0B992E}" presName="negativeSpace" presStyleCnt="0"/>
      <dgm:spPr/>
    </dgm:pt>
    <dgm:pt modelId="{0B679BE8-F63D-47B2-81EB-E3E1BB6B1724}" type="pres">
      <dgm:prSet presAssocID="{9400310B-607A-4593-A4A2-02BB8F0B992E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14640041-9CB9-4F5E-BEF8-10E8527174E1}" type="presOf" srcId="{18214562-A08F-4D91-87CF-863345B43AB8}" destId="{DA04BB11-BA3E-456D-B740-4F5E9277459E}" srcOrd="1" destOrd="0" presId="urn:microsoft.com/office/officeart/2005/8/layout/list1"/>
    <dgm:cxn modelId="{D3B4FB63-C9B8-430B-BCC7-B8080E57DCEC}" type="presOf" srcId="{9400310B-607A-4593-A4A2-02BB8F0B992E}" destId="{DF8DEA23-E978-4A0F-897F-EDF5E5AC13A9}" srcOrd="0" destOrd="0" presId="urn:microsoft.com/office/officeart/2005/8/layout/list1"/>
    <dgm:cxn modelId="{D94D6286-51F6-4EB8-801E-2D489B647BE9}" type="presOf" srcId="{269CA476-C6BB-4EDC-B93E-D0DFDB865EB2}" destId="{B6B7EA28-C0E8-4135-83E9-7992936D918C}" srcOrd="1" destOrd="0" presId="urn:microsoft.com/office/officeart/2005/8/layout/list1"/>
    <dgm:cxn modelId="{10FE1926-7E95-45E8-89D8-F44B3A1CD288}" type="presOf" srcId="{B84190DE-90EA-4FBF-8E70-ED121BDA115A}" destId="{BC4D2126-0753-4B71-B080-899F1C233FDD}" srcOrd="0" destOrd="0" presId="urn:microsoft.com/office/officeart/2005/8/layout/list1"/>
    <dgm:cxn modelId="{2E2D55FA-B859-49DA-9897-E29B22A720D3}" type="presOf" srcId="{18214562-A08F-4D91-87CF-863345B43AB8}" destId="{AB714667-B881-4BD8-959E-59D69535857C}" srcOrd="0" destOrd="0" presId="urn:microsoft.com/office/officeart/2005/8/layout/list1"/>
    <dgm:cxn modelId="{691D5FCD-405F-4EF6-B68F-85311CBA0BA1}" type="presOf" srcId="{269CA476-C6BB-4EDC-B93E-D0DFDB865EB2}" destId="{1A28FBE7-C699-4D3B-A9C1-D0D6E85ADB7A}" srcOrd="0" destOrd="0" presId="urn:microsoft.com/office/officeart/2005/8/layout/list1"/>
    <dgm:cxn modelId="{08B08E8E-23EA-4571-AA8D-E59F100B0295}" srcId="{992F02A5-EB1C-4A2A-A39A-208DA38D93D6}" destId="{9400310B-607A-4593-A4A2-02BB8F0B992E}" srcOrd="4" destOrd="0" parTransId="{AFC1365A-C14F-4B1F-8ED8-C755A03EFF8D}" sibTransId="{01E1D780-CE62-4024-819B-B7F399058611}"/>
    <dgm:cxn modelId="{DFFDBB62-426A-4A9A-A672-AE9C25F83D16}" type="presOf" srcId="{B84190DE-90EA-4FBF-8E70-ED121BDA115A}" destId="{4FF18230-BD38-4A54-BC2C-4AB870A53738}" srcOrd="1" destOrd="0" presId="urn:microsoft.com/office/officeart/2005/8/layout/list1"/>
    <dgm:cxn modelId="{2F3E365D-897C-4913-B63D-430FA6056F05}" srcId="{992F02A5-EB1C-4A2A-A39A-208DA38D93D6}" destId="{269CA476-C6BB-4EDC-B93E-D0DFDB865EB2}" srcOrd="3" destOrd="0" parTransId="{A927FDEE-57B8-4C7E-B378-B3566404F438}" sibTransId="{F2E7FD62-7B33-401D-B4DF-799D06825E68}"/>
    <dgm:cxn modelId="{D6FA764A-D983-466B-A954-D65AEA522EE5}" type="presOf" srcId="{31A8BC90-EFEF-44EC-8C1B-86C632DC5952}" destId="{7B030279-8B01-472A-A52E-8F6FC5C5A78D}" srcOrd="1" destOrd="0" presId="urn:microsoft.com/office/officeart/2005/8/layout/list1"/>
    <dgm:cxn modelId="{FAABBB83-5A26-400B-B40F-9FBF9F240E82}" type="presOf" srcId="{31A8BC90-EFEF-44EC-8C1B-86C632DC5952}" destId="{B2668DA0-CB85-4799-BB9A-C8AE6A4C124B}" srcOrd="0" destOrd="0" presId="urn:microsoft.com/office/officeart/2005/8/layout/list1"/>
    <dgm:cxn modelId="{47FE17BE-9060-412B-8BFC-CFE7518FAE17}" type="presOf" srcId="{992F02A5-EB1C-4A2A-A39A-208DA38D93D6}" destId="{3FF4BE8F-B74B-4564-A389-50A6608AF1DC}" srcOrd="0" destOrd="0" presId="urn:microsoft.com/office/officeart/2005/8/layout/list1"/>
    <dgm:cxn modelId="{A4ECBC2F-FAED-45DD-B5C3-D439797C74F9}" srcId="{992F02A5-EB1C-4A2A-A39A-208DA38D93D6}" destId="{31A8BC90-EFEF-44EC-8C1B-86C632DC5952}" srcOrd="0" destOrd="0" parTransId="{AD9C450E-64C2-4BD4-88C8-9E8F4926A61A}" sibTransId="{9881F928-6AB9-45E1-9CA9-8B08C86898BC}"/>
    <dgm:cxn modelId="{AAFC1B0D-39CC-4223-A41C-46A58AA1024C}" type="presOf" srcId="{9400310B-607A-4593-A4A2-02BB8F0B992E}" destId="{C9BD8537-8064-4DC7-9336-6804396C8B0A}" srcOrd="1" destOrd="0" presId="urn:microsoft.com/office/officeart/2005/8/layout/list1"/>
    <dgm:cxn modelId="{AEBBA7F3-79EA-4208-A690-5C3543C472AB}" srcId="{992F02A5-EB1C-4A2A-A39A-208DA38D93D6}" destId="{18214562-A08F-4D91-87CF-863345B43AB8}" srcOrd="1" destOrd="0" parTransId="{5D3342EB-CB63-4A8F-A93C-39FBE712782F}" sibTransId="{A26BF04A-A195-4D31-AF6F-BCE30473019B}"/>
    <dgm:cxn modelId="{66005424-8A7A-402F-A16D-F0822AAD2F19}" srcId="{992F02A5-EB1C-4A2A-A39A-208DA38D93D6}" destId="{B84190DE-90EA-4FBF-8E70-ED121BDA115A}" srcOrd="2" destOrd="0" parTransId="{431F94B8-659D-4E75-A022-3C0198C5E676}" sibTransId="{8B7B14A8-8C25-4E45-843E-097108177328}"/>
    <dgm:cxn modelId="{FDE3B08F-E0FD-4A35-B803-783502A805C5}" type="presParOf" srcId="{3FF4BE8F-B74B-4564-A389-50A6608AF1DC}" destId="{25B1B285-83FC-4CF2-BCF5-6ADC808C9919}" srcOrd="0" destOrd="0" presId="urn:microsoft.com/office/officeart/2005/8/layout/list1"/>
    <dgm:cxn modelId="{4DFA2156-021A-462E-B919-F66979ADF4C5}" type="presParOf" srcId="{25B1B285-83FC-4CF2-BCF5-6ADC808C9919}" destId="{B2668DA0-CB85-4799-BB9A-C8AE6A4C124B}" srcOrd="0" destOrd="0" presId="urn:microsoft.com/office/officeart/2005/8/layout/list1"/>
    <dgm:cxn modelId="{A204FDE5-19B6-4890-9564-A4F245E9ABDC}" type="presParOf" srcId="{25B1B285-83FC-4CF2-BCF5-6ADC808C9919}" destId="{7B030279-8B01-472A-A52E-8F6FC5C5A78D}" srcOrd="1" destOrd="0" presId="urn:microsoft.com/office/officeart/2005/8/layout/list1"/>
    <dgm:cxn modelId="{499F1A3C-1E8A-4B5B-A770-03FC5A6F9A18}" type="presParOf" srcId="{3FF4BE8F-B74B-4564-A389-50A6608AF1DC}" destId="{B28F9248-5CD1-45E8-8325-B57C347BA1C7}" srcOrd="1" destOrd="0" presId="urn:microsoft.com/office/officeart/2005/8/layout/list1"/>
    <dgm:cxn modelId="{FA2D28F6-F072-40B7-A2FE-3050872B3186}" type="presParOf" srcId="{3FF4BE8F-B74B-4564-A389-50A6608AF1DC}" destId="{5B5CC602-CE69-42D2-8FCB-28C02D2A5B0C}" srcOrd="2" destOrd="0" presId="urn:microsoft.com/office/officeart/2005/8/layout/list1"/>
    <dgm:cxn modelId="{F10C6F96-085E-4249-A465-B71254B755D5}" type="presParOf" srcId="{3FF4BE8F-B74B-4564-A389-50A6608AF1DC}" destId="{B1B2EF7A-1EF9-4170-8759-64ED1B2454B8}" srcOrd="3" destOrd="0" presId="urn:microsoft.com/office/officeart/2005/8/layout/list1"/>
    <dgm:cxn modelId="{7AC9AACD-B166-4988-9F3C-66ABE90D1420}" type="presParOf" srcId="{3FF4BE8F-B74B-4564-A389-50A6608AF1DC}" destId="{384C1655-7446-4158-A439-E30491C72AE5}" srcOrd="4" destOrd="0" presId="urn:microsoft.com/office/officeart/2005/8/layout/list1"/>
    <dgm:cxn modelId="{9A8DAB09-F65B-4B87-96F1-B3D406FA2AAC}" type="presParOf" srcId="{384C1655-7446-4158-A439-E30491C72AE5}" destId="{AB714667-B881-4BD8-959E-59D69535857C}" srcOrd="0" destOrd="0" presId="urn:microsoft.com/office/officeart/2005/8/layout/list1"/>
    <dgm:cxn modelId="{7588323E-D502-47C5-B5C6-46CE7FB632C9}" type="presParOf" srcId="{384C1655-7446-4158-A439-E30491C72AE5}" destId="{DA04BB11-BA3E-456D-B740-4F5E9277459E}" srcOrd="1" destOrd="0" presId="urn:microsoft.com/office/officeart/2005/8/layout/list1"/>
    <dgm:cxn modelId="{A4C9B50D-BBD7-4518-9257-0DB6C79324DC}" type="presParOf" srcId="{3FF4BE8F-B74B-4564-A389-50A6608AF1DC}" destId="{1059D4A0-583C-4AF1-A398-9B73D1621B6B}" srcOrd="5" destOrd="0" presId="urn:microsoft.com/office/officeart/2005/8/layout/list1"/>
    <dgm:cxn modelId="{8F9847F8-D1C0-438F-AFFF-084B4236DF76}" type="presParOf" srcId="{3FF4BE8F-B74B-4564-A389-50A6608AF1DC}" destId="{C263854E-DA52-454C-AFED-06A489CB4E05}" srcOrd="6" destOrd="0" presId="urn:microsoft.com/office/officeart/2005/8/layout/list1"/>
    <dgm:cxn modelId="{E49C2B7C-2A5F-4426-906C-08BD66ED3132}" type="presParOf" srcId="{3FF4BE8F-B74B-4564-A389-50A6608AF1DC}" destId="{1972BF4F-1F6D-4E08-A47E-48E53908902F}" srcOrd="7" destOrd="0" presId="urn:microsoft.com/office/officeart/2005/8/layout/list1"/>
    <dgm:cxn modelId="{763202B3-9E37-4DAA-91FD-BBB7BD9E7B4F}" type="presParOf" srcId="{3FF4BE8F-B74B-4564-A389-50A6608AF1DC}" destId="{7CC09E4C-A1E9-4ABE-8E9D-7D47CA4ACC78}" srcOrd="8" destOrd="0" presId="urn:microsoft.com/office/officeart/2005/8/layout/list1"/>
    <dgm:cxn modelId="{9227A942-3170-4796-B328-FAE891CE77FF}" type="presParOf" srcId="{7CC09E4C-A1E9-4ABE-8E9D-7D47CA4ACC78}" destId="{BC4D2126-0753-4B71-B080-899F1C233FDD}" srcOrd="0" destOrd="0" presId="urn:microsoft.com/office/officeart/2005/8/layout/list1"/>
    <dgm:cxn modelId="{FDC9EF81-1712-4E41-82E4-D360CC71345E}" type="presParOf" srcId="{7CC09E4C-A1E9-4ABE-8E9D-7D47CA4ACC78}" destId="{4FF18230-BD38-4A54-BC2C-4AB870A53738}" srcOrd="1" destOrd="0" presId="urn:microsoft.com/office/officeart/2005/8/layout/list1"/>
    <dgm:cxn modelId="{1C51DD97-7982-42D2-BC8F-FAE415EC3E63}" type="presParOf" srcId="{3FF4BE8F-B74B-4564-A389-50A6608AF1DC}" destId="{BFDD5319-39CD-47D2-8FE8-645F17156FA4}" srcOrd="9" destOrd="0" presId="urn:microsoft.com/office/officeart/2005/8/layout/list1"/>
    <dgm:cxn modelId="{9572B5F7-C7D0-4253-A988-0D0750717C32}" type="presParOf" srcId="{3FF4BE8F-B74B-4564-A389-50A6608AF1DC}" destId="{597B52A8-1E87-4E32-92DE-79C128526DAB}" srcOrd="10" destOrd="0" presId="urn:microsoft.com/office/officeart/2005/8/layout/list1"/>
    <dgm:cxn modelId="{471FD751-4440-4F86-B92A-3BB606E29724}" type="presParOf" srcId="{3FF4BE8F-B74B-4564-A389-50A6608AF1DC}" destId="{35C7C3BE-E06A-4018-8730-2FE733125724}" srcOrd="11" destOrd="0" presId="urn:microsoft.com/office/officeart/2005/8/layout/list1"/>
    <dgm:cxn modelId="{4F234FBC-7CB7-4629-BEEB-55565E349C67}" type="presParOf" srcId="{3FF4BE8F-B74B-4564-A389-50A6608AF1DC}" destId="{5521DD8D-12F6-4E1B-9230-6549A630CC59}" srcOrd="12" destOrd="0" presId="urn:microsoft.com/office/officeart/2005/8/layout/list1"/>
    <dgm:cxn modelId="{64D75504-84F3-457A-9A1B-D7EA7799EEFD}" type="presParOf" srcId="{5521DD8D-12F6-4E1B-9230-6549A630CC59}" destId="{1A28FBE7-C699-4D3B-A9C1-D0D6E85ADB7A}" srcOrd="0" destOrd="0" presId="urn:microsoft.com/office/officeart/2005/8/layout/list1"/>
    <dgm:cxn modelId="{5C3BDEB5-49E8-49C3-A3F2-893296321382}" type="presParOf" srcId="{5521DD8D-12F6-4E1B-9230-6549A630CC59}" destId="{B6B7EA28-C0E8-4135-83E9-7992936D918C}" srcOrd="1" destOrd="0" presId="urn:microsoft.com/office/officeart/2005/8/layout/list1"/>
    <dgm:cxn modelId="{B7860D8B-0954-4802-B36D-BF2B79EB9DFC}" type="presParOf" srcId="{3FF4BE8F-B74B-4564-A389-50A6608AF1DC}" destId="{E1138756-D86D-4D5A-BDEB-71DBC30C723D}" srcOrd="13" destOrd="0" presId="urn:microsoft.com/office/officeart/2005/8/layout/list1"/>
    <dgm:cxn modelId="{DF495161-913F-488F-9EDC-5FDD4E69B349}" type="presParOf" srcId="{3FF4BE8F-B74B-4564-A389-50A6608AF1DC}" destId="{6254FCC7-D11E-4910-B0BE-C1E697212C32}" srcOrd="14" destOrd="0" presId="urn:microsoft.com/office/officeart/2005/8/layout/list1"/>
    <dgm:cxn modelId="{604943DA-DD9A-4349-A97E-F92A7F2F13B8}" type="presParOf" srcId="{3FF4BE8F-B74B-4564-A389-50A6608AF1DC}" destId="{293738E5-3EA2-4060-AC3E-BC7AA4B10995}" srcOrd="15" destOrd="0" presId="urn:microsoft.com/office/officeart/2005/8/layout/list1"/>
    <dgm:cxn modelId="{8B3FB18F-6629-42DE-BC2A-8FAB25B95004}" type="presParOf" srcId="{3FF4BE8F-B74B-4564-A389-50A6608AF1DC}" destId="{4CDA2698-804B-4708-83AB-99AA082A6E19}" srcOrd="16" destOrd="0" presId="urn:microsoft.com/office/officeart/2005/8/layout/list1"/>
    <dgm:cxn modelId="{2DF0C41B-8BFF-4053-A06B-C58681B5500D}" type="presParOf" srcId="{4CDA2698-804B-4708-83AB-99AA082A6E19}" destId="{DF8DEA23-E978-4A0F-897F-EDF5E5AC13A9}" srcOrd="0" destOrd="0" presId="urn:microsoft.com/office/officeart/2005/8/layout/list1"/>
    <dgm:cxn modelId="{5E41F622-7946-4419-8654-8D6AED5A171B}" type="presParOf" srcId="{4CDA2698-804B-4708-83AB-99AA082A6E19}" destId="{C9BD8537-8064-4DC7-9336-6804396C8B0A}" srcOrd="1" destOrd="0" presId="urn:microsoft.com/office/officeart/2005/8/layout/list1"/>
    <dgm:cxn modelId="{3744865E-F0F9-4C29-83A9-B2BBAB3293DA}" type="presParOf" srcId="{3FF4BE8F-B74B-4564-A389-50A6608AF1DC}" destId="{ABFD975E-112E-4A10-8C5A-F3EDBB55F866}" srcOrd="17" destOrd="0" presId="urn:microsoft.com/office/officeart/2005/8/layout/list1"/>
    <dgm:cxn modelId="{4793C42E-AD15-4031-B782-191608F55E10}" type="presParOf" srcId="{3FF4BE8F-B74B-4564-A389-50A6608AF1DC}" destId="{0B679BE8-F63D-47B2-81EB-E3E1BB6B1724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50D4118-B8B5-4F2E-9327-D0D1636E54D9}" type="doc">
      <dgm:prSet loTypeId="urn:microsoft.com/office/officeart/2005/8/layout/process4" loCatId="process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82B0508-0842-414E-8BCD-1DF86F4A9654}">
      <dgm:prSet phldrT="[Text]" custT="1"/>
      <dgm:spPr/>
      <dgm:t>
        <a:bodyPr/>
        <a:lstStyle/>
        <a:p>
          <a:r>
            <a:rPr lang="en-US" sz="1800" dirty="0"/>
            <a:t>Early Transfer </a:t>
          </a:r>
          <a:r>
            <a:rPr lang="en-US" sz="1800" b="1" u="sng" dirty="0"/>
            <a:t>CREDIT EVALUATION/ DEGREE WORKS</a:t>
          </a:r>
        </a:p>
      </dgm:t>
    </dgm:pt>
    <dgm:pt modelId="{67E7B54F-4D6C-4304-B541-4B25AD33CFD9}" type="parTrans" cxnId="{1DAF0609-B2C0-44B3-B5AC-A9802B4D1F00}">
      <dgm:prSet/>
      <dgm:spPr/>
      <dgm:t>
        <a:bodyPr/>
        <a:lstStyle/>
        <a:p>
          <a:endParaRPr lang="en-US"/>
        </a:p>
      </dgm:t>
    </dgm:pt>
    <dgm:pt modelId="{F937B2E3-73D6-4ED2-8D8D-77637A299711}" type="sibTrans" cxnId="{1DAF0609-B2C0-44B3-B5AC-A9802B4D1F00}">
      <dgm:prSet/>
      <dgm:spPr/>
      <dgm:t>
        <a:bodyPr/>
        <a:lstStyle/>
        <a:p>
          <a:endParaRPr lang="en-US"/>
        </a:p>
      </dgm:t>
    </dgm:pt>
    <dgm:pt modelId="{92C1E1C4-CAED-4F16-AF1B-4FBEB664A57C}">
      <dgm:prSet phldrT="[Text]" custT="1"/>
      <dgm:spPr/>
      <dgm:t>
        <a:bodyPr/>
        <a:lstStyle/>
        <a:p>
          <a:r>
            <a:rPr lang="en-US" sz="1800" dirty="0"/>
            <a:t>Faculty-to-</a:t>
          </a:r>
          <a:r>
            <a:rPr lang="en-US" sz="1800" b="0" u="none" dirty="0"/>
            <a:t>Faculty</a:t>
          </a:r>
          <a:r>
            <a:rPr lang="en-US" sz="1800" dirty="0"/>
            <a:t> </a:t>
          </a:r>
          <a:r>
            <a:rPr lang="en-US" sz="1800" b="1" u="sng" dirty="0"/>
            <a:t>COLLABORATIONS</a:t>
          </a:r>
        </a:p>
      </dgm:t>
    </dgm:pt>
    <dgm:pt modelId="{CAE9FF69-93D6-419D-AE1D-F19FD037EC24}" type="parTrans" cxnId="{F6A078AD-12FB-4FAA-A4C0-0CD4E9AF0D2D}">
      <dgm:prSet/>
      <dgm:spPr/>
      <dgm:t>
        <a:bodyPr/>
        <a:lstStyle/>
        <a:p>
          <a:endParaRPr lang="en-US"/>
        </a:p>
      </dgm:t>
    </dgm:pt>
    <dgm:pt modelId="{EA1CF08A-783F-450C-8F7E-72C8B415400E}" type="sibTrans" cxnId="{F6A078AD-12FB-4FAA-A4C0-0CD4E9AF0D2D}">
      <dgm:prSet/>
      <dgm:spPr/>
      <dgm:t>
        <a:bodyPr/>
        <a:lstStyle/>
        <a:p>
          <a:endParaRPr lang="en-US"/>
        </a:p>
      </dgm:t>
    </dgm:pt>
    <dgm:pt modelId="{BADAC23D-05A9-4D72-95FA-CCCB97CDA231}">
      <dgm:prSet phldrT="[Text]" custT="1"/>
      <dgm:spPr/>
      <dgm:t>
        <a:bodyPr/>
        <a:lstStyle/>
        <a:p>
          <a:r>
            <a:rPr lang="en-US" sz="1800" dirty="0"/>
            <a:t>Transfer </a:t>
          </a:r>
          <a:r>
            <a:rPr lang="en-US" sz="1800" b="1" u="sng" dirty="0"/>
            <a:t>STUDENT MENTORS/ PEERS</a:t>
          </a:r>
        </a:p>
      </dgm:t>
    </dgm:pt>
    <dgm:pt modelId="{1411C404-887B-4C2C-B6A1-5D23B317A7FF}" type="parTrans" cxnId="{F210C022-93BD-41CE-842C-D61852CAE76D}">
      <dgm:prSet/>
      <dgm:spPr/>
      <dgm:t>
        <a:bodyPr/>
        <a:lstStyle/>
        <a:p>
          <a:endParaRPr lang="en-US"/>
        </a:p>
      </dgm:t>
    </dgm:pt>
    <dgm:pt modelId="{B79A1133-25B0-465E-9B1D-6BDE6849FDBE}" type="sibTrans" cxnId="{F210C022-93BD-41CE-842C-D61852CAE76D}">
      <dgm:prSet/>
      <dgm:spPr/>
      <dgm:t>
        <a:bodyPr/>
        <a:lstStyle/>
        <a:p>
          <a:endParaRPr lang="en-US"/>
        </a:p>
      </dgm:t>
    </dgm:pt>
    <dgm:pt modelId="{02FC1788-496F-42A9-9EE7-7BD91B874443}">
      <dgm:prSet phldrT="[Text]" custT="1"/>
      <dgm:spPr/>
      <dgm:t>
        <a:bodyPr/>
        <a:lstStyle/>
        <a:p>
          <a:r>
            <a:rPr lang="en-US" sz="1800" dirty="0"/>
            <a:t>Transfer </a:t>
          </a:r>
          <a:r>
            <a:rPr lang="en-US" sz="1800" b="1" u="sng" dirty="0"/>
            <a:t>ACTIVITIES, ORGANIZATIONS, PUBLICATIONS </a:t>
          </a:r>
        </a:p>
      </dgm:t>
    </dgm:pt>
    <dgm:pt modelId="{834E0E1E-B3EF-4867-B119-3B070101DE3C}" type="parTrans" cxnId="{BABFB6C5-BE2A-4750-9B9F-9F988DC8AF72}">
      <dgm:prSet/>
      <dgm:spPr/>
      <dgm:t>
        <a:bodyPr/>
        <a:lstStyle/>
        <a:p>
          <a:endParaRPr lang="en-US"/>
        </a:p>
      </dgm:t>
    </dgm:pt>
    <dgm:pt modelId="{DB0786B1-E5BF-4D1E-B2F6-E492B60C78D9}" type="sibTrans" cxnId="{BABFB6C5-BE2A-4750-9B9F-9F988DC8AF72}">
      <dgm:prSet/>
      <dgm:spPr/>
      <dgm:t>
        <a:bodyPr/>
        <a:lstStyle/>
        <a:p>
          <a:endParaRPr lang="en-US"/>
        </a:p>
      </dgm:t>
    </dgm:pt>
    <dgm:pt modelId="{D0B4AA3E-0C3A-4C48-B822-AE15CE9F13CB}">
      <dgm:prSet phldrT="[Text]" custT="1"/>
      <dgm:spPr/>
      <dgm:t>
        <a:bodyPr/>
        <a:lstStyle/>
        <a:p>
          <a:r>
            <a:rPr lang="en-US" sz="1800" dirty="0"/>
            <a:t>UNC Transfer </a:t>
          </a:r>
          <a:r>
            <a:rPr lang="en-US" sz="1800" b="1" u="sng" dirty="0"/>
            <a:t>WEBINARS</a:t>
          </a:r>
          <a:r>
            <a:rPr lang="en-US" sz="1800" u="sng" dirty="0"/>
            <a:t> </a:t>
          </a:r>
          <a:r>
            <a:rPr lang="en-US" sz="1800" dirty="0"/>
            <a:t>for CC Advisors and Students</a:t>
          </a:r>
        </a:p>
      </dgm:t>
    </dgm:pt>
    <dgm:pt modelId="{43B7BCDA-19A2-4D01-80F5-22B5AA785904}" type="sibTrans" cxnId="{69E47F54-E3CB-4B20-8100-39477B681E87}">
      <dgm:prSet/>
      <dgm:spPr/>
      <dgm:t>
        <a:bodyPr/>
        <a:lstStyle/>
        <a:p>
          <a:endParaRPr lang="en-US"/>
        </a:p>
      </dgm:t>
    </dgm:pt>
    <dgm:pt modelId="{8642FC4F-C292-4E1D-B6ED-50EC0DAB399C}" type="parTrans" cxnId="{69E47F54-E3CB-4B20-8100-39477B681E87}">
      <dgm:prSet/>
      <dgm:spPr/>
      <dgm:t>
        <a:bodyPr/>
        <a:lstStyle/>
        <a:p>
          <a:endParaRPr lang="en-US"/>
        </a:p>
      </dgm:t>
    </dgm:pt>
    <dgm:pt modelId="{2BAA077D-BCF7-43D5-AC1E-AA790132DEB6}">
      <dgm:prSet phldrT="[Text]" custT="1"/>
      <dgm:spPr/>
      <dgm:t>
        <a:bodyPr/>
        <a:lstStyle/>
        <a:p>
          <a:r>
            <a:rPr lang="en-US" sz="1800" dirty="0"/>
            <a:t>Mandatory </a:t>
          </a:r>
          <a:r>
            <a:rPr lang="en-US" sz="1800" b="1" dirty="0"/>
            <a:t>Transfer </a:t>
          </a:r>
          <a:r>
            <a:rPr lang="en-US" sz="1800" b="1" u="sng" dirty="0"/>
            <a:t>ORIENTATIONS</a:t>
          </a:r>
        </a:p>
      </dgm:t>
    </dgm:pt>
    <dgm:pt modelId="{20647370-D6F3-4800-A5CA-B6455833B7BD}" type="parTrans" cxnId="{DFBCE9C0-54E6-4575-8010-669FBCCD904F}">
      <dgm:prSet/>
      <dgm:spPr/>
      <dgm:t>
        <a:bodyPr/>
        <a:lstStyle/>
        <a:p>
          <a:endParaRPr lang="en-US"/>
        </a:p>
      </dgm:t>
    </dgm:pt>
    <dgm:pt modelId="{F844E02C-8688-4248-A8F2-D8F616B26FCD}" type="sibTrans" cxnId="{DFBCE9C0-54E6-4575-8010-669FBCCD904F}">
      <dgm:prSet/>
      <dgm:spPr/>
      <dgm:t>
        <a:bodyPr/>
        <a:lstStyle/>
        <a:p>
          <a:endParaRPr lang="en-US"/>
        </a:p>
      </dgm:t>
    </dgm:pt>
    <dgm:pt modelId="{368DCB15-8119-4B72-9E83-BC517CB14427}">
      <dgm:prSet phldrT="[Text]" custT="1"/>
      <dgm:spPr/>
      <dgm:t>
        <a:bodyPr/>
        <a:lstStyle/>
        <a:p>
          <a:r>
            <a:rPr lang="en-US" sz="1800" dirty="0"/>
            <a:t>UNC Transfer Transition Advisor Outreach/</a:t>
          </a:r>
          <a:r>
            <a:rPr lang="en-US" sz="2000" dirty="0"/>
            <a:t> </a:t>
          </a:r>
          <a:r>
            <a:rPr lang="en-US" sz="2000" b="1" u="sng" dirty="0"/>
            <a:t>DESIGNATED Transfer ADVISORS</a:t>
          </a:r>
        </a:p>
      </dgm:t>
    </dgm:pt>
    <dgm:pt modelId="{AFA79A7D-721F-4B4C-99A9-DEC1C630113A}" type="parTrans" cxnId="{42698A4D-5C4E-4196-A30B-FD442080D404}">
      <dgm:prSet/>
      <dgm:spPr/>
      <dgm:t>
        <a:bodyPr/>
        <a:lstStyle/>
        <a:p>
          <a:endParaRPr lang="en-US"/>
        </a:p>
      </dgm:t>
    </dgm:pt>
    <dgm:pt modelId="{BF35004C-2FA6-4C49-9B71-809339C74917}" type="sibTrans" cxnId="{42698A4D-5C4E-4196-A30B-FD442080D404}">
      <dgm:prSet/>
      <dgm:spPr/>
      <dgm:t>
        <a:bodyPr/>
        <a:lstStyle/>
        <a:p>
          <a:endParaRPr lang="en-US"/>
        </a:p>
      </dgm:t>
    </dgm:pt>
    <dgm:pt modelId="{53F6622D-D841-4511-9526-DD36C47BD32D}" type="pres">
      <dgm:prSet presAssocID="{650D4118-B8B5-4F2E-9327-D0D1636E54D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4EC18C-B518-4E98-983E-5B3B46ED5F36}" type="pres">
      <dgm:prSet presAssocID="{02FC1788-496F-42A9-9EE7-7BD91B874443}" presName="boxAndChildren" presStyleCnt="0"/>
      <dgm:spPr/>
    </dgm:pt>
    <dgm:pt modelId="{FC894CC5-1F1F-4670-B4D6-D53319029E3A}" type="pres">
      <dgm:prSet presAssocID="{02FC1788-496F-42A9-9EE7-7BD91B874443}" presName="parentTextBox" presStyleLbl="node1" presStyleIdx="0" presStyleCnt="7"/>
      <dgm:spPr/>
      <dgm:t>
        <a:bodyPr/>
        <a:lstStyle/>
        <a:p>
          <a:endParaRPr lang="en-US"/>
        </a:p>
      </dgm:t>
    </dgm:pt>
    <dgm:pt modelId="{B10C1EF8-A93D-49A8-B12A-5442356264B9}" type="pres">
      <dgm:prSet presAssocID="{B79A1133-25B0-465E-9B1D-6BDE6849FDBE}" presName="sp" presStyleCnt="0"/>
      <dgm:spPr/>
    </dgm:pt>
    <dgm:pt modelId="{38F74D2F-206C-4FE9-87B7-9E7589EBA99D}" type="pres">
      <dgm:prSet presAssocID="{BADAC23D-05A9-4D72-95FA-CCCB97CDA231}" presName="arrowAndChildren" presStyleCnt="0"/>
      <dgm:spPr/>
    </dgm:pt>
    <dgm:pt modelId="{65369BD7-7E01-40A6-9B47-83350FE7E21C}" type="pres">
      <dgm:prSet presAssocID="{BADAC23D-05A9-4D72-95FA-CCCB97CDA231}" presName="parentTextArrow" presStyleLbl="node1" presStyleIdx="1" presStyleCnt="7"/>
      <dgm:spPr/>
      <dgm:t>
        <a:bodyPr/>
        <a:lstStyle/>
        <a:p>
          <a:endParaRPr lang="en-US"/>
        </a:p>
      </dgm:t>
    </dgm:pt>
    <dgm:pt modelId="{DEB2EEFD-02A9-4F20-B8A2-2C8E69CFCF97}" type="pres">
      <dgm:prSet presAssocID="{EA1CF08A-783F-450C-8F7E-72C8B415400E}" presName="sp" presStyleCnt="0"/>
      <dgm:spPr/>
    </dgm:pt>
    <dgm:pt modelId="{B8455196-AFD5-4693-AF6B-35E8A4463433}" type="pres">
      <dgm:prSet presAssocID="{92C1E1C4-CAED-4F16-AF1B-4FBEB664A57C}" presName="arrowAndChildren" presStyleCnt="0"/>
      <dgm:spPr/>
    </dgm:pt>
    <dgm:pt modelId="{C3497B6F-A397-4E6B-9AA4-7E6EB18DF29B}" type="pres">
      <dgm:prSet presAssocID="{92C1E1C4-CAED-4F16-AF1B-4FBEB664A57C}" presName="parentTextArrow" presStyleLbl="node1" presStyleIdx="2" presStyleCnt="7"/>
      <dgm:spPr/>
      <dgm:t>
        <a:bodyPr/>
        <a:lstStyle/>
        <a:p>
          <a:endParaRPr lang="en-US"/>
        </a:p>
      </dgm:t>
    </dgm:pt>
    <dgm:pt modelId="{ABFBAA0A-2530-4E4F-B33D-DBD291FF5A51}" type="pres">
      <dgm:prSet presAssocID="{F844E02C-8688-4248-A8F2-D8F616B26FCD}" presName="sp" presStyleCnt="0"/>
      <dgm:spPr/>
    </dgm:pt>
    <dgm:pt modelId="{788C2CAC-2336-4890-BCFE-6710FE9D17BF}" type="pres">
      <dgm:prSet presAssocID="{2BAA077D-BCF7-43D5-AC1E-AA790132DEB6}" presName="arrowAndChildren" presStyleCnt="0"/>
      <dgm:spPr/>
    </dgm:pt>
    <dgm:pt modelId="{CEC505A0-9008-4457-ADE6-D8B5028E6C50}" type="pres">
      <dgm:prSet presAssocID="{2BAA077D-BCF7-43D5-AC1E-AA790132DEB6}" presName="parentTextArrow" presStyleLbl="node1" presStyleIdx="3" presStyleCnt="7"/>
      <dgm:spPr/>
      <dgm:t>
        <a:bodyPr/>
        <a:lstStyle/>
        <a:p>
          <a:endParaRPr lang="en-US"/>
        </a:p>
      </dgm:t>
    </dgm:pt>
    <dgm:pt modelId="{59C15C7D-BD44-4082-8533-229EBBC57A5C}" type="pres">
      <dgm:prSet presAssocID="{43B7BCDA-19A2-4D01-80F5-22B5AA785904}" presName="sp" presStyleCnt="0"/>
      <dgm:spPr/>
    </dgm:pt>
    <dgm:pt modelId="{3589415D-D62F-4C3C-8C9E-B10C4BAE5F66}" type="pres">
      <dgm:prSet presAssocID="{D0B4AA3E-0C3A-4C48-B822-AE15CE9F13CB}" presName="arrowAndChildren" presStyleCnt="0"/>
      <dgm:spPr/>
    </dgm:pt>
    <dgm:pt modelId="{C568393A-4FE7-478F-8229-177A55D02312}" type="pres">
      <dgm:prSet presAssocID="{D0B4AA3E-0C3A-4C48-B822-AE15CE9F13CB}" presName="parentTextArrow" presStyleLbl="node1" presStyleIdx="4" presStyleCnt="7"/>
      <dgm:spPr/>
      <dgm:t>
        <a:bodyPr/>
        <a:lstStyle/>
        <a:p>
          <a:endParaRPr lang="en-US"/>
        </a:p>
      </dgm:t>
    </dgm:pt>
    <dgm:pt modelId="{75167C50-77BD-4093-B6DA-DD37BC929303}" type="pres">
      <dgm:prSet presAssocID="{BF35004C-2FA6-4C49-9B71-809339C74917}" presName="sp" presStyleCnt="0"/>
      <dgm:spPr/>
    </dgm:pt>
    <dgm:pt modelId="{4C17BA36-89DD-4248-A9F2-48646BD46FE9}" type="pres">
      <dgm:prSet presAssocID="{368DCB15-8119-4B72-9E83-BC517CB14427}" presName="arrowAndChildren" presStyleCnt="0"/>
      <dgm:spPr/>
    </dgm:pt>
    <dgm:pt modelId="{AE07E89F-6D26-453A-853A-398BD34A4A79}" type="pres">
      <dgm:prSet presAssocID="{368DCB15-8119-4B72-9E83-BC517CB14427}" presName="parentTextArrow" presStyleLbl="node1" presStyleIdx="5" presStyleCnt="7"/>
      <dgm:spPr/>
      <dgm:t>
        <a:bodyPr/>
        <a:lstStyle/>
        <a:p>
          <a:endParaRPr lang="en-US"/>
        </a:p>
      </dgm:t>
    </dgm:pt>
    <dgm:pt modelId="{A6790082-6B60-4817-A774-85B714B4E906}" type="pres">
      <dgm:prSet presAssocID="{F937B2E3-73D6-4ED2-8D8D-77637A299711}" presName="sp" presStyleCnt="0"/>
      <dgm:spPr/>
    </dgm:pt>
    <dgm:pt modelId="{3ED87794-4FB4-48BA-ADC8-385E19552AAD}" type="pres">
      <dgm:prSet presAssocID="{782B0508-0842-414E-8BCD-1DF86F4A9654}" presName="arrowAndChildren" presStyleCnt="0"/>
      <dgm:spPr/>
    </dgm:pt>
    <dgm:pt modelId="{693124DA-341D-40F9-8A7E-C619BEFD9153}" type="pres">
      <dgm:prSet presAssocID="{782B0508-0842-414E-8BCD-1DF86F4A9654}" presName="parentTextArrow" presStyleLbl="node1" presStyleIdx="6" presStyleCnt="7" custLinFactNeighborX="52" custLinFactNeighborY="-24790"/>
      <dgm:spPr/>
      <dgm:t>
        <a:bodyPr/>
        <a:lstStyle/>
        <a:p>
          <a:endParaRPr lang="en-US"/>
        </a:p>
      </dgm:t>
    </dgm:pt>
  </dgm:ptLst>
  <dgm:cxnLst>
    <dgm:cxn modelId="{3802CA22-36F1-45AC-A093-9867B04A7D00}" type="presOf" srcId="{D0B4AA3E-0C3A-4C48-B822-AE15CE9F13CB}" destId="{C568393A-4FE7-478F-8229-177A55D02312}" srcOrd="0" destOrd="0" presId="urn:microsoft.com/office/officeart/2005/8/layout/process4"/>
    <dgm:cxn modelId="{BABFB6C5-BE2A-4750-9B9F-9F988DC8AF72}" srcId="{650D4118-B8B5-4F2E-9327-D0D1636E54D9}" destId="{02FC1788-496F-42A9-9EE7-7BD91B874443}" srcOrd="6" destOrd="0" parTransId="{834E0E1E-B3EF-4867-B119-3B070101DE3C}" sibTransId="{DB0786B1-E5BF-4D1E-B2F6-E492B60C78D9}"/>
    <dgm:cxn modelId="{246CF2B4-D6CA-4791-A6BE-BBF5EDDF8A82}" type="presOf" srcId="{BADAC23D-05A9-4D72-95FA-CCCB97CDA231}" destId="{65369BD7-7E01-40A6-9B47-83350FE7E21C}" srcOrd="0" destOrd="0" presId="urn:microsoft.com/office/officeart/2005/8/layout/process4"/>
    <dgm:cxn modelId="{F210C022-93BD-41CE-842C-D61852CAE76D}" srcId="{650D4118-B8B5-4F2E-9327-D0D1636E54D9}" destId="{BADAC23D-05A9-4D72-95FA-CCCB97CDA231}" srcOrd="5" destOrd="0" parTransId="{1411C404-887B-4C2C-B6A1-5D23B317A7FF}" sibTransId="{B79A1133-25B0-465E-9B1D-6BDE6849FDBE}"/>
    <dgm:cxn modelId="{93E53F3B-0955-4110-99C5-5666B445D625}" type="presOf" srcId="{02FC1788-496F-42A9-9EE7-7BD91B874443}" destId="{FC894CC5-1F1F-4670-B4D6-D53319029E3A}" srcOrd="0" destOrd="0" presId="urn:microsoft.com/office/officeart/2005/8/layout/process4"/>
    <dgm:cxn modelId="{21F804CC-D492-42D2-B419-277721147EA0}" type="presOf" srcId="{368DCB15-8119-4B72-9E83-BC517CB14427}" destId="{AE07E89F-6D26-453A-853A-398BD34A4A79}" srcOrd="0" destOrd="0" presId="urn:microsoft.com/office/officeart/2005/8/layout/process4"/>
    <dgm:cxn modelId="{63BDE6D9-66D0-45E2-9FE1-C31D89F84FA3}" type="presOf" srcId="{2BAA077D-BCF7-43D5-AC1E-AA790132DEB6}" destId="{CEC505A0-9008-4457-ADE6-D8B5028E6C50}" srcOrd="0" destOrd="0" presId="urn:microsoft.com/office/officeart/2005/8/layout/process4"/>
    <dgm:cxn modelId="{F6A078AD-12FB-4FAA-A4C0-0CD4E9AF0D2D}" srcId="{650D4118-B8B5-4F2E-9327-D0D1636E54D9}" destId="{92C1E1C4-CAED-4F16-AF1B-4FBEB664A57C}" srcOrd="4" destOrd="0" parTransId="{CAE9FF69-93D6-419D-AE1D-F19FD037EC24}" sibTransId="{EA1CF08A-783F-450C-8F7E-72C8B415400E}"/>
    <dgm:cxn modelId="{DFBCE9C0-54E6-4575-8010-669FBCCD904F}" srcId="{650D4118-B8B5-4F2E-9327-D0D1636E54D9}" destId="{2BAA077D-BCF7-43D5-AC1E-AA790132DEB6}" srcOrd="3" destOrd="0" parTransId="{20647370-D6F3-4800-A5CA-B6455833B7BD}" sibTransId="{F844E02C-8688-4248-A8F2-D8F616B26FCD}"/>
    <dgm:cxn modelId="{FA5A7C6F-36A5-46FC-AC38-132ABB494E10}" type="presOf" srcId="{782B0508-0842-414E-8BCD-1DF86F4A9654}" destId="{693124DA-341D-40F9-8A7E-C619BEFD9153}" srcOrd="0" destOrd="0" presId="urn:microsoft.com/office/officeart/2005/8/layout/process4"/>
    <dgm:cxn modelId="{69E47F54-E3CB-4B20-8100-39477B681E87}" srcId="{650D4118-B8B5-4F2E-9327-D0D1636E54D9}" destId="{D0B4AA3E-0C3A-4C48-B822-AE15CE9F13CB}" srcOrd="2" destOrd="0" parTransId="{8642FC4F-C292-4E1D-B6ED-50EC0DAB399C}" sibTransId="{43B7BCDA-19A2-4D01-80F5-22B5AA785904}"/>
    <dgm:cxn modelId="{1DAF0609-B2C0-44B3-B5AC-A9802B4D1F00}" srcId="{650D4118-B8B5-4F2E-9327-D0D1636E54D9}" destId="{782B0508-0842-414E-8BCD-1DF86F4A9654}" srcOrd="0" destOrd="0" parTransId="{67E7B54F-4D6C-4304-B541-4B25AD33CFD9}" sibTransId="{F937B2E3-73D6-4ED2-8D8D-77637A299711}"/>
    <dgm:cxn modelId="{42698A4D-5C4E-4196-A30B-FD442080D404}" srcId="{650D4118-B8B5-4F2E-9327-D0D1636E54D9}" destId="{368DCB15-8119-4B72-9E83-BC517CB14427}" srcOrd="1" destOrd="0" parTransId="{AFA79A7D-721F-4B4C-99A9-DEC1C630113A}" sibTransId="{BF35004C-2FA6-4C49-9B71-809339C74917}"/>
    <dgm:cxn modelId="{1DAC16E8-68DE-40D2-B0DF-64D91C955D0F}" type="presOf" srcId="{92C1E1C4-CAED-4F16-AF1B-4FBEB664A57C}" destId="{C3497B6F-A397-4E6B-9AA4-7E6EB18DF29B}" srcOrd="0" destOrd="0" presId="urn:microsoft.com/office/officeart/2005/8/layout/process4"/>
    <dgm:cxn modelId="{94D091A8-E0CF-4E2E-B313-9E9F41725B06}" type="presOf" srcId="{650D4118-B8B5-4F2E-9327-D0D1636E54D9}" destId="{53F6622D-D841-4511-9526-DD36C47BD32D}" srcOrd="0" destOrd="0" presId="urn:microsoft.com/office/officeart/2005/8/layout/process4"/>
    <dgm:cxn modelId="{3A9F4314-BF31-4CA9-8695-F87DD9EB0D27}" type="presParOf" srcId="{53F6622D-D841-4511-9526-DD36C47BD32D}" destId="{384EC18C-B518-4E98-983E-5B3B46ED5F36}" srcOrd="0" destOrd="0" presId="urn:microsoft.com/office/officeart/2005/8/layout/process4"/>
    <dgm:cxn modelId="{6F2BA087-F458-4A38-93C7-E906EB08840F}" type="presParOf" srcId="{384EC18C-B518-4E98-983E-5B3B46ED5F36}" destId="{FC894CC5-1F1F-4670-B4D6-D53319029E3A}" srcOrd="0" destOrd="0" presId="urn:microsoft.com/office/officeart/2005/8/layout/process4"/>
    <dgm:cxn modelId="{31C717ED-A373-4FE5-9B98-52B45B4B3AD2}" type="presParOf" srcId="{53F6622D-D841-4511-9526-DD36C47BD32D}" destId="{B10C1EF8-A93D-49A8-B12A-5442356264B9}" srcOrd="1" destOrd="0" presId="urn:microsoft.com/office/officeart/2005/8/layout/process4"/>
    <dgm:cxn modelId="{C4058CC1-716C-42BD-8DCA-0816D5C1AC88}" type="presParOf" srcId="{53F6622D-D841-4511-9526-DD36C47BD32D}" destId="{38F74D2F-206C-4FE9-87B7-9E7589EBA99D}" srcOrd="2" destOrd="0" presId="urn:microsoft.com/office/officeart/2005/8/layout/process4"/>
    <dgm:cxn modelId="{C4076953-88D6-405D-B033-4ECB7A01E55D}" type="presParOf" srcId="{38F74D2F-206C-4FE9-87B7-9E7589EBA99D}" destId="{65369BD7-7E01-40A6-9B47-83350FE7E21C}" srcOrd="0" destOrd="0" presId="urn:microsoft.com/office/officeart/2005/8/layout/process4"/>
    <dgm:cxn modelId="{3768ACAF-16C6-453B-B65F-EE700979D41D}" type="presParOf" srcId="{53F6622D-D841-4511-9526-DD36C47BD32D}" destId="{DEB2EEFD-02A9-4F20-B8A2-2C8E69CFCF97}" srcOrd="3" destOrd="0" presId="urn:microsoft.com/office/officeart/2005/8/layout/process4"/>
    <dgm:cxn modelId="{FC5AD5DC-777D-4478-95F7-733DFF9E7AC5}" type="presParOf" srcId="{53F6622D-D841-4511-9526-DD36C47BD32D}" destId="{B8455196-AFD5-4693-AF6B-35E8A4463433}" srcOrd="4" destOrd="0" presId="urn:microsoft.com/office/officeart/2005/8/layout/process4"/>
    <dgm:cxn modelId="{241AAF36-613E-4EDB-93C0-E6848A608F9D}" type="presParOf" srcId="{B8455196-AFD5-4693-AF6B-35E8A4463433}" destId="{C3497B6F-A397-4E6B-9AA4-7E6EB18DF29B}" srcOrd="0" destOrd="0" presId="urn:microsoft.com/office/officeart/2005/8/layout/process4"/>
    <dgm:cxn modelId="{8B2C628A-A58A-4D1C-AE45-C84F35B40B4D}" type="presParOf" srcId="{53F6622D-D841-4511-9526-DD36C47BD32D}" destId="{ABFBAA0A-2530-4E4F-B33D-DBD291FF5A51}" srcOrd="5" destOrd="0" presId="urn:microsoft.com/office/officeart/2005/8/layout/process4"/>
    <dgm:cxn modelId="{7CA82D29-6F2F-42D5-95C0-FDF700D1B4EC}" type="presParOf" srcId="{53F6622D-D841-4511-9526-DD36C47BD32D}" destId="{788C2CAC-2336-4890-BCFE-6710FE9D17BF}" srcOrd="6" destOrd="0" presId="urn:microsoft.com/office/officeart/2005/8/layout/process4"/>
    <dgm:cxn modelId="{68F382C9-3755-4E72-B44E-B0B39F6EF725}" type="presParOf" srcId="{788C2CAC-2336-4890-BCFE-6710FE9D17BF}" destId="{CEC505A0-9008-4457-ADE6-D8B5028E6C50}" srcOrd="0" destOrd="0" presId="urn:microsoft.com/office/officeart/2005/8/layout/process4"/>
    <dgm:cxn modelId="{D2673612-7947-455A-A5F6-D48603DF6C8C}" type="presParOf" srcId="{53F6622D-D841-4511-9526-DD36C47BD32D}" destId="{59C15C7D-BD44-4082-8533-229EBBC57A5C}" srcOrd="7" destOrd="0" presId="urn:microsoft.com/office/officeart/2005/8/layout/process4"/>
    <dgm:cxn modelId="{5F4FA88F-A40A-4B3F-A443-A972956EA0E7}" type="presParOf" srcId="{53F6622D-D841-4511-9526-DD36C47BD32D}" destId="{3589415D-D62F-4C3C-8C9E-B10C4BAE5F66}" srcOrd="8" destOrd="0" presId="urn:microsoft.com/office/officeart/2005/8/layout/process4"/>
    <dgm:cxn modelId="{3C698F77-9D25-4563-86E9-36E168848D1C}" type="presParOf" srcId="{3589415D-D62F-4C3C-8C9E-B10C4BAE5F66}" destId="{C568393A-4FE7-478F-8229-177A55D02312}" srcOrd="0" destOrd="0" presId="urn:microsoft.com/office/officeart/2005/8/layout/process4"/>
    <dgm:cxn modelId="{2C1EC48C-A3DD-419F-B786-38C0F7FEA04B}" type="presParOf" srcId="{53F6622D-D841-4511-9526-DD36C47BD32D}" destId="{75167C50-77BD-4093-B6DA-DD37BC929303}" srcOrd="9" destOrd="0" presId="urn:microsoft.com/office/officeart/2005/8/layout/process4"/>
    <dgm:cxn modelId="{11FF4BC5-1ACB-4CDE-9541-8BFA846035E7}" type="presParOf" srcId="{53F6622D-D841-4511-9526-DD36C47BD32D}" destId="{4C17BA36-89DD-4248-A9F2-48646BD46FE9}" srcOrd="10" destOrd="0" presId="urn:microsoft.com/office/officeart/2005/8/layout/process4"/>
    <dgm:cxn modelId="{F276E8CA-6A8E-4ED4-B4C9-3A4CD97641CE}" type="presParOf" srcId="{4C17BA36-89DD-4248-A9F2-48646BD46FE9}" destId="{AE07E89F-6D26-453A-853A-398BD34A4A79}" srcOrd="0" destOrd="0" presId="urn:microsoft.com/office/officeart/2005/8/layout/process4"/>
    <dgm:cxn modelId="{BEFE379F-7B64-44D5-A7D4-05C9DDEA61CC}" type="presParOf" srcId="{53F6622D-D841-4511-9526-DD36C47BD32D}" destId="{A6790082-6B60-4817-A774-85B714B4E906}" srcOrd="11" destOrd="0" presId="urn:microsoft.com/office/officeart/2005/8/layout/process4"/>
    <dgm:cxn modelId="{A3C33E14-FF04-4F96-9A36-1BD4A68A97E6}" type="presParOf" srcId="{53F6622D-D841-4511-9526-DD36C47BD32D}" destId="{3ED87794-4FB4-48BA-ADC8-385E19552AAD}" srcOrd="12" destOrd="0" presId="urn:microsoft.com/office/officeart/2005/8/layout/process4"/>
    <dgm:cxn modelId="{3E546B83-D6F9-4453-A0A5-3D2478EDFA92}" type="presParOf" srcId="{3ED87794-4FB4-48BA-ADC8-385E19552AAD}" destId="{693124DA-341D-40F9-8A7E-C619BEFD915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92F02A5-EB1C-4A2A-A39A-208DA38D93D6}" type="doc">
      <dgm:prSet loTypeId="urn:microsoft.com/office/officeart/2005/8/layout/list1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1A8BC90-EFEF-44EC-8C1B-86C632DC5952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Early Mandatory ACA 122/ Coordination with </a:t>
          </a:r>
          <a:r>
            <a:rPr lang="en-US" sz="2000" dirty="0" smtClean="0">
              <a:solidFill>
                <a:schemeClr val="tx1"/>
              </a:solidFill>
            </a:rPr>
            <a:t>Advising</a:t>
          </a:r>
          <a:endParaRPr lang="en-US" sz="2000" dirty="0">
            <a:solidFill>
              <a:schemeClr val="tx1"/>
            </a:solidFill>
          </a:endParaRPr>
        </a:p>
      </dgm:t>
    </dgm:pt>
    <dgm:pt modelId="{AD9C450E-64C2-4BD4-88C8-9E8F4926A61A}" type="parTrans" cxnId="{A4ECBC2F-FAED-45DD-B5C3-D439797C74F9}">
      <dgm:prSet/>
      <dgm:spPr/>
      <dgm:t>
        <a:bodyPr/>
        <a:lstStyle/>
        <a:p>
          <a:endParaRPr lang="en-US"/>
        </a:p>
      </dgm:t>
    </dgm:pt>
    <dgm:pt modelId="{9881F928-6AB9-45E1-9CA9-8B08C86898BC}" type="sibTrans" cxnId="{A4ECBC2F-FAED-45DD-B5C3-D439797C74F9}">
      <dgm:prSet/>
      <dgm:spPr/>
      <dgm:t>
        <a:bodyPr/>
        <a:lstStyle/>
        <a:p>
          <a:endParaRPr lang="en-US"/>
        </a:p>
      </dgm:t>
    </dgm:pt>
    <dgm:pt modelId="{6AD620BF-A1F9-4D6D-BD2B-0C6A7F368F40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Baccalaureate Degree Plans: Not Enough Transfer Students Using</a:t>
          </a:r>
          <a:r>
            <a:rPr lang="en-US" sz="2000" dirty="0" smtClean="0">
              <a:solidFill>
                <a:schemeClr val="tx1"/>
              </a:solidFill>
            </a:rPr>
            <a:t>!</a:t>
          </a:r>
          <a:endParaRPr lang="en-US" sz="2000" dirty="0">
            <a:solidFill>
              <a:schemeClr val="tx1"/>
            </a:solidFill>
          </a:endParaRPr>
        </a:p>
      </dgm:t>
    </dgm:pt>
    <dgm:pt modelId="{E24DF04F-7B10-4612-BC55-222D08DF060B}" type="parTrans" cxnId="{D0DB7546-5390-44A2-A1D8-190512B7A12E}">
      <dgm:prSet/>
      <dgm:spPr/>
      <dgm:t>
        <a:bodyPr/>
        <a:lstStyle/>
        <a:p>
          <a:endParaRPr lang="en-US"/>
        </a:p>
      </dgm:t>
    </dgm:pt>
    <dgm:pt modelId="{F945E0B5-681E-4ADC-B52B-A81CDF61E0F9}" type="sibTrans" cxnId="{D0DB7546-5390-44A2-A1D8-190512B7A12E}">
      <dgm:prSet/>
      <dgm:spPr/>
      <dgm:t>
        <a:bodyPr/>
        <a:lstStyle/>
        <a:p>
          <a:endParaRPr lang="en-US"/>
        </a:p>
      </dgm:t>
    </dgm:pt>
    <dgm:pt modelId="{18214562-A08F-4D91-87CF-863345B43AB8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Total Credit Hours to Baccalaureate Degree Completion</a:t>
          </a:r>
          <a:r>
            <a:rPr lang="en-US" sz="900" dirty="0"/>
            <a:t>.</a:t>
          </a:r>
        </a:p>
      </dgm:t>
    </dgm:pt>
    <dgm:pt modelId="{5D3342EB-CB63-4A8F-A93C-39FBE712782F}" type="parTrans" cxnId="{AEBBA7F3-79EA-4208-A690-5C3543C472AB}">
      <dgm:prSet/>
      <dgm:spPr/>
      <dgm:t>
        <a:bodyPr/>
        <a:lstStyle/>
        <a:p>
          <a:endParaRPr lang="en-US"/>
        </a:p>
      </dgm:t>
    </dgm:pt>
    <dgm:pt modelId="{A26BF04A-A195-4D31-AF6F-BCE30473019B}" type="sibTrans" cxnId="{AEBBA7F3-79EA-4208-A690-5C3543C472AB}">
      <dgm:prSet/>
      <dgm:spPr/>
      <dgm:t>
        <a:bodyPr/>
        <a:lstStyle/>
        <a:p>
          <a:endParaRPr lang="en-US"/>
        </a:p>
      </dgm:t>
    </dgm:pt>
    <dgm:pt modelId="{B84190DE-90EA-4FBF-8E70-ED121BDA115A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Community College Advisor Training</a:t>
          </a:r>
        </a:p>
      </dgm:t>
    </dgm:pt>
    <dgm:pt modelId="{431F94B8-659D-4E75-A022-3C0198C5E676}" type="parTrans" cxnId="{66005424-8A7A-402F-A16D-F0822AAD2F19}">
      <dgm:prSet/>
      <dgm:spPr/>
      <dgm:t>
        <a:bodyPr/>
        <a:lstStyle/>
        <a:p>
          <a:endParaRPr lang="en-US"/>
        </a:p>
      </dgm:t>
    </dgm:pt>
    <dgm:pt modelId="{8B7B14A8-8C25-4E45-843E-097108177328}" type="sibTrans" cxnId="{66005424-8A7A-402F-A16D-F0822AAD2F19}">
      <dgm:prSet/>
      <dgm:spPr/>
      <dgm:t>
        <a:bodyPr/>
        <a:lstStyle/>
        <a:p>
          <a:endParaRPr lang="en-US"/>
        </a:p>
      </dgm:t>
    </dgm:pt>
    <dgm:pt modelId="{269CA476-C6BB-4EDC-B93E-D0DFDB865EB2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CAA Protections: UGETC Courses, BDPs, </a:t>
          </a:r>
          <a:r>
            <a:rPr lang="en-US" sz="2000" dirty="0" smtClean="0">
              <a:solidFill>
                <a:schemeClr val="tx1"/>
              </a:solidFill>
            </a:rPr>
            <a:t>Grievance </a:t>
          </a:r>
          <a:endParaRPr lang="en-US" sz="2000" dirty="0">
            <a:solidFill>
              <a:schemeClr val="tx1"/>
            </a:solidFill>
          </a:endParaRPr>
        </a:p>
      </dgm:t>
    </dgm:pt>
    <dgm:pt modelId="{A927FDEE-57B8-4C7E-B378-B3566404F438}" type="parTrans" cxnId="{2F3E365D-897C-4913-B63D-430FA6056F05}">
      <dgm:prSet/>
      <dgm:spPr/>
      <dgm:t>
        <a:bodyPr/>
        <a:lstStyle/>
        <a:p>
          <a:endParaRPr lang="en-US"/>
        </a:p>
      </dgm:t>
    </dgm:pt>
    <dgm:pt modelId="{F2E7FD62-7B33-401D-B4DF-799D06825E68}" type="sibTrans" cxnId="{2F3E365D-897C-4913-B63D-430FA6056F05}">
      <dgm:prSet/>
      <dgm:spPr/>
      <dgm:t>
        <a:bodyPr/>
        <a:lstStyle/>
        <a:p>
          <a:endParaRPr lang="en-US"/>
        </a:p>
      </dgm:t>
    </dgm:pt>
    <dgm:pt modelId="{9400310B-607A-4593-A4A2-02BB8F0B992E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Strategies to Encourage/Incentivize Associate Degree Completion</a:t>
          </a:r>
        </a:p>
      </dgm:t>
    </dgm:pt>
    <dgm:pt modelId="{AFC1365A-C14F-4B1F-8ED8-C755A03EFF8D}" type="parTrans" cxnId="{08B08E8E-23EA-4571-AA8D-E59F100B0295}">
      <dgm:prSet/>
      <dgm:spPr/>
      <dgm:t>
        <a:bodyPr/>
        <a:lstStyle/>
        <a:p>
          <a:endParaRPr lang="en-US"/>
        </a:p>
      </dgm:t>
    </dgm:pt>
    <dgm:pt modelId="{01E1D780-CE62-4024-819B-B7F399058611}" type="sibTrans" cxnId="{08B08E8E-23EA-4571-AA8D-E59F100B0295}">
      <dgm:prSet/>
      <dgm:spPr/>
      <dgm:t>
        <a:bodyPr/>
        <a:lstStyle/>
        <a:p>
          <a:endParaRPr lang="en-US"/>
        </a:p>
      </dgm:t>
    </dgm:pt>
    <dgm:pt modelId="{3FF4BE8F-B74B-4564-A389-50A6608AF1DC}" type="pres">
      <dgm:prSet presAssocID="{992F02A5-EB1C-4A2A-A39A-208DA38D93D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B1B285-83FC-4CF2-BCF5-6ADC808C9919}" type="pres">
      <dgm:prSet presAssocID="{31A8BC90-EFEF-44EC-8C1B-86C632DC5952}" presName="parentLin" presStyleCnt="0"/>
      <dgm:spPr/>
    </dgm:pt>
    <dgm:pt modelId="{B2668DA0-CB85-4799-BB9A-C8AE6A4C124B}" type="pres">
      <dgm:prSet presAssocID="{31A8BC90-EFEF-44EC-8C1B-86C632DC5952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7B030279-8B01-472A-A52E-8F6FC5C5A78D}" type="pres">
      <dgm:prSet presAssocID="{31A8BC90-EFEF-44EC-8C1B-86C632DC5952}" presName="parentText" presStyleLbl="node1" presStyleIdx="0" presStyleCnt="6" custScaleX="13908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8F9248-5CD1-45E8-8325-B57C347BA1C7}" type="pres">
      <dgm:prSet presAssocID="{31A8BC90-EFEF-44EC-8C1B-86C632DC5952}" presName="negativeSpace" presStyleCnt="0"/>
      <dgm:spPr/>
    </dgm:pt>
    <dgm:pt modelId="{5B5CC602-CE69-42D2-8FCB-28C02D2A5B0C}" type="pres">
      <dgm:prSet presAssocID="{31A8BC90-EFEF-44EC-8C1B-86C632DC5952}" presName="childText" presStyleLbl="conFgAcc1" presStyleIdx="0" presStyleCnt="6">
        <dgm:presLayoutVars>
          <dgm:bulletEnabled val="1"/>
        </dgm:presLayoutVars>
      </dgm:prSet>
      <dgm:spPr/>
    </dgm:pt>
    <dgm:pt modelId="{B1B2EF7A-1EF9-4170-8759-64ED1B2454B8}" type="pres">
      <dgm:prSet presAssocID="{9881F928-6AB9-45E1-9CA9-8B08C86898BC}" presName="spaceBetweenRectangles" presStyleCnt="0"/>
      <dgm:spPr/>
    </dgm:pt>
    <dgm:pt modelId="{F590406D-7DCD-49B2-B9B9-E572E45B405D}" type="pres">
      <dgm:prSet presAssocID="{6AD620BF-A1F9-4D6D-BD2B-0C6A7F368F40}" presName="parentLin" presStyleCnt="0"/>
      <dgm:spPr/>
    </dgm:pt>
    <dgm:pt modelId="{EED1E14B-9BD6-4DF3-9317-71E8CDD03D82}" type="pres">
      <dgm:prSet presAssocID="{6AD620BF-A1F9-4D6D-BD2B-0C6A7F368F40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2E1F651B-EF6E-423A-BA61-71C0D2188D14}" type="pres">
      <dgm:prSet presAssocID="{6AD620BF-A1F9-4D6D-BD2B-0C6A7F368F40}" presName="parentText" presStyleLbl="node1" presStyleIdx="1" presStyleCnt="6" custScaleX="13773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5C5D18-68CA-49CB-8DFB-C9762D609A5D}" type="pres">
      <dgm:prSet presAssocID="{6AD620BF-A1F9-4D6D-BD2B-0C6A7F368F40}" presName="negativeSpace" presStyleCnt="0"/>
      <dgm:spPr/>
    </dgm:pt>
    <dgm:pt modelId="{902901B8-777B-479A-848E-F2FCC7F52185}" type="pres">
      <dgm:prSet presAssocID="{6AD620BF-A1F9-4D6D-BD2B-0C6A7F368F40}" presName="childText" presStyleLbl="conFgAcc1" presStyleIdx="1" presStyleCnt="6">
        <dgm:presLayoutVars>
          <dgm:bulletEnabled val="1"/>
        </dgm:presLayoutVars>
      </dgm:prSet>
      <dgm:spPr/>
    </dgm:pt>
    <dgm:pt modelId="{B22AAB46-E599-4910-8EC9-C1EA70B60140}" type="pres">
      <dgm:prSet presAssocID="{F945E0B5-681E-4ADC-B52B-A81CDF61E0F9}" presName="spaceBetweenRectangles" presStyleCnt="0"/>
      <dgm:spPr/>
    </dgm:pt>
    <dgm:pt modelId="{384C1655-7446-4158-A439-E30491C72AE5}" type="pres">
      <dgm:prSet presAssocID="{18214562-A08F-4D91-87CF-863345B43AB8}" presName="parentLin" presStyleCnt="0"/>
      <dgm:spPr/>
    </dgm:pt>
    <dgm:pt modelId="{AB714667-B881-4BD8-959E-59D69535857C}" type="pres">
      <dgm:prSet presAssocID="{18214562-A08F-4D91-87CF-863345B43AB8}" presName="parentLeftMargin" presStyleLbl="node1" presStyleIdx="1" presStyleCnt="6"/>
      <dgm:spPr/>
      <dgm:t>
        <a:bodyPr/>
        <a:lstStyle/>
        <a:p>
          <a:endParaRPr lang="en-US"/>
        </a:p>
      </dgm:t>
    </dgm:pt>
    <dgm:pt modelId="{DA04BB11-BA3E-456D-B740-4F5E9277459E}" type="pres">
      <dgm:prSet presAssocID="{18214562-A08F-4D91-87CF-863345B43AB8}" presName="parentText" presStyleLbl="node1" presStyleIdx="2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59D4A0-583C-4AF1-A398-9B73D1621B6B}" type="pres">
      <dgm:prSet presAssocID="{18214562-A08F-4D91-87CF-863345B43AB8}" presName="negativeSpace" presStyleCnt="0"/>
      <dgm:spPr/>
    </dgm:pt>
    <dgm:pt modelId="{C263854E-DA52-454C-AFED-06A489CB4E05}" type="pres">
      <dgm:prSet presAssocID="{18214562-A08F-4D91-87CF-863345B43AB8}" presName="childText" presStyleLbl="conFgAcc1" presStyleIdx="2" presStyleCnt="6">
        <dgm:presLayoutVars>
          <dgm:bulletEnabled val="1"/>
        </dgm:presLayoutVars>
      </dgm:prSet>
      <dgm:spPr/>
    </dgm:pt>
    <dgm:pt modelId="{1972BF4F-1F6D-4E08-A47E-48E53908902F}" type="pres">
      <dgm:prSet presAssocID="{A26BF04A-A195-4D31-AF6F-BCE30473019B}" presName="spaceBetweenRectangles" presStyleCnt="0"/>
      <dgm:spPr/>
    </dgm:pt>
    <dgm:pt modelId="{7CC09E4C-A1E9-4ABE-8E9D-7D47CA4ACC78}" type="pres">
      <dgm:prSet presAssocID="{B84190DE-90EA-4FBF-8E70-ED121BDA115A}" presName="parentLin" presStyleCnt="0"/>
      <dgm:spPr/>
    </dgm:pt>
    <dgm:pt modelId="{BC4D2126-0753-4B71-B080-899F1C233FDD}" type="pres">
      <dgm:prSet presAssocID="{B84190DE-90EA-4FBF-8E70-ED121BDA115A}" presName="parentLeftMargin" presStyleLbl="node1" presStyleIdx="2" presStyleCnt="6"/>
      <dgm:spPr/>
      <dgm:t>
        <a:bodyPr/>
        <a:lstStyle/>
        <a:p>
          <a:endParaRPr lang="en-US"/>
        </a:p>
      </dgm:t>
    </dgm:pt>
    <dgm:pt modelId="{4FF18230-BD38-4A54-BC2C-4AB870A53738}" type="pres">
      <dgm:prSet presAssocID="{B84190DE-90EA-4FBF-8E70-ED121BDA115A}" presName="parentText" presStyleLbl="node1" presStyleIdx="3" presStyleCnt="6" custScaleX="13773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DD5319-39CD-47D2-8FE8-645F17156FA4}" type="pres">
      <dgm:prSet presAssocID="{B84190DE-90EA-4FBF-8E70-ED121BDA115A}" presName="negativeSpace" presStyleCnt="0"/>
      <dgm:spPr/>
    </dgm:pt>
    <dgm:pt modelId="{597B52A8-1E87-4E32-92DE-79C128526DAB}" type="pres">
      <dgm:prSet presAssocID="{B84190DE-90EA-4FBF-8E70-ED121BDA115A}" presName="childText" presStyleLbl="conFgAcc1" presStyleIdx="3" presStyleCnt="6">
        <dgm:presLayoutVars>
          <dgm:bulletEnabled val="1"/>
        </dgm:presLayoutVars>
      </dgm:prSet>
      <dgm:spPr/>
    </dgm:pt>
    <dgm:pt modelId="{35C7C3BE-E06A-4018-8730-2FE733125724}" type="pres">
      <dgm:prSet presAssocID="{8B7B14A8-8C25-4E45-843E-097108177328}" presName="spaceBetweenRectangles" presStyleCnt="0"/>
      <dgm:spPr/>
    </dgm:pt>
    <dgm:pt modelId="{5521DD8D-12F6-4E1B-9230-6549A630CC59}" type="pres">
      <dgm:prSet presAssocID="{269CA476-C6BB-4EDC-B93E-D0DFDB865EB2}" presName="parentLin" presStyleCnt="0"/>
      <dgm:spPr/>
    </dgm:pt>
    <dgm:pt modelId="{1A28FBE7-C699-4D3B-A9C1-D0D6E85ADB7A}" type="pres">
      <dgm:prSet presAssocID="{269CA476-C6BB-4EDC-B93E-D0DFDB865EB2}" presName="parentLeftMargin" presStyleLbl="node1" presStyleIdx="3" presStyleCnt="6"/>
      <dgm:spPr/>
      <dgm:t>
        <a:bodyPr/>
        <a:lstStyle/>
        <a:p>
          <a:endParaRPr lang="en-US"/>
        </a:p>
      </dgm:t>
    </dgm:pt>
    <dgm:pt modelId="{B6B7EA28-C0E8-4135-83E9-7992936D918C}" type="pres">
      <dgm:prSet presAssocID="{269CA476-C6BB-4EDC-B93E-D0DFDB865EB2}" presName="parentText" presStyleLbl="node1" presStyleIdx="4" presStyleCnt="6" custScaleX="137736" custLinFactNeighborX="-23406" custLinFactNeighborY="439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138756-D86D-4D5A-BDEB-71DBC30C723D}" type="pres">
      <dgm:prSet presAssocID="{269CA476-C6BB-4EDC-B93E-D0DFDB865EB2}" presName="negativeSpace" presStyleCnt="0"/>
      <dgm:spPr/>
    </dgm:pt>
    <dgm:pt modelId="{6254FCC7-D11E-4910-B0BE-C1E697212C32}" type="pres">
      <dgm:prSet presAssocID="{269CA476-C6BB-4EDC-B93E-D0DFDB865EB2}" presName="childText" presStyleLbl="conFgAcc1" presStyleIdx="4" presStyleCnt="6">
        <dgm:presLayoutVars>
          <dgm:bulletEnabled val="1"/>
        </dgm:presLayoutVars>
      </dgm:prSet>
      <dgm:spPr/>
    </dgm:pt>
    <dgm:pt modelId="{293738E5-3EA2-4060-AC3E-BC7AA4B10995}" type="pres">
      <dgm:prSet presAssocID="{F2E7FD62-7B33-401D-B4DF-799D06825E68}" presName="spaceBetweenRectangles" presStyleCnt="0"/>
      <dgm:spPr/>
    </dgm:pt>
    <dgm:pt modelId="{4CDA2698-804B-4708-83AB-99AA082A6E19}" type="pres">
      <dgm:prSet presAssocID="{9400310B-607A-4593-A4A2-02BB8F0B992E}" presName="parentLin" presStyleCnt="0"/>
      <dgm:spPr/>
    </dgm:pt>
    <dgm:pt modelId="{DF8DEA23-E978-4A0F-897F-EDF5E5AC13A9}" type="pres">
      <dgm:prSet presAssocID="{9400310B-607A-4593-A4A2-02BB8F0B992E}" presName="parentLeftMargin" presStyleLbl="node1" presStyleIdx="4" presStyleCnt="6"/>
      <dgm:spPr/>
      <dgm:t>
        <a:bodyPr/>
        <a:lstStyle/>
        <a:p>
          <a:endParaRPr lang="en-US"/>
        </a:p>
      </dgm:t>
    </dgm:pt>
    <dgm:pt modelId="{C9BD8537-8064-4DC7-9336-6804396C8B0A}" type="pres">
      <dgm:prSet presAssocID="{9400310B-607A-4593-A4A2-02BB8F0B992E}" presName="parentText" presStyleLbl="node1" presStyleIdx="5" presStyleCnt="6" custScaleX="137736" custScaleY="160540" custLinFactNeighborX="-10989" custLinFactNeighborY="288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FD975E-112E-4A10-8C5A-F3EDBB55F866}" type="pres">
      <dgm:prSet presAssocID="{9400310B-607A-4593-A4A2-02BB8F0B992E}" presName="negativeSpace" presStyleCnt="0"/>
      <dgm:spPr/>
    </dgm:pt>
    <dgm:pt modelId="{0B679BE8-F63D-47B2-81EB-E3E1BB6B1724}" type="pres">
      <dgm:prSet presAssocID="{9400310B-607A-4593-A4A2-02BB8F0B992E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127FBF12-E165-49DD-A929-962D51DB0659}" type="presOf" srcId="{6AD620BF-A1F9-4D6D-BD2B-0C6A7F368F40}" destId="{2E1F651B-EF6E-423A-BA61-71C0D2188D14}" srcOrd="1" destOrd="0" presId="urn:microsoft.com/office/officeart/2005/8/layout/list1"/>
    <dgm:cxn modelId="{D0DB7546-5390-44A2-A1D8-190512B7A12E}" srcId="{992F02A5-EB1C-4A2A-A39A-208DA38D93D6}" destId="{6AD620BF-A1F9-4D6D-BD2B-0C6A7F368F40}" srcOrd="1" destOrd="0" parTransId="{E24DF04F-7B10-4612-BC55-222D08DF060B}" sibTransId="{F945E0B5-681E-4ADC-B52B-A81CDF61E0F9}"/>
    <dgm:cxn modelId="{2F3E365D-897C-4913-B63D-430FA6056F05}" srcId="{992F02A5-EB1C-4A2A-A39A-208DA38D93D6}" destId="{269CA476-C6BB-4EDC-B93E-D0DFDB865EB2}" srcOrd="4" destOrd="0" parTransId="{A927FDEE-57B8-4C7E-B378-B3566404F438}" sibTransId="{F2E7FD62-7B33-401D-B4DF-799D06825E68}"/>
    <dgm:cxn modelId="{30A1C150-F904-40B4-8D47-4AC5159F745E}" type="presOf" srcId="{B84190DE-90EA-4FBF-8E70-ED121BDA115A}" destId="{4FF18230-BD38-4A54-BC2C-4AB870A53738}" srcOrd="1" destOrd="0" presId="urn:microsoft.com/office/officeart/2005/8/layout/list1"/>
    <dgm:cxn modelId="{A89BAEE6-03A6-4559-B4FA-CB7B7D5D81A9}" type="presOf" srcId="{269CA476-C6BB-4EDC-B93E-D0DFDB865EB2}" destId="{B6B7EA28-C0E8-4135-83E9-7992936D918C}" srcOrd="1" destOrd="0" presId="urn:microsoft.com/office/officeart/2005/8/layout/list1"/>
    <dgm:cxn modelId="{A4ECBC2F-FAED-45DD-B5C3-D439797C74F9}" srcId="{992F02A5-EB1C-4A2A-A39A-208DA38D93D6}" destId="{31A8BC90-EFEF-44EC-8C1B-86C632DC5952}" srcOrd="0" destOrd="0" parTransId="{AD9C450E-64C2-4BD4-88C8-9E8F4926A61A}" sibTransId="{9881F928-6AB9-45E1-9CA9-8B08C86898BC}"/>
    <dgm:cxn modelId="{F7EEB54A-58AA-47AD-9DB8-FEF20574D504}" type="presOf" srcId="{269CA476-C6BB-4EDC-B93E-D0DFDB865EB2}" destId="{1A28FBE7-C699-4D3B-A9C1-D0D6E85ADB7A}" srcOrd="0" destOrd="0" presId="urn:microsoft.com/office/officeart/2005/8/layout/list1"/>
    <dgm:cxn modelId="{A6B48B98-50E2-4943-B07F-9A55652952EF}" type="presOf" srcId="{18214562-A08F-4D91-87CF-863345B43AB8}" destId="{DA04BB11-BA3E-456D-B740-4F5E9277459E}" srcOrd="1" destOrd="0" presId="urn:microsoft.com/office/officeart/2005/8/layout/list1"/>
    <dgm:cxn modelId="{778062BA-566F-4FF4-936A-FB5CE1EA59DA}" type="presOf" srcId="{B84190DE-90EA-4FBF-8E70-ED121BDA115A}" destId="{BC4D2126-0753-4B71-B080-899F1C233FDD}" srcOrd="0" destOrd="0" presId="urn:microsoft.com/office/officeart/2005/8/layout/list1"/>
    <dgm:cxn modelId="{0764318D-64B1-45BA-9CD9-D7F179BF52A3}" type="presOf" srcId="{6AD620BF-A1F9-4D6D-BD2B-0C6A7F368F40}" destId="{EED1E14B-9BD6-4DF3-9317-71E8CDD03D82}" srcOrd="0" destOrd="0" presId="urn:microsoft.com/office/officeart/2005/8/layout/list1"/>
    <dgm:cxn modelId="{AEBBA7F3-79EA-4208-A690-5C3543C472AB}" srcId="{992F02A5-EB1C-4A2A-A39A-208DA38D93D6}" destId="{18214562-A08F-4D91-87CF-863345B43AB8}" srcOrd="2" destOrd="0" parTransId="{5D3342EB-CB63-4A8F-A93C-39FBE712782F}" sibTransId="{A26BF04A-A195-4D31-AF6F-BCE30473019B}"/>
    <dgm:cxn modelId="{2208F5DF-E8D2-4E52-AA4C-31C92A23D873}" type="presOf" srcId="{18214562-A08F-4D91-87CF-863345B43AB8}" destId="{AB714667-B881-4BD8-959E-59D69535857C}" srcOrd="0" destOrd="0" presId="urn:microsoft.com/office/officeart/2005/8/layout/list1"/>
    <dgm:cxn modelId="{BCCAA149-51B3-4E8A-88E1-D417C77F0C71}" type="presOf" srcId="{9400310B-607A-4593-A4A2-02BB8F0B992E}" destId="{C9BD8537-8064-4DC7-9336-6804396C8B0A}" srcOrd="1" destOrd="0" presId="urn:microsoft.com/office/officeart/2005/8/layout/list1"/>
    <dgm:cxn modelId="{FE24D220-4A57-4A7B-A05C-CBDD72844A11}" type="presOf" srcId="{992F02A5-EB1C-4A2A-A39A-208DA38D93D6}" destId="{3FF4BE8F-B74B-4564-A389-50A6608AF1DC}" srcOrd="0" destOrd="0" presId="urn:microsoft.com/office/officeart/2005/8/layout/list1"/>
    <dgm:cxn modelId="{66005424-8A7A-402F-A16D-F0822AAD2F19}" srcId="{992F02A5-EB1C-4A2A-A39A-208DA38D93D6}" destId="{B84190DE-90EA-4FBF-8E70-ED121BDA115A}" srcOrd="3" destOrd="0" parTransId="{431F94B8-659D-4E75-A022-3C0198C5E676}" sibTransId="{8B7B14A8-8C25-4E45-843E-097108177328}"/>
    <dgm:cxn modelId="{01A55F65-3866-4B1A-9BDB-CFDEA78DD27D}" type="presOf" srcId="{31A8BC90-EFEF-44EC-8C1B-86C632DC5952}" destId="{7B030279-8B01-472A-A52E-8F6FC5C5A78D}" srcOrd="1" destOrd="0" presId="urn:microsoft.com/office/officeart/2005/8/layout/list1"/>
    <dgm:cxn modelId="{BAAB01D6-6A7F-4D96-A494-342D05A78888}" type="presOf" srcId="{31A8BC90-EFEF-44EC-8C1B-86C632DC5952}" destId="{B2668DA0-CB85-4799-BB9A-C8AE6A4C124B}" srcOrd="0" destOrd="0" presId="urn:microsoft.com/office/officeart/2005/8/layout/list1"/>
    <dgm:cxn modelId="{CE0451A3-A946-4E4B-AE52-C26F285BACA6}" type="presOf" srcId="{9400310B-607A-4593-A4A2-02BB8F0B992E}" destId="{DF8DEA23-E978-4A0F-897F-EDF5E5AC13A9}" srcOrd="0" destOrd="0" presId="urn:microsoft.com/office/officeart/2005/8/layout/list1"/>
    <dgm:cxn modelId="{08B08E8E-23EA-4571-AA8D-E59F100B0295}" srcId="{992F02A5-EB1C-4A2A-A39A-208DA38D93D6}" destId="{9400310B-607A-4593-A4A2-02BB8F0B992E}" srcOrd="5" destOrd="0" parTransId="{AFC1365A-C14F-4B1F-8ED8-C755A03EFF8D}" sibTransId="{01E1D780-CE62-4024-819B-B7F399058611}"/>
    <dgm:cxn modelId="{926FF95A-10FC-4F5F-BF5E-74E1EBA67608}" type="presParOf" srcId="{3FF4BE8F-B74B-4564-A389-50A6608AF1DC}" destId="{25B1B285-83FC-4CF2-BCF5-6ADC808C9919}" srcOrd="0" destOrd="0" presId="urn:microsoft.com/office/officeart/2005/8/layout/list1"/>
    <dgm:cxn modelId="{980DCD67-2E16-446E-957B-FAD2A84DAF28}" type="presParOf" srcId="{25B1B285-83FC-4CF2-BCF5-6ADC808C9919}" destId="{B2668DA0-CB85-4799-BB9A-C8AE6A4C124B}" srcOrd="0" destOrd="0" presId="urn:microsoft.com/office/officeart/2005/8/layout/list1"/>
    <dgm:cxn modelId="{ED429CC2-84B2-48C4-9290-CC11E70C59C7}" type="presParOf" srcId="{25B1B285-83FC-4CF2-BCF5-6ADC808C9919}" destId="{7B030279-8B01-472A-A52E-8F6FC5C5A78D}" srcOrd="1" destOrd="0" presId="urn:microsoft.com/office/officeart/2005/8/layout/list1"/>
    <dgm:cxn modelId="{8FA3878C-1468-403D-BF4B-6E236687BF0B}" type="presParOf" srcId="{3FF4BE8F-B74B-4564-A389-50A6608AF1DC}" destId="{B28F9248-5CD1-45E8-8325-B57C347BA1C7}" srcOrd="1" destOrd="0" presId="urn:microsoft.com/office/officeart/2005/8/layout/list1"/>
    <dgm:cxn modelId="{3ADD12E4-6B80-4782-8A48-BA131631A1C0}" type="presParOf" srcId="{3FF4BE8F-B74B-4564-A389-50A6608AF1DC}" destId="{5B5CC602-CE69-42D2-8FCB-28C02D2A5B0C}" srcOrd="2" destOrd="0" presId="urn:microsoft.com/office/officeart/2005/8/layout/list1"/>
    <dgm:cxn modelId="{816A491D-0318-4D83-9CCA-14F446BB6002}" type="presParOf" srcId="{3FF4BE8F-B74B-4564-A389-50A6608AF1DC}" destId="{B1B2EF7A-1EF9-4170-8759-64ED1B2454B8}" srcOrd="3" destOrd="0" presId="urn:microsoft.com/office/officeart/2005/8/layout/list1"/>
    <dgm:cxn modelId="{A806EC4E-209A-4F1F-ADFE-3F96001203A2}" type="presParOf" srcId="{3FF4BE8F-B74B-4564-A389-50A6608AF1DC}" destId="{F590406D-7DCD-49B2-B9B9-E572E45B405D}" srcOrd="4" destOrd="0" presId="urn:microsoft.com/office/officeart/2005/8/layout/list1"/>
    <dgm:cxn modelId="{4E7967C9-C960-450B-A11A-03F4826F9D9C}" type="presParOf" srcId="{F590406D-7DCD-49B2-B9B9-E572E45B405D}" destId="{EED1E14B-9BD6-4DF3-9317-71E8CDD03D82}" srcOrd="0" destOrd="0" presId="urn:microsoft.com/office/officeart/2005/8/layout/list1"/>
    <dgm:cxn modelId="{AB068FA2-E1E3-4980-8FC1-6E55C7E3743B}" type="presParOf" srcId="{F590406D-7DCD-49B2-B9B9-E572E45B405D}" destId="{2E1F651B-EF6E-423A-BA61-71C0D2188D14}" srcOrd="1" destOrd="0" presId="urn:microsoft.com/office/officeart/2005/8/layout/list1"/>
    <dgm:cxn modelId="{4FC54E3A-BD6D-4263-8184-B3AF67C6FEAB}" type="presParOf" srcId="{3FF4BE8F-B74B-4564-A389-50A6608AF1DC}" destId="{825C5D18-68CA-49CB-8DFB-C9762D609A5D}" srcOrd="5" destOrd="0" presId="urn:microsoft.com/office/officeart/2005/8/layout/list1"/>
    <dgm:cxn modelId="{155B368D-9986-49E1-A1EE-00F4440B05A5}" type="presParOf" srcId="{3FF4BE8F-B74B-4564-A389-50A6608AF1DC}" destId="{902901B8-777B-479A-848E-F2FCC7F52185}" srcOrd="6" destOrd="0" presId="urn:microsoft.com/office/officeart/2005/8/layout/list1"/>
    <dgm:cxn modelId="{42198188-0FAB-421A-831D-665FD8C4CC15}" type="presParOf" srcId="{3FF4BE8F-B74B-4564-A389-50A6608AF1DC}" destId="{B22AAB46-E599-4910-8EC9-C1EA70B60140}" srcOrd="7" destOrd="0" presId="urn:microsoft.com/office/officeart/2005/8/layout/list1"/>
    <dgm:cxn modelId="{A9678001-8372-4E46-A27D-88E8A86D1DD3}" type="presParOf" srcId="{3FF4BE8F-B74B-4564-A389-50A6608AF1DC}" destId="{384C1655-7446-4158-A439-E30491C72AE5}" srcOrd="8" destOrd="0" presId="urn:microsoft.com/office/officeart/2005/8/layout/list1"/>
    <dgm:cxn modelId="{6F9E3D4A-EEDB-4CB9-90B2-02DF49955CC2}" type="presParOf" srcId="{384C1655-7446-4158-A439-E30491C72AE5}" destId="{AB714667-B881-4BD8-959E-59D69535857C}" srcOrd="0" destOrd="0" presId="urn:microsoft.com/office/officeart/2005/8/layout/list1"/>
    <dgm:cxn modelId="{5E1219E2-FBAD-40AF-92EF-0EAB8181F64C}" type="presParOf" srcId="{384C1655-7446-4158-A439-E30491C72AE5}" destId="{DA04BB11-BA3E-456D-B740-4F5E9277459E}" srcOrd="1" destOrd="0" presId="urn:microsoft.com/office/officeart/2005/8/layout/list1"/>
    <dgm:cxn modelId="{7D43D1B8-D82B-4BAB-940F-386E31CC49DC}" type="presParOf" srcId="{3FF4BE8F-B74B-4564-A389-50A6608AF1DC}" destId="{1059D4A0-583C-4AF1-A398-9B73D1621B6B}" srcOrd="9" destOrd="0" presId="urn:microsoft.com/office/officeart/2005/8/layout/list1"/>
    <dgm:cxn modelId="{47587688-EBB0-47D2-9225-433C176DD442}" type="presParOf" srcId="{3FF4BE8F-B74B-4564-A389-50A6608AF1DC}" destId="{C263854E-DA52-454C-AFED-06A489CB4E05}" srcOrd="10" destOrd="0" presId="urn:microsoft.com/office/officeart/2005/8/layout/list1"/>
    <dgm:cxn modelId="{7354BED8-EC6E-4C61-95E2-FA10FD53A770}" type="presParOf" srcId="{3FF4BE8F-B74B-4564-A389-50A6608AF1DC}" destId="{1972BF4F-1F6D-4E08-A47E-48E53908902F}" srcOrd="11" destOrd="0" presId="urn:microsoft.com/office/officeart/2005/8/layout/list1"/>
    <dgm:cxn modelId="{EB67913A-30FA-4CA1-9DF8-81E8E4261FD6}" type="presParOf" srcId="{3FF4BE8F-B74B-4564-A389-50A6608AF1DC}" destId="{7CC09E4C-A1E9-4ABE-8E9D-7D47CA4ACC78}" srcOrd="12" destOrd="0" presId="urn:microsoft.com/office/officeart/2005/8/layout/list1"/>
    <dgm:cxn modelId="{66843733-472E-4AE2-A8B5-5DD999E5714C}" type="presParOf" srcId="{7CC09E4C-A1E9-4ABE-8E9D-7D47CA4ACC78}" destId="{BC4D2126-0753-4B71-B080-899F1C233FDD}" srcOrd="0" destOrd="0" presId="urn:microsoft.com/office/officeart/2005/8/layout/list1"/>
    <dgm:cxn modelId="{91751284-8FBD-468D-807D-A9650D5CB199}" type="presParOf" srcId="{7CC09E4C-A1E9-4ABE-8E9D-7D47CA4ACC78}" destId="{4FF18230-BD38-4A54-BC2C-4AB870A53738}" srcOrd="1" destOrd="0" presId="urn:microsoft.com/office/officeart/2005/8/layout/list1"/>
    <dgm:cxn modelId="{05228190-4214-413C-895E-2429A53E46B1}" type="presParOf" srcId="{3FF4BE8F-B74B-4564-A389-50A6608AF1DC}" destId="{BFDD5319-39CD-47D2-8FE8-645F17156FA4}" srcOrd="13" destOrd="0" presId="urn:microsoft.com/office/officeart/2005/8/layout/list1"/>
    <dgm:cxn modelId="{4572C46C-CB41-4FE0-A8B1-50737C42B1B2}" type="presParOf" srcId="{3FF4BE8F-B74B-4564-A389-50A6608AF1DC}" destId="{597B52A8-1E87-4E32-92DE-79C128526DAB}" srcOrd="14" destOrd="0" presId="urn:microsoft.com/office/officeart/2005/8/layout/list1"/>
    <dgm:cxn modelId="{4C052281-69A2-4C08-9EA5-CDA89DE49499}" type="presParOf" srcId="{3FF4BE8F-B74B-4564-A389-50A6608AF1DC}" destId="{35C7C3BE-E06A-4018-8730-2FE733125724}" srcOrd="15" destOrd="0" presId="urn:microsoft.com/office/officeart/2005/8/layout/list1"/>
    <dgm:cxn modelId="{9EB10B96-380F-4701-90E7-D1449C9DF00A}" type="presParOf" srcId="{3FF4BE8F-B74B-4564-A389-50A6608AF1DC}" destId="{5521DD8D-12F6-4E1B-9230-6549A630CC59}" srcOrd="16" destOrd="0" presId="urn:microsoft.com/office/officeart/2005/8/layout/list1"/>
    <dgm:cxn modelId="{F3F076AE-63AC-4A11-802A-D38200E541E1}" type="presParOf" srcId="{5521DD8D-12F6-4E1B-9230-6549A630CC59}" destId="{1A28FBE7-C699-4D3B-A9C1-D0D6E85ADB7A}" srcOrd="0" destOrd="0" presId="urn:microsoft.com/office/officeart/2005/8/layout/list1"/>
    <dgm:cxn modelId="{249F9B3A-8C81-4FC0-8E11-59C136A23770}" type="presParOf" srcId="{5521DD8D-12F6-4E1B-9230-6549A630CC59}" destId="{B6B7EA28-C0E8-4135-83E9-7992936D918C}" srcOrd="1" destOrd="0" presId="urn:microsoft.com/office/officeart/2005/8/layout/list1"/>
    <dgm:cxn modelId="{9338633E-976F-4504-8949-5E572202BC31}" type="presParOf" srcId="{3FF4BE8F-B74B-4564-A389-50A6608AF1DC}" destId="{E1138756-D86D-4D5A-BDEB-71DBC30C723D}" srcOrd="17" destOrd="0" presId="urn:microsoft.com/office/officeart/2005/8/layout/list1"/>
    <dgm:cxn modelId="{75D6328C-8BA8-4F78-B795-F5E6BAF85D87}" type="presParOf" srcId="{3FF4BE8F-B74B-4564-A389-50A6608AF1DC}" destId="{6254FCC7-D11E-4910-B0BE-C1E697212C32}" srcOrd="18" destOrd="0" presId="urn:microsoft.com/office/officeart/2005/8/layout/list1"/>
    <dgm:cxn modelId="{E135BE1F-1209-45C8-820B-03CC069D9410}" type="presParOf" srcId="{3FF4BE8F-B74B-4564-A389-50A6608AF1DC}" destId="{293738E5-3EA2-4060-AC3E-BC7AA4B10995}" srcOrd="19" destOrd="0" presId="urn:microsoft.com/office/officeart/2005/8/layout/list1"/>
    <dgm:cxn modelId="{E43E816B-591D-46F0-BB21-1702273E50CB}" type="presParOf" srcId="{3FF4BE8F-B74B-4564-A389-50A6608AF1DC}" destId="{4CDA2698-804B-4708-83AB-99AA082A6E19}" srcOrd="20" destOrd="0" presId="urn:microsoft.com/office/officeart/2005/8/layout/list1"/>
    <dgm:cxn modelId="{9C409384-5891-48E7-B816-ED5FA8F26216}" type="presParOf" srcId="{4CDA2698-804B-4708-83AB-99AA082A6E19}" destId="{DF8DEA23-E978-4A0F-897F-EDF5E5AC13A9}" srcOrd="0" destOrd="0" presId="urn:microsoft.com/office/officeart/2005/8/layout/list1"/>
    <dgm:cxn modelId="{CAA06EF9-9D91-410D-B3EB-568537B4360E}" type="presParOf" srcId="{4CDA2698-804B-4708-83AB-99AA082A6E19}" destId="{C9BD8537-8064-4DC7-9336-6804396C8B0A}" srcOrd="1" destOrd="0" presId="urn:microsoft.com/office/officeart/2005/8/layout/list1"/>
    <dgm:cxn modelId="{AA27FA5E-2388-4C9E-B755-D7266D6166EE}" type="presParOf" srcId="{3FF4BE8F-B74B-4564-A389-50A6608AF1DC}" destId="{ABFD975E-112E-4A10-8C5A-F3EDBB55F866}" srcOrd="21" destOrd="0" presId="urn:microsoft.com/office/officeart/2005/8/layout/list1"/>
    <dgm:cxn modelId="{2568FF0F-5948-4119-9490-766BE40F7E59}" type="presParOf" srcId="{3FF4BE8F-B74B-4564-A389-50A6608AF1DC}" destId="{0B679BE8-F63D-47B2-81EB-E3E1BB6B1724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6ECAAFB-4835-488C-A776-53FD48A7776E}" type="doc">
      <dgm:prSet loTypeId="urn:microsoft.com/office/officeart/2005/8/layout/architecture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88C05454-02D8-4ADE-9468-907FA561C64F}">
      <dgm:prSet custT="1"/>
      <dgm:spPr/>
      <dgm:t>
        <a:bodyPr/>
        <a:lstStyle/>
        <a:p>
          <a:pPr rtl="0"/>
          <a:r>
            <a:rPr lang="en-US" sz="2400" b="1" dirty="0"/>
            <a:t>Total  Transfers to UNC</a:t>
          </a:r>
          <a:r>
            <a:rPr lang="en-US" sz="2400" dirty="0"/>
            <a:t>: </a:t>
          </a:r>
        </a:p>
        <a:p>
          <a:pPr rtl="0"/>
          <a:r>
            <a:rPr lang="en-US" sz="2000" b="1" dirty="0"/>
            <a:t>9,373</a:t>
          </a:r>
          <a:r>
            <a:rPr lang="en-US" sz="2000" dirty="0"/>
            <a:t> </a:t>
          </a:r>
        </a:p>
        <a:p>
          <a:pPr rtl="0"/>
          <a:r>
            <a:rPr lang="en-US" sz="1600" b="1" dirty="0"/>
            <a:t> </a:t>
          </a:r>
        </a:p>
        <a:p>
          <a:pPr rtl="0"/>
          <a:r>
            <a:rPr lang="en-US" sz="2000" b="1" dirty="0">
              <a:solidFill>
                <a:srgbClr val="002060"/>
              </a:solidFill>
            </a:rPr>
            <a:t>2014: 8,864</a:t>
          </a:r>
        </a:p>
      </dgm:t>
    </dgm:pt>
    <dgm:pt modelId="{7AE75FDF-374F-46F5-8683-74D6FE239A9E}" type="parTrans" cxnId="{E49875B7-284A-40D5-9048-B0030BECE476}">
      <dgm:prSet/>
      <dgm:spPr/>
      <dgm:t>
        <a:bodyPr/>
        <a:lstStyle/>
        <a:p>
          <a:endParaRPr lang="en-US"/>
        </a:p>
      </dgm:t>
    </dgm:pt>
    <dgm:pt modelId="{06B054F8-E2A0-42A0-8E83-AA53C29B395B}" type="sibTrans" cxnId="{E49875B7-284A-40D5-9048-B0030BECE476}">
      <dgm:prSet/>
      <dgm:spPr/>
      <dgm:t>
        <a:bodyPr/>
        <a:lstStyle/>
        <a:p>
          <a:endParaRPr lang="en-US"/>
        </a:p>
      </dgm:t>
    </dgm:pt>
    <dgm:pt modelId="{DE4284B4-5B35-4A7E-9AC4-8024DEBC19B9}">
      <dgm:prSet/>
      <dgm:spPr/>
      <dgm:t>
        <a:bodyPr/>
        <a:lstStyle/>
        <a:p>
          <a:pPr rtl="0"/>
          <a:r>
            <a:rPr lang="en-US" b="1" dirty="0"/>
            <a:t>AA/AS Degree Completers:</a:t>
          </a:r>
        </a:p>
        <a:p>
          <a:pPr rtl="0"/>
          <a:r>
            <a:rPr lang="en-US" dirty="0"/>
            <a:t> </a:t>
          </a:r>
          <a:r>
            <a:rPr lang="en-US" b="1" dirty="0"/>
            <a:t>2,245</a:t>
          </a:r>
        </a:p>
        <a:p>
          <a:pPr rtl="0"/>
          <a:endParaRPr lang="en-US" dirty="0">
            <a:solidFill>
              <a:schemeClr val="accent1"/>
            </a:solidFill>
          </a:endParaRPr>
        </a:p>
        <a:p>
          <a:pPr rtl="0"/>
          <a:r>
            <a:rPr lang="en-US" b="1" dirty="0">
              <a:solidFill>
                <a:srgbClr val="002060"/>
              </a:solidFill>
            </a:rPr>
            <a:t>2014: 2,467</a:t>
          </a:r>
        </a:p>
      </dgm:t>
    </dgm:pt>
    <dgm:pt modelId="{0AC030E0-634D-4E8F-90DF-B85FA1B891D2}" type="parTrans" cxnId="{EC08F157-486B-450C-9BF1-8FC4A0ED27C8}">
      <dgm:prSet/>
      <dgm:spPr/>
      <dgm:t>
        <a:bodyPr/>
        <a:lstStyle/>
        <a:p>
          <a:endParaRPr lang="en-US"/>
        </a:p>
      </dgm:t>
    </dgm:pt>
    <dgm:pt modelId="{7178F4EE-E0B0-4DA1-A355-2961284257F4}" type="sibTrans" cxnId="{EC08F157-486B-450C-9BF1-8FC4A0ED27C8}">
      <dgm:prSet/>
      <dgm:spPr/>
      <dgm:t>
        <a:bodyPr/>
        <a:lstStyle/>
        <a:p>
          <a:endParaRPr lang="en-US"/>
        </a:p>
      </dgm:t>
    </dgm:pt>
    <dgm:pt modelId="{0545405B-196B-4581-8F05-D1403E7BD5AE}">
      <dgm:prSet/>
      <dgm:spPr/>
      <dgm:t>
        <a:bodyPr/>
        <a:lstStyle/>
        <a:p>
          <a:pPr rtl="0"/>
          <a:r>
            <a:rPr lang="en-US" b="1" dirty="0"/>
            <a:t>AAS Degree: </a:t>
          </a:r>
        </a:p>
        <a:p>
          <a:pPr rtl="0"/>
          <a:r>
            <a:rPr lang="en-US" b="1" dirty="0"/>
            <a:t>1,557 </a:t>
          </a:r>
        </a:p>
        <a:p>
          <a:pPr rtl="0"/>
          <a:endParaRPr lang="en-US" dirty="0">
            <a:solidFill>
              <a:schemeClr val="accent1"/>
            </a:solidFill>
          </a:endParaRPr>
        </a:p>
        <a:p>
          <a:pPr rtl="0"/>
          <a:r>
            <a:rPr lang="en-US" b="1" dirty="0">
              <a:solidFill>
                <a:srgbClr val="002060"/>
              </a:solidFill>
            </a:rPr>
            <a:t>2014: 1,620</a:t>
          </a:r>
        </a:p>
      </dgm:t>
    </dgm:pt>
    <dgm:pt modelId="{00244CC0-CBA2-46AD-971A-B8CC3DB1F3E0}" type="parTrans" cxnId="{EB9508C9-97C9-47C4-ADC6-1E2A58061E58}">
      <dgm:prSet/>
      <dgm:spPr/>
      <dgm:t>
        <a:bodyPr/>
        <a:lstStyle/>
        <a:p>
          <a:endParaRPr lang="en-US"/>
        </a:p>
      </dgm:t>
    </dgm:pt>
    <dgm:pt modelId="{FC52505F-C810-4A1F-84C8-6454485BFB6D}" type="sibTrans" cxnId="{EB9508C9-97C9-47C4-ADC6-1E2A58061E58}">
      <dgm:prSet/>
      <dgm:spPr/>
      <dgm:t>
        <a:bodyPr/>
        <a:lstStyle/>
        <a:p>
          <a:endParaRPr lang="en-US"/>
        </a:p>
      </dgm:t>
    </dgm:pt>
    <dgm:pt modelId="{9F2400B5-24D5-41FA-903F-DCC7CA5ECC76}">
      <dgm:prSet/>
      <dgm:spPr/>
      <dgm:t>
        <a:bodyPr/>
        <a:lstStyle/>
        <a:p>
          <a:pPr rtl="0"/>
          <a:r>
            <a:rPr lang="en-US" b="1" dirty="0"/>
            <a:t>30+ Hours: </a:t>
          </a:r>
        </a:p>
        <a:p>
          <a:pPr rtl="0"/>
          <a:endParaRPr lang="en-US" b="1" dirty="0"/>
        </a:p>
        <a:p>
          <a:pPr rtl="0"/>
          <a:r>
            <a:rPr lang="en-US" b="1" dirty="0"/>
            <a:t>4,415 </a:t>
          </a:r>
        </a:p>
        <a:p>
          <a:pPr rtl="0"/>
          <a:endParaRPr lang="en-US" dirty="0">
            <a:solidFill>
              <a:schemeClr val="accent1"/>
            </a:solidFill>
          </a:endParaRPr>
        </a:p>
        <a:p>
          <a:pPr rtl="0"/>
          <a:r>
            <a:rPr lang="en-US" b="1" dirty="0">
              <a:solidFill>
                <a:srgbClr val="002060"/>
              </a:solidFill>
            </a:rPr>
            <a:t>2014: 3,767</a:t>
          </a:r>
        </a:p>
      </dgm:t>
    </dgm:pt>
    <dgm:pt modelId="{1B1C3E63-5FDF-46AE-A4EA-3817D12A15C1}" type="parTrans" cxnId="{88FB0C05-809C-4536-89D9-A59FD659264B}">
      <dgm:prSet/>
      <dgm:spPr/>
      <dgm:t>
        <a:bodyPr/>
        <a:lstStyle/>
        <a:p>
          <a:endParaRPr lang="en-US"/>
        </a:p>
      </dgm:t>
    </dgm:pt>
    <dgm:pt modelId="{5CAAD9B9-2129-4F5E-94C6-E9C053EF8DFE}" type="sibTrans" cxnId="{88FB0C05-809C-4536-89D9-A59FD659264B}">
      <dgm:prSet/>
      <dgm:spPr/>
      <dgm:t>
        <a:bodyPr/>
        <a:lstStyle/>
        <a:p>
          <a:endParaRPr lang="en-US"/>
        </a:p>
      </dgm:t>
    </dgm:pt>
    <dgm:pt modelId="{20859A11-AB73-4B4F-A31C-D543A53D807F}">
      <dgm:prSet/>
      <dgm:spPr/>
      <dgm:t>
        <a:bodyPr/>
        <a:lstStyle/>
        <a:p>
          <a:pPr rtl="0"/>
          <a:r>
            <a:rPr lang="en-US" b="1" dirty="0"/>
            <a:t>Less than 30 Hours: </a:t>
          </a:r>
        </a:p>
        <a:p>
          <a:pPr rtl="0"/>
          <a:r>
            <a:rPr lang="en-US" b="1" dirty="0"/>
            <a:t>1,156 </a:t>
          </a:r>
        </a:p>
        <a:p>
          <a:pPr rtl="0"/>
          <a:endParaRPr lang="en-US" dirty="0">
            <a:solidFill>
              <a:schemeClr val="accent1"/>
            </a:solidFill>
          </a:endParaRPr>
        </a:p>
        <a:p>
          <a:pPr rtl="0"/>
          <a:r>
            <a:rPr lang="en-US" b="1" dirty="0">
              <a:solidFill>
                <a:srgbClr val="002060"/>
              </a:solidFill>
            </a:rPr>
            <a:t>2014: 1,010</a:t>
          </a:r>
        </a:p>
      </dgm:t>
    </dgm:pt>
    <dgm:pt modelId="{EF77A829-785C-4C41-BF92-00FB90455200}" type="parTrans" cxnId="{6C1B8009-6399-4D0F-8A90-C4D889DAD44E}">
      <dgm:prSet/>
      <dgm:spPr/>
      <dgm:t>
        <a:bodyPr/>
        <a:lstStyle/>
        <a:p>
          <a:endParaRPr lang="en-US"/>
        </a:p>
      </dgm:t>
    </dgm:pt>
    <dgm:pt modelId="{794B70AB-371F-439D-A28C-A915ECE0B92C}" type="sibTrans" cxnId="{6C1B8009-6399-4D0F-8A90-C4D889DAD44E}">
      <dgm:prSet/>
      <dgm:spPr/>
      <dgm:t>
        <a:bodyPr/>
        <a:lstStyle/>
        <a:p>
          <a:endParaRPr lang="en-US"/>
        </a:p>
      </dgm:t>
    </dgm:pt>
    <dgm:pt modelId="{D1C3621F-E517-457E-A040-D416C812D444}" type="pres">
      <dgm:prSet presAssocID="{16ECAAFB-4835-488C-A776-53FD48A7776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76B3992-7873-4517-B572-7411CB9D83D3}" type="pres">
      <dgm:prSet presAssocID="{88C05454-02D8-4ADE-9468-907FA561C64F}" presName="vertOne" presStyleCnt="0"/>
      <dgm:spPr/>
    </dgm:pt>
    <dgm:pt modelId="{13411597-938E-49F9-9B83-D45A47EDC459}" type="pres">
      <dgm:prSet presAssocID="{88C05454-02D8-4ADE-9468-907FA561C64F}" presName="txOne" presStyleLbl="node0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9532E5-D6BA-4F56-AADB-F000BFDDF235}" type="pres">
      <dgm:prSet presAssocID="{88C05454-02D8-4ADE-9468-907FA561C64F}" presName="horzOne" presStyleCnt="0"/>
      <dgm:spPr/>
    </dgm:pt>
    <dgm:pt modelId="{E47C002C-623D-49A2-836C-68CA689A0C15}" type="pres">
      <dgm:prSet presAssocID="{06B054F8-E2A0-42A0-8E83-AA53C29B395B}" presName="sibSpaceOne" presStyleCnt="0"/>
      <dgm:spPr/>
    </dgm:pt>
    <dgm:pt modelId="{F048556C-DCBD-4037-86CD-558E6953A6B7}" type="pres">
      <dgm:prSet presAssocID="{DE4284B4-5B35-4A7E-9AC4-8024DEBC19B9}" presName="vertOne" presStyleCnt="0"/>
      <dgm:spPr/>
    </dgm:pt>
    <dgm:pt modelId="{F9377CEB-13ED-4701-95CD-49234F8F7DE3}" type="pres">
      <dgm:prSet presAssocID="{DE4284B4-5B35-4A7E-9AC4-8024DEBC19B9}" presName="txOne" presStyleLbl="node0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68ACF1-95D5-4DC1-B105-8C21BAA5A773}" type="pres">
      <dgm:prSet presAssocID="{DE4284B4-5B35-4A7E-9AC4-8024DEBC19B9}" presName="horzOne" presStyleCnt="0"/>
      <dgm:spPr/>
    </dgm:pt>
    <dgm:pt modelId="{10CD91C3-DDA5-4C72-9D44-26D683953109}" type="pres">
      <dgm:prSet presAssocID="{7178F4EE-E0B0-4DA1-A355-2961284257F4}" presName="sibSpaceOne" presStyleCnt="0"/>
      <dgm:spPr/>
    </dgm:pt>
    <dgm:pt modelId="{5A2B6AB4-D2B6-4832-A4A5-BF9330E13F9B}" type="pres">
      <dgm:prSet presAssocID="{0545405B-196B-4581-8F05-D1403E7BD5AE}" presName="vertOne" presStyleCnt="0"/>
      <dgm:spPr/>
    </dgm:pt>
    <dgm:pt modelId="{1BDF83FB-6C6C-4074-B3A8-E29F203A5C63}" type="pres">
      <dgm:prSet presAssocID="{0545405B-196B-4581-8F05-D1403E7BD5AE}" presName="txOne" presStyleLbl="node0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79801E-1AAD-4539-BA98-CAF8C7F0DF06}" type="pres">
      <dgm:prSet presAssocID="{0545405B-196B-4581-8F05-D1403E7BD5AE}" presName="horzOne" presStyleCnt="0"/>
      <dgm:spPr/>
    </dgm:pt>
    <dgm:pt modelId="{B882132B-F826-4FA6-BB0A-1DFA70A73FEE}" type="pres">
      <dgm:prSet presAssocID="{FC52505F-C810-4A1F-84C8-6454485BFB6D}" presName="sibSpaceOne" presStyleCnt="0"/>
      <dgm:spPr/>
    </dgm:pt>
    <dgm:pt modelId="{3084D169-D94E-49DD-86EB-68D9E1454B50}" type="pres">
      <dgm:prSet presAssocID="{9F2400B5-24D5-41FA-903F-DCC7CA5ECC76}" presName="vertOne" presStyleCnt="0"/>
      <dgm:spPr/>
    </dgm:pt>
    <dgm:pt modelId="{8F4237C8-AF4F-43E1-9C45-2D6E9E84DF24}" type="pres">
      <dgm:prSet presAssocID="{9F2400B5-24D5-41FA-903F-DCC7CA5ECC76}" presName="txOne" presStyleLbl="node0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7BB1B7-E78F-42D0-902A-FC978F1C3D97}" type="pres">
      <dgm:prSet presAssocID="{9F2400B5-24D5-41FA-903F-DCC7CA5ECC76}" presName="horzOne" presStyleCnt="0"/>
      <dgm:spPr/>
    </dgm:pt>
    <dgm:pt modelId="{6E212612-C169-4E9A-976C-7EA21FAE4215}" type="pres">
      <dgm:prSet presAssocID="{5CAAD9B9-2129-4F5E-94C6-E9C053EF8DFE}" presName="sibSpaceOne" presStyleCnt="0"/>
      <dgm:spPr/>
    </dgm:pt>
    <dgm:pt modelId="{F290878E-8DD3-451D-8043-9DB756D29439}" type="pres">
      <dgm:prSet presAssocID="{20859A11-AB73-4B4F-A31C-D543A53D807F}" presName="vertOne" presStyleCnt="0"/>
      <dgm:spPr/>
    </dgm:pt>
    <dgm:pt modelId="{81FF4CF1-AB1C-44EC-BA12-1B659D7C3E22}" type="pres">
      <dgm:prSet presAssocID="{20859A11-AB73-4B4F-A31C-D543A53D807F}" presName="txOne" presStyleLbl="node0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108F90-486B-4EF7-A0CF-F9FB4434AFA6}" type="pres">
      <dgm:prSet presAssocID="{20859A11-AB73-4B4F-A31C-D543A53D807F}" presName="horzOne" presStyleCnt="0"/>
      <dgm:spPr/>
    </dgm:pt>
  </dgm:ptLst>
  <dgm:cxnLst>
    <dgm:cxn modelId="{7BB8F4DC-1F81-41DC-9A26-F1AF8A8C43FE}" type="presOf" srcId="{20859A11-AB73-4B4F-A31C-D543A53D807F}" destId="{81FF4CF1-AB1C-44EC-BA12-1B659D7C3E22}" srcOrd="0" destOrd="0" presId="urn:microsoft.com/office/officeart/2005/8/layout/architecture"/>
    <dgm:cxn modelId="{5587C2BA-1F2D-4F56-83F9-0BE4C1B7AD6D}" type="presOf" srcId="{16ECAAFB-4835-488C-A776-53FD48A7776E}" destId="{D1C3621F-E517-457E-A040-D416C812D444}" srcOrd="0" destOrd="0" presId="urn:microsoft.com/office/officeart/2005/8/layout/architecture"/>
    <dgm:cxn modelId="{2FD3E8E2-809D-44BC-B037-570400E7735C}" type="presOf" srcId="{9F2400B5-24D5-41FA-903F-DCC7CA5ECC76}" destId="{8F4237C8-AF4F-43E1-9C45-2D6E9E84DF24}" srcOrd="0" destOrd="0" presId="urn:microsoft.com/office/officeart/2005/8/layout/architecture"/>
    <dgm:cxn modelId="{EB9508C9-97C9-47C4-ADC6-1E2A58061E58}" srcId="{16ECAAFB-4835-488C-A776-53FD48A7776E}" destId="{0545405B-196B-4581-8F05-D1403E7BD5AE}" srcOrd="2" destOrd="0" parTransId="{00244CC0-CBA2-46AD-971A-B8CC3DB1F3E0}" sibTransId="{FC52505F-C810-4A1F-84C8-6454485BFB6D}"/>
    <dgm:cxn modelId="{E49875B7-284A-40D5-9048-B0030BECE476}" srcId="{16ECAAFB-4835-488C-A776-53FD48A7776E}" destId="{88C05454-02D8-4ADE-9468-907FA561C64F}" srcOrd="0" destOrd="0" parTransId="{7AE75FDF-374F-46F5-8683-74D6FE239A9E}" sibTransId="{06B054F8-E2A0-42A0-8E83-AA53C29B395B}"/>
    <dgm:cxn modelId="{88FB0C05-809C-4536-89D9-A59FD659264B}" srcId="{16ECAAFB-4835-488C-A776-53FD48A7776E}" destId="{9F2400B5-24D5-41FA-903F-DCC7CA5ECC76}" srcOrd="3" destOrd="0" parTransId="{1B1C3E63-5FDF-46AE-A4EA-3817D12A15C1}" sibTransId="{5CAAD9B9-2129-4F5E-94C6-E9C053EF8DFE}"/>
    <dgm:cxn modelId="{EC08F157-486B-450C-9BF1-8FC4A0ED27C8}" srcId="{16ECAAFB-4835-488C-A776-53FD48A7776E}" destId="{DE4284B4-5B35-4A7E-9AC4-8024DEBC19B9}" srcOrd="1" destOrd="0" parTransId="{0AC030E0-634D-4E8F-90DF-B85FA1B891D2}" sibTransId="{7178F4EE-E0B0-4DA1-A355-2961284257F4}"/>
    <dgm:cxn modelId="{6C1B8009-6399-4D0F-8A90-C4D889DAD44E}" srcId="{16ECAAFB-4835-488C-A776-53FD48A7776E}" destId="{20859A11-AB73-4B4F-A31C-D543A53D807F}" srcOrd="4" destOrd="0" parTransId="{EF77A829-785C-4C41-BF92-00FB90455200}" sibTransId="{794B70AB-371F-439D-A28C-A915ECE0B92C}"/>
    <dgm:cxn modelId="{DBF1B034-EFC9-4ADB-A107-7A4842111592}" type="presOf" srcId="{88C05454-02D8-4ADE-9468-907FA561C64F}" destId="{13411597-938E-49F9-9B83-D45A47EDC459}" srcOrd="0" destOrd="0" presId="urn:microsoft.com/office/officeart/2005/8/layout/architecture"/>
    <dgm:cxn modelId="{ED4DD850-9F23-4D44-8426-8DC7EB4A48AA}" type="presOf" srcId="{DE4284B4-5B35-4A7E-9AC4-8024DEBC19B9}" destId="{F9377CEB-13ED-4701-95CD-49234F8F7DE3}" srcOrd="0" destOrd="0" presId="urn:microsoft.com/office/officeart/2005/8/layout/architecture"/>
    <dgm:cxn modelId="{87BF20A1-2BD3-45AD-A76C-4F9AC79D38A9}" type="presOf" srcId="{0545405B-196B-4581-8F05-D1403E7BD5AE}" destId="{1BDF83FB-6C6C-4074-B3A8-E29F203A5C63}" srcOrd="0" destOrd="0" presId="urn:microsoft.com/office/officeart/2005/8/layout/architecture"/>
    <dgm:cxn modelId="{B117FDE4-C766-43A9-85C4-4AFD5D28C4B7}" type="presParOf" srcId="{D1C3621F-E517-457E-A040-D416C812D444}" destId="{376B3992-7873-4517-B572-7411CB9D83D3}" srcOrd="0" destOrd="0" presId="urn:microsoft.com/office/officeart/2005/8/layout/architecture"/>
    <dgm:cxn modelId="{FBC84AF7-5C98-4233-B7C9-CAFD3945645E}" type="presParOf" srcId="{376B3992-7873-4517-B572-7411CB9D83D3}" destId="{13411597-938E-49F9-9B83-D45A47EDC459}" srcOrd="0" destOrd="0" presId="urn:microsoft.com/office/officeart/2005/8/layout/architecture"/>
    <dgm:cxn modelId="{33E6E520-DF8D-4629-877A-00B1E328D433}" type="presParOf" srcId="{376B3992-7873-4517-B572-7411CB9D83D3}" destId="{F59532E5-D6BA-4F56-AADB-F000BFDDF235}" srcOrd="1" destOrd="0" presId="urn:microsoft.com/office/officeart/2005/8/layout/architecture"/>
    <dgm:cxn modelId="{9E51E75B-A7CB-40B8-9637-9F32D6062DCA}" type="presParOf" srcId="{D1C3621F-E517-457E-A040-D416C812D444}" destId="{E47C002C-623D-49A2-836C-68CA689A0C15}" srcOrd="1" destOrd="0" presId="urn:microsoft.com/office/officeart/2005/8/layout/architecture"/>
    <dgm:cxn modelId="{6DFD1422-80E3-4C5A-9BD7-BF48D39DF0D6}" type="presParOf" srcId="{D1C3621F-E517-457E-A040-D416C812D444}" destId="{F048556C-DCBD-4037-86CD-558E6953A6B7}" srcOrd="2" destOrd="0" presId="urn:microsoft.com/office/officeart/2005/8/layout/architecture"/>
    <dgm:cxn modelId="{638102AE-B7DE-4361-BF17-6E07D4A5492E}" type="presParOf" srcId="{F048556C-DCBD-4037-86CD-558E6953A6B7}" destId="{F9377CEB-13ED-4701-95CD-49234F8F7DE3}" srcOrd="0" destOrd="0" presId="urn:microsoft.com/office/officeart/2005/8/layout/architecture"/>
    <dgm:cxn modelId="{7BBB5CDF-8368-4121-ADE8-B4E092DDBE8E}" type="presParOf" srcId="{F048556C-DCBD-4037-86CD-558E6953A6B7}" destId="{B168ACF1-95D5-4DC1-B105-8C21BAA5A773}" srcOrd="1" destOrd="0" presId="urn:microsoft.com/office/officeart/2005/8/layout/architecture"/>
    <dgm:cxn modelId="{9F12BEFF-DDC3-46FC-8D2A-EFDDFD0EDD81}" type="presParOf" srcId="{D1C3621F-E517-457E-A040-D416C812D444}" destId="{10CD91C3-DDA5-4C72-9D44-26D683953109}" srcOrd="3" destOrd="0" presId="urn:microsoft.com/office/officeart/2005/8/layout/architecture"/>
    <dgm:cxn modelId="{1EE06B08-3229-4FEA-85F9-D79CE89087F7}" type="presParOf" srcId="{D1C3621F-E517-457E-A040-D416C812D444}" destId="{5A2B6AB4-D2B6-4832-A4A5-BF9330E13F9B}" srcOrd="4" destOrd="0" presId="urn:microsoft.com/office/officeart/2005/8/layout/architecture"/>
    <dgm:cxn modelId="{8AE3E244-E764-461D-89D3-DAEA9671D8C5}" type="presParOf" srcId="{5A2B6AB4-D2B6-4832-A4A5-BF9330E13F9B}" destId="{1BDF83FB-6C6C-4074-B3A8-E29F203A5C63}" srcOrd="0" destOrd="0" presId="urn:microsoft.com/office/officeart/2005/8/layout/architecture"/>
    <dgm:cxn modelId="{49003EA2-7D5B-4C0B-B074-37BBB55865F6}" type="presParOf" srcId="{5A2B6AB4-D2B6-4832-A4A5-BF9330E13F9B}" destId="{5D79801E-1AAD-4539-BA98-CAF8C7F0DF06}" srcOrd="1" destOrd="0" presId="urn:microsoft.com/office/officeart/2005/8/layout/architecture"/>
    <dgm:cxn modelId="{0018191F-3376-4772-874D-738988AE3534}" type="presParOf" srcId="{D1C3621F-E517-457E-A040-D416C812D444}" destId="{B882132B-F826-4FA6-BB0A-1DFA70A73FEE}" srcOrd="5" destOrd="0" presId="urn:microsoft.com/office/officeart/2005/8/layout/architecture"/>
    <dgm:cxn modelId="{3A863EBC-BEB0-4AF2-B0CC-1DAABFC1D283}" type="presParOf" srcId="{D1C3621F-E517-457E-A040-D416C812D444}" destId="{3084D169-D94E-49DD-86EB-68D9E1454B50}" srcOrd="6" destOrd="0" presId="urn:microsoft.com/office/officeart/2005/8/layout/architecture"/>
    <dgm:cxn modelId="{DAA03A05-A659-4910-9D30-60DCD5BCBEF5}" type="presParOf" srcId="{3084D169-D94E-49DD-86EB-68D9E1454B50}" destId="{8F4237C8-AF4F-43E1-9C45-2D6E9E84DF24}" srcOrd="0" destOrd="0" presId="urn:microsoft.com/office/officeart/2005/8/layout/architecture"/>
    <dgm:cxn modelId="{FE4C150B-3E5B-41D1-9A68-894300EAE280}" type="presParOf" srcId="{3084D169-D94E-49DD-86EB-68D9E1454B50}" destId="{AE7BB1B7-E78F-42D0-902A-FC978F1C3D97}" srcOrd="1" destOrd="0" presId="urn:microsoft.com/office/officeart/2005/8/layout/architecture"/>
    <dgm:cxn modelId="{A04CB302-EEF0-4C00-B436-0E5C7E49613F}" type="presParOf" srcId="{D1C3621F-E517-457E-A040-D416C812D444}" destId="{6E212612-C169-4E9A-976C-7EA21FAE4215}" srcOrd="7" destOrd="0" presId="urn:microsoft.com/office/officeart/2005/8/layout/architecture"/>
    <dgm:cxn modelId="{824971D2-59AC-4C5C-B256-0D1C9128CC36}" type="presParOf" srcId="{D1C3621F-E517-457E-A040-D416C812D444}" destId="{F290878E-8DD3-451D-8043-9DB756D29439}" srcOrd="8" destOrd="0" presId="urn:microsoft.com/office/officeart/2005/8/layout/architecture"/>
    <dgm:cxn modelId="{3BDA727F-F983-4789-8A0F-49E1622B5DB3}" type="presParOf" srcId="{F290878E-8DD3-451D-8043-9DB756D29439}" destId="{81FF4CF1-AB1C-44EC-BA12-1B659D7C3E22}" srcOrd="0" destOrd="0" presId="urn:microsoft.com/office/officeart/2005/8/layout/architecture"/>
    <dgm:cxn modelId="{CD84857D-61D5-4A71-9DAD-4F5C9D9CC258}" type="presParOf" srcId="{F290878E-8DD3-451D-8043-9DB756D29439}" destId="{05108F90-486B-4EF7-A0CF-F9FB4434AFA6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6ECAAFB-4835-488C-A776-53FD48A7776E}" type="doc">
      <dgm:prSet loTypeId="urn:microsoft.com/office/officeart/2005/8/layout/architecture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DE4284B4-5B35-4A7E-9AC4-8024DEBC19B9}">
      <dgm:prSet custT="1"/>
      <dgm:spPr/>
      <dgm:t>
        <a:bodyPr/>
        <a:lstStyle/>
        <a:p>
          <a:pPr rtl="0"/>
          <a:r>
            <a:rPr lang="en-US" sz="2600" b="1" dirty="0"/>
            <a:t>First-Year GPA AA/AS Degree Completers:</a:t>
          </a:r>
        </a:p>
        <a:p>
          <a:pPr rtl="0"/>
          <a:r>
            <a:rPr lang="en-US" sz="2600" dirty="0"/>
            <a:t> </a:t>
          </a:r>
        </a:p>
        <a:p>
          <a:pPr rtl="0"/>
          <a:r>
            <a:rPr lang="en-US" sz="2600" b="1" dirty="0"/>
            <a:t>3.0</a:t>
          </a:r>
        </a:p>
      </dgm:t>
    </dgm:pt>
    <dgm:pt modelId="{0AC030E0-634D-4E8F-90DF-B85FA1B891D2}" type="parTrans" cxnId="{EC08F157-486B-450C-9BF1-8FC4A0ED27C8}">
      <dgm:prSet/>
      <dgm:spPr/>
      <dgm:t>
        <a:bodyPr/>
        <a:lstStyle/>
        <a:p>
          <a:endParaRPr lang="en-US"/>
        </a:p>
      </dgm:t>
    </dgm:pt>
    <dgm:pt modelId="{7178F4EE-E0B0-4DA1-A355-2961284257F4}" type="sibTrans" cxnId="{EC08F157-486B-450C-9BF1-8FC4A0ED27C8}">
      <dgm:prSet/>
      <dgm:spPr/>
      <dgm:t>
        <a:bodyPr/>
        <a:lstStyle/>
        <a:p>
          <a:endParaRPr lang="en-US"/>
        </a:p>
      </dgm:t>
    </dgm:pt>
    <dgm:pt modelId="{0545405B-196B-4581-8F05-D1403E7BD5AE}">
      <dgm:prSet custT="1"/>
      <dgm:spPr/>
      <dgm:t>
        <a:bodyPr/>
        <a:lstStyle/>
        <a:p>
          <a:pPr rtl="0"/>
          <a:endParaRPr lang="en-US" sz="2600" b="1" dirty="0"/>
        </a:p>
        <a:p>
          <a:pPr rtl="0"/>
          <a:r>
            <a:rPr lang="en-US" sz="2800" b="1" dirty="0">
              <a:solidFill>
                <a:schemeClr val="bg1"/>
              </a:solidFill>
            </a:rPr>
            <a:t>First-Year GPA AAS Degree: </a:t>
          </a:r>
        </a:p>
        <a:p>
          <a:pPr rtl="0"/>
          <a:r>
            <a:rPr lang="en-US" sz="2800" dirty="0">
              <a:solidFill>
                <a:schemeClr val="bg1"/>
              </a:solidFill>
            </a:rPr>
            <a:t> </a:t>
          </a:r>
        </a:p>
        <a:p>
          <a:pPr rtl="0"/>
          <a:endParaRPr lang="en-US" sz="1800" b="1" dirty="0">
            <a:solidFill>
              <a:schemeClr val="bg1"/>
            </a:solidFill>
          </a:endParaRPr>
        </a:p>
        <a:p>
          <a:pPr rtl="0"/>
          <a:r>
            <a:rPr lang="en-US" sz="2800" b="1" dirty="0">
              <a:solidFill>
                <a:schemeClr val="bg1"/>
              </a:solidFill>
            </a:rPr>
            <a:t>2.9</a:t>
          </a:r>
        </a:p>
        <a:p>
          <a:pPr rtl="0"/>
          <a:endParaRPr lang="en-US" sz="2600" dirty="0">
            <a:solidFill>
              <a:schemeClr val="accent1"/>
            </a:solidFill>
          </a:endParaRPr>
        </a:p>
      </dgm:t>
    </dgm:pt>
    <dgm:pt modelId="{00244CC0-CBA2-46AD-971A-B8CC3DB1F3E0}" type="parTrans" cxnId="{EB9508C9-97C9-47C4-ADC6-1E2A58061E58}">
      <dgm:prSet/>
      <dgm:spPr/>
      <dgm:t>
        <a:bodyPr/>
        <a:lstStyle/>
        <a:p>
          <a:endParaRPr lang="en-US"/>
        </a:p>
      </dgm:t>
    </dgm:pt>
    <dgm:pt modelId="{FC52505F-C810-4A1F-84C8-6454485BFB6D}" type="sibTrans" cxnId="{EB9508C9-97C9-47C4-ADC6-1E2A58061E58}">
      <dgm:prSet/>
      <dgm:spPr/>
      <dgm:t>
        <a:bodyPr/>
        <a:lstStyle/>
        <a:p>
          <a:endParaRPr lang="en-US"/>
        </a:p>
      </dgm:t>
    </dgm:pt>
    <dgm:pt modelId="{9F2400B5-24D5-41FA-903F-DCC7CA5ECC76}">
      <dgm:prSet custT="1"/>
      <dgm:spPr/>
      <dgm:t>
        <a:bodyPr/>
        <a:lstStyle/>
        <a:p>
          <a:pPr rtl="0"/>
          <a:endParaRPr lang="en-US" sz="2600" b="1" dirty="0"/>
        </a:p>
        <a:p>
          <a:pPr rtl="0"/>
          <a:r>
            <a:rPr lang="en-US" sz="2800" b="1" dirty="0"/>
            <a:t>First-Year GPA</a:t>
          </a:r>
        </a:p>
        <a:p>
          <a:pPr rtl="0"/>
          <a:r>
            <a:rPr lang="en-US" sz="2800" b="1" dirty="0"/>
            <a:t>30+ Hours: </a:t>
          </a:r>
        </a:p>
        <a:p>
          <a:pPr rtl="0"/>
          <a:endParaRPr lang="en-US" sz="2800" b="1" dirty="0">
            <a:solidFill>
              <a:schemeClr val="accent1"/>
            </a:solidFill>
          </a:endParaRPr>
        </a:p>
        <a:p>
          <a:pPr rtl="0"/>
          <a:r>
            <a:rPr lang="en-US" sz="2800" b="1" dirty="0">
              <a:solidFill>
                <a:schemeClr val="bg1"/>
              </a:solidFill>
            </a:rPr>
            <a:t>2.8</a:t>
          </a:r>
        </a:p>
        <a:p>
          <a:pPr rtl="0"/>
          <a:endParaRPr lang="en-US" sz="2600" dirty="0">
            <a:solidFill>
              <a:schemeClr val="accent1"/>
            </a:solidFill>
          </a:endParaRPr>
        </a:p>
      </dgm:t>
    </dgm:pt>
    <dgm:pt modelId="{1B1C3E63-5FDF-46AE-A4EA-3817D12A15C1}" type="parTrans" cxnId="{88FB0C05-809C-4536-89D9-A59FD659264B}">
      <dgm:prSet/>
      <dgm:spPr/>
      <dgm:t>
        <a:bodyPr/>
        <a:lstStyle/>
        <a:p>
          <a:endParaRPr lang="en-US"/>
        </a:p>
      </dgm:t>
    </dgm:pt>
    <dgm:pt modelId="{5CAAD9B9-2129-4F5E-94C6-E9C053EF8DFE}" type="sibTrans" cxnId="{88FB0C05-809C-4536-89D9-A59FD659264B}">
      <dgm:prSet/>
      <dgm:spPr/>
      <dgm:t>
        <a:bodyPr/>
        <a:lstStyle/>
        <a:p>
          <a:endParaRPr lang="en-US"/>
        </a:p>
      </dgm:t>
    </dgm:pt>
    <dgm:pt modelId="{20859A11-AB73-4B4F-A31C-D543A53D807F}">
      <dgm:prSet custT="1"/>
      <dgm:spPr/>
      <dgm:t>
        <a:bodyPr/>
        <a:lstStyle/>
        <a:p>
          <a:pPr rtl="0"/>
          <a:endParaRPr lang="en-US" sz="2000" b="1" dirty="0"/>
        </a:p>
        <a:p>
          <a:pPr rtl="0"/>
          <a:endParaRPr lang="en-US" sz="2000" b="1" dirty="0"/>
        </a:p>
        <a:p>
          <a:pPr rtl="0"/>
          <a:endParaRPr lang="en-US" sz="2000" b="1" dirty="0"/>
        </a:p>
        <a:p>
          <a:pPr rtl="0"/>
          <a:r>
            <a:rPr lang="en-US" sz="2800" b="1" dirty="0"/>
            <a:t>First-year GPA Less than 30 Hours: </a:t>
          </a:r>
        </a:p>
        <a:p>
          <a:pPr rtl="0"/>
          <a:endParaRPr lang="en-US" sz="2800" b="1" dirty="0"/>
        </a:p>
        <a:p>
          <a:pPr rtl="0"/>
          <a:r>
            <a:rPr lang="en-US" sz="2800" b="1" dirty="0"/>
            <a:t>2.5</a:t>
          </a:r>
        </a:p>
        <a:p>
          <a:pPr rtl="0"/>
          <a:endParaRPr lang="en-US" sz="2000" b="1" dirty="0"/>
        </a:p>
        <a:p>
          <a:pPr rtl="0"/>
          <a:endParaRPr lang="en-US" sz="2000" b="1" dirty="0">
            <a:solidFill>
              <a:schemeClr val="tx1"/>
            </a:solidFill>
          </a:endParaRPr>
        </a:p>
        <a:p>
          <a:pPr rtl="0"/>
          <a:r>
            <a:rPr lang="en-US" sz="2000" b="1" dirty="0">
              <a:solidFill>
                <a:schemeClr val="tx1"/>
              </a:solidFill>
            </a:rPr>
            <a:t>25</a:t>
          </a:r>
        </a:p>
      </dgm:t>
    </dgm:pt>
    <dgm:pt modelId="{EF77A829-785C-4C41-BF92-00FB90455200}" type="parTrans" cxnId="{6C1B8009-6399-4D0F-8A90-C4D889DAD44E}">
      <dgm:prSet/>
      <dgm:spPr/>
      <dgm:t>
        <a:bodyPr/>
        <a:lstStyle/>
        <a:p>
          <a:endParaRPr lang="en-US"/>
        </a:p>
      </dgm:t>
    </dgm:pt>
    <dgm:pt modelId="{794B70AB-371F-439D-A28C-A915ECE0B92C}" type="sibTrans" cxnId="{6C1B8009-6399-4D0F-8A90-C4D889DAD44E}">
      <dgm:prSet/>
      <dgm:spPr/>
      <dgm:t>
        <a:bodyPr/>
        <a:lstStyle/>
        <a:p>
          <a:endParaRPr lang="en-US"/>
        </a:p>
      </dgm:t>
    </dgm:pt>
    <dgm:pt modelId="{D1C3621F-E517-457E-A040-D416C812D444}" type="pres">
      <dgm:prSet presAssocID="{16ECAAFB-4835-488C-A776-53FD48A7776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048556C-DCBD-4037-86CD-558E6953A6B7}" type="pres">
      <dgm:prSet presAssocID="{DE4284B4-5B35-4A7E-9AC4-8024DEBC19B9}" presName="vertOne" presStyleCnt="0"/>
      <dgm:spPr/>
    </dgm:pt>
    <dgm:pt modelId="{F9377CEB-13ED-4701-95CD-49234F8F7DE3}" type="pres">
      <dgm:prSet presAssocID="{DE4284B4-5B35-4A7E-9AC4-8024DEBC19B9}" presName="txOne" presStyleLbl="node0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68ACF1-95D5-4DC1-B105-8C21BAA5A773}" type="pres">
      <dgm:prSet presAssocID="{DE4284B4-5B35-4A7E-9AC4-8024DEBC19B9}" presName="horzOne" presStyleCnt="0"/>
      <dgm:spPr/>
    </dgm:pt>
    <dgm:pt modelId="{10CD91C3-DDA5-4C72-9D44-26D683953109}" type="pres">
      <dgm:prSet presAssocID="{7178F4EE-E0B0-4DA1-A355-2961284257F4}" presName="sibSpaceOne" presStyleCnt="0"/>
      <dgm:spPr/>
    </dgm:pt>
    <dgm:pt modelId="{5A2B6AB4-D2B6-4832-A4A5-BF9330E13F9B}" type="pres">
      <dgm:prSet presAssocID="{0545405B-196B-4581-8F05-D1403E7BD5AE}" presName="vertOne" presStyleCnt="0"/>
      <dgm:spPr/>
    </dgm:pt>
    <dgm:pt modelId="{1BDF83FB-6C6C-4074-B3A8-E29F203A5C63}" type="pres">
      <dgm:prSet presAssocID="{0545405B-196B-4581-8F05-D1403E7BD5AE}" presName="txOne" presStyleLbl="node0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79801E-1AAD-4539-BA98-CAF8C7F0DF06}" type="pres">
      <dgm:prSet presAssocID="{0545405B-196B-4581-8F05-D1403E7BD5AE}" presName="horzOne" presStyleCnt="0"/>
      <dgm:spPr/>
    </dgm:pt>
    <dgm:pt modelId="{B882132B-F826-4FA6-BB0A-1DFA70A73FEE}" type="pres">
      <dgm:prSet presAssocID="{FC52505F-C810-4A1F-84C8-6454485BFB6D}" presName="sibSpaceOne" presStyleCnt="0"/>
      <dgm:spPr/>
    </dgm:pt>
    <dgm:pt modelId="{3084D169-D94E-49DD-86EB-68D9E1454B50}" type="pres">
      <dgm:prSet presAssocID="{9F2400B5-24D5-41FA-903F-DCC7CA5ECC76}" presName="vertOne" presStyleCnt="0"/>
      <dgm:spPr/>
    </dgm:pt>
    <dgm:pt modelId="{8F4237C8-AF4F-43E1-9C45-2D6E9E84DF24}" type="pres">
      <dgm:prSet presAssocID="{9F2400B5-24D5-41FA-903F-DCC7CA5ECC76}" presName="txOne" presStyleLbl="node0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7BB1B7-E78F-42D0-902A-FC978F1C3D97}" type="pres">
      <dgm:prSet presAssocID="{9F2400B5-24D5-41FA-903F-DCC7CA5ECC76}" presName="horzOne" presStyleCnt="0"/>
      <dgm:spPr/>
    </dgm:pt>
    <dgm:pt modelId="{6E212612-C169-4E9A-976C-7EA21FAE4215}" type="pres">
      <dgm:prSet presAssocID="{5CAAD9B9-2129-4F5E-94C6-E9C053EF8DFE}" presName="sibSpaceOne" presStyleCnt="0"/>
      <dgm:spPr/>
    </dgm:pt>
    <dgm:pt modelId="{F290878E-8DD3-451D-8043-9DB756D29439}" type="pres">
      <dgm:prSet presAssocID="{20859A11-AB73-4B4F-A31C-D543A53D807F}" presName="vertOne" presStyleCnt="0"/>
      <dgm:spPr/>
    </dgm:pt>
    <dgm:pt modelId="{81FF4CF1-AB1C-44EC-BA12-1B659D7C3E22}" type="pres">
      <dgm:prSet presAssocID="{20859A11-AB73-4B4F-A31C-D543A53D807F}" presName="txOne" presStyleLbl="node0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108F90-486B-4EF7-A0CF-F9FB4434AFA6}" type="pres">
      <dgm:prSet presAssocID="{20859A11-AB73-4B4F-A31C-D543A53D807F}" presName="horzOne" presStyleCnt="0"/>
      <dgm:spPr/>
    </dgm:pt>
  </dgm:ptLst>
  <dgm:cxnLst>
    <dgm:cxn modelId="{88FB0C05-809C-4536-89D9-A59FD659264B}" srcId="{16ECAAFB-4835-488C-A776-53FD48A7776E}" destId="{9F2400B5-24D5-41FA-903F-DCC7CA5ECC76}" srcOrd="2" destOrd="0" parTransId="{1B1C3E63-5FDF-46AE-A4EA-3817D12A15C1}" sibTransId="{5CAAD9B9-2129-4F5E-94C6-E9C053EF8DFE}"/>
    <dgm:cxn modelId="{7BB8F4DC-1F81-41DC-9A26-F1AF8A8C43FE}" type="presOf" srcId="{20859A11-AB73-4B4F-A31C-D543A53D807F}" destId="{81FF4CF1-AB1C-44EC-BA12-1B659D7C3E22}" srcOrd="0" destOrd="0" presId="urn:microsoft.com/office/officeart/2005/8/layout/architecture"/>
    <dgm:cxn modelId="{6C1B8009-6399-4D0F-8A90-C4D889DAD44E}" srcId="{16ECAAFB-4835-488C-A776-53FD48A7776E}" destId="{20859A11-AB73-4B4F-A31C-D543A53D807F}" srcOrd="3" destOrd="0" parTransId="{EF77A829-785C-4C41-BF92-00FB90455200}" sibTransId="{794B70AB-371F-439D-A28C-A915ECE0B92C}"/>
    <dgm:cxn modelId="{87BF20A1-2BD3-45AD-A76C-4F9AC79D38A9}" type="presOf" srcId="{0545405B-196B-4581-8F05-D1403E7BD5AE}" destId="{1BDF83FB-6C6C-4074-B3A8-E29F203A5C63}" srcOrd="0" destOrd="0" presId="urn:microsoft.com/office/officeart/2005/8/layout/architecture"/>
    <dgm:cxn modelId="{ED4DD850-9F23-4D44-8426-8DC7EB4A48AA}" type="presOf" srcId="{DE4284B4-5B35-4A7E-9AC4-8024DEBC19B9}" destId="{F9377CEB-13ED-4701-95CD-49234F8F7DE3}" srcOrd="0" destOrd="0" presId="urn:microsoft.com/office/officeart/2005/8/layout/architecture"/>
    <dgm:cxn modelId="{5587C2BA-1F2D-4F56-83F9-0BE4C1B7AD6D}" type="presOf" srcId="{16ECAAFB-4835-488C-A776-53FD48A7776E}" destId="{D1C3621F-E517-457E-A040-D416C812D444}" srcOrd="0" destOrd="0" presId="urn:microsoft.com/office/officeart/2005/8/layout/architecture"/>
    <dgm:cxn modelId="{EB9508C9-97C9-47C4-ADC6-1E2A58061E58}" srcId="{16ECAAFB-4835-488C-A776-53FD48A7776E}" destId="{0545405B-196B-4581-8F05-D1403E7BD5AE}" srcOrd="1" destOrd="0" parTransId="{00244CC0-CBA2-46AD-971A-B8CC3DB1F3E0}" sibTransId="{FC52505F-C810-4A1F-84C8-6454485BFB6D}"/>
    <dgm:cxn modelId="{EC08F157-486B-450C-9BF1-8FC4A0ED27C8}" srcId="{16ECAAFB-4835-488C-A776-53FD48A7776E}" destId="{DE4284B4-5B35-4A7E-9AC4-8024DEBC19B9}" srcOrd="0" destOrd="0" parTransId="{0AC030E0-634D-4E8F-90DF-B85FA1B891D2}" sibTransId="{7178F4EE-E0B0-4DA1-A355-2961284257F4}"/>
    <dgm:cxn modelId="{2FD3E8E2-809D-44BC-B037-570400E7735C}" type="presOf" srcId="{9F2400B5-24D5-41FA-903F-DCC7CA5ECC76}" destId="{8F4237C8-AF4F-43E1-9C45-2D6E9E84DF24}" srcOrd="0" destOrd="0" presId="urn:microsoft.com/office/officeart/2005/8/layout/architecture"/>
    <dgm:cxn modelId="{6DFD1422-80E3-4C5A-9BD7-BF48D39DF0D6}" type="presParOf" srcId="{D1C3621F-E517-457E-A040-D416C812D444}" destId="{F048556C-DCBD-4037-86CD-558E6953A6B7}" srcOrd="0" destOrd="0" presId="urn:microsoft.com/office/officeart/2005/8/layout/architecture"/>
    <dgm:cxn modelId="{638102AE-B7DE-4361-BF17-6E07D4A5492E}" type="presParOf" srcId="{F048556C-DCBD-4037-86CD-558E6953A6B7}" destId="{F9377CEB-13ED-4701-95CD-49234F8F7DE3}" srcOrd="0" destOrd="0" presId="urn:microsoft.com/office/officeart/2005/8/layout/architecture"/>
    <dgm:cxn modelId="{7BBB5CDF-8368-4121-ADE8-B4E092DDBE8E}" type="presParOf" srcId="{F048556C-DCBD-4037-86CD-558E6953A6B7}" destId="{B168ACF1-95D5-4DC1-B105-8C21BAA5A773}" srcOrd="1" destOrd="0" presId="urn:microsoft.com/office/officeart/2005/8/layout/architecture"/>
    <dgm:cxn modelId="{9F12BEFF-DDC3-46FC-8D2A-EFDDFD0EDD81}" type="presParOf" srcId="{D1C3621F-E517-457E-A040-D416C812D444}" destId="{10CD91C3-DDA5-4C72-9D44-26D683953109}" srcOrd="1" destOrd="0" presId="urn:microsoft.com/office/officeart/2005/8/layout/architecture"/>
    <dgm:cxn modelId="{1EE06B08-3229-4FEA-85F9-D79CE89087F7}" type="presParOf" srcId="{D1C3621F-E517-457E-A040-D416C812D444}" destId="{5A2B6AB4-D2B6-4832-A4A5-BF9330E13F9B}" srcOrd="2" destOrd="0" presId="urn:microsoft.com/office/officeart/2005/8/layout/architecture"/>
    <dgm:cxn modelId="{8AE3E244-E764-461D-89D3-DAEA9671D8C5}" type="presParOf" srcId="{5A2B6AB4-D2B6-4832-A4A5-BF9330E13F9B}" destId="{1BDF83FB-6C6C-4074-B3A8-E29F203A5C63}" srcOrd="0" destOrd="0" presId="urn:microsoft.com/office/officeart/2005/8/layout/architecture"/>
    <dgm:cxn modelId="{49003EA2-7D5B-4C0B-B074-37BBB55865F6}" type="presParOf" srcId="{5A2B6AB4-D2B6-4832-A4A5-BF9330E13F9B}" destId="{5D79801E-1AAD-4539-BA98-CAF8C7F0DF06}" srcOrd="1" destOrd="0" presId="urn:microsoft.com/office/officeart/2005/8/layout/architecture"/>
    <dgm:cxn modelId="{0018191F-3376-4772-874D-738988AE3534}" type="presParOf" srcId="{D1C3621F-E517-457E-A040-D416C812D444}" destId="{B882132B-F826-4FA6-BB0A-1DFA70A73FEE}" srcOrd="3" destOrd="0" presId="urn:microsoft.com/office/officeart/2005/8/layout/architecture"/>
    <dgm:cxn modelId="{3A863EBC-BEB0-4AF2-B0CC-1DAABFC1D283}" type="presParOf" srcId="{D1C3621F-E517-457E-A040-D416C812D444}" destId="{3084D169-D94E-49DD-86EB-68D9E1454B50}" srcOrd="4" destOrd="0" presId="urn:microsoft.com/office/officeart/2005/8/layout/architecture"/>
    <dgm:cxn modelId="{DAA03A05-A659-4910-9D30-60DCD5BCBEF5}" type="presParOf" srcId="{3084D169-D94E-49DD-86EB-68D9E1454B50}" destId="{8F4237C8-AF4F-43E1-9C45-2D6E9E84DF24}" srcOrd="0" destOrd="0" presId="urn:microsoft.com/office/officeart/2005/8/layout/architecture"/>
    <dgm:cxn modelId="{FE4C150B-3E5B-41D1-9A68-894300EAE280}" type="presParOf" srcId="{3084D169-D94E-49DD-86EB-68D9E1454B50}" destId="{AE7BB1B7-E78F-42D0-902A-FC978F1C3D97}" srcOrd="1" destOrd="0" presId="urn:microsoft.com/office/officeart/2005/8/layout/architecture"/>
    <dgm:cxn modelId="{A04CB302-EEF0-4C00-B436-0E5C7E49613F}" type="presParOf" srcId="{D1C3621F-E517-457E-A040-D416C812D444}" destId="{6E212612-C169-4E9A-976C-7EA21FAE4215}" srcOrd="5" destOrd="0" presId="urn:microsoft.com/office/officeart/2005/8/layout/architecture"/>
    <dgm:cxn modelId="{824971D2-59AC-4C5C-B256-0D1C9128CC36}" type="presParOf" srcId="{D1C3621F-E517-457E-A040-D416C812D444}" destId="{F290878E-8DD3-451D-8043-9DB756D29439}" srcOrd="6" destOrd="0" presId="urn:microsoft.com/office/officeart/2005/8/layout/architecture"/>
    <dgm:cxn modelId="{3BDA727F-F983-4789-8A0F-49E1622B5DB3}" type="presParOf" srcId="{F290878E-8DD3-451D-8043-9DB756D29439}" destId="{81FF4CF1-AB1C-44EC-BA12-1B659D7C3E22}" srcOrd="0" destOrd="0" presId="urn:microsoft.com/office/officeart/2005/8/layout/architecture"/>
    <dgm:cxn modelId="{CD84857D-61D5-4A71-9DAD-4F5C9D9CC258}" type="presParOf" srcId="{F290878E-8DD3-451D-8043-9DB756D29439}" destId="{05108F90-486B-4EF7-A0CF-F9FB4434AFA6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99ED463-C18A-4596-88FB-F5461C2DD6BB}" type="doc">
      <dgm:prSet loTypeId="urn:microsoft.com/office/officeart/2011/layout/Circle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176058B-B247-4EAC-B8D7-54780B1D372E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>
              <a:solidFill>
                <a:schemeClr val="bg1"/>
              </a:solidFill>
            </a:rPr>
            <a:t>AA/AS Degree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>
              <a:solidFill>
                <a:schemeClr val="bg1"/>
              </a:solidFill>
            </a:rPr>
            <a:t>70%</a:t>
          </a:r>
        </a:p>
      </dgm:t>
    </dgm:pt>
    <dgm:pt modelId="{80163623-3B00-4FCA-BEBC-DD4D1DCA65A0}" type="parTrans" cxnId="{2B9AFBD0-BE38-4CB5-8B52-2977F3AF47BF}">
      <dgm:prSet/>
      <dgm:spPr/>
      <dgm:t>
        <a:bodyPr/>
        <a:lstStyle/>
        <a:p>
          <a:endParaRPr lang="en-US"/>
        </a:p>
      </dgm:t>
    </dgm:pt>
    <dgm:pt modelId="{C7934E23-B7FE-4158-91D5-E452B0B5FE08}" type="sibTrans" cxnId="{2B9AFBD0-BE38-4CB5-8B52-2977F3AF47BF}">
      <dgm:prSet/>
      <dgm:spPr/>
      <dgm:t>
        <a:bodyPr/>
        <a:lstStyle/>
        <a:p>
          <a:endParaRPr lang="en-US"/>
        </a:p>
      </dgm:t>
    </dgm:pt>
    <dgm:pt modelId="{399D7810-5C6C-4946-9C59-FADAA8C9E9D6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>
              <a:solidFill>
                <a:schemeClr val="bg1"/>
              </a:solidFill>
            </a:rPr>
            <a:t>AAS Degree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>
              <a:solidFill>
                <a:schemeClr val="bg1"/>
              </a:solidFill>
            </a:rPr>
            <a:t>62%</a:t>
          </a:r>
        </a:p>
      </dgm:t>
    </dgm:pt>
    <dgm:pt modelId="{2CC51F58-8BD5-4647-872C-EFE60D2A0990}" type="parTrans" cxnId="{4F290270-4D0C-4F3B-9470-CBC49FBA62FF}">
      <dgm:prSet/>
      <dgm:spPr/>
      <dgm:t>
        <a:bodyPr/>
        <a:lstStyle/>
        <a:p>
          <a:endParaRPr lang="en-US"/>
        </a:p>
      </dgm:t>
    </dgm:pt>
    <dgm:pt modelId="{63BC66BB-CBD8-4CF7-B53C-B7A374558651}" type="sibTrans" cxnId="{4F290270-4D0C-4F3B-9470-CBC49FBA62FF}">
      <dgm:prSet/>
      <dgm:spPr/>
      <dgm:t>
        <a:bodyPr/>
        <a:lstStyle/>
        <a:p>
          <a:endParaRPr lang="en-US"/>
        </a:p>
      </dgm:t>
    </dgm:pt>
    <dgm:pt modelId="{96F612AC-569A-4917-A9F7-1BB4733106E4}">
      <dgm:prSet phldrT="[Text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endParaRPr lang="en-US" sz="900" dirty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>
              <a:solidFill>
                <a:schemeClr val="bg1"/>
              </a:solidFill>
            </a:rPr>
            <a:t>30+ Hours: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>
              <a:solidFill>
                <a:schemeClr val="bg1"/>
              </a:solidFill>
            </a:rPr>
            <a:t>55% </a:t>
          </a:r>
          <a:endParaRPr lang="en-US" sz="2400" dirty="0">
            <a:solidFill>
              <a:schemeClr val="bg1"/>
            </a:solidFill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en-US" sz="900" dirty="0"/>
        </a:p>
      </dgm:t>
    </dgm:pt>
    <dgm:pt modelId="{2838193D-BD2B-44C1-A43A-A2085D115A79}" type="parTrans" cxnId="{7E6BC02C-4FC5-4E02-9D54-F5770A027E6B}">
      <dgm:prSet/>
      <dgm:spPr/>
      <dgm:t>
        <a:bodyPr/>
        <a:lstStyle/>
        <a:p>
          <a:endParaRPr lang="en-US"/>
        </a:p>
      </dgm:t>
    </dgm:pt>
    <dgm:pt modelId="{5BF5164A-600B-4E3E-9E2A-4678211579F9}" type="sibTrans" cxnId="{7E6BC02C-4FC5-4E02-9D54-F5770A027E6B}">
      <dgm:prSet/>
      <dgm:spPr/>
      <dgm:t>
        <a:bodyPr/>
        <a:lstStyle/>
        <a:p>
          <a:endParaRPr lang="en-US"/>
        </a:p>
      </dgm:t>
    </dgm:pt>
    <dgm:pt modelId="{881B6196-2082-4605-B5E9-AA105188ECDF}">
      <dgm:prSet phldrT="[Text]" custT="1"/>
      <dgm:spPr/>
      <dgm:t>
        <a:bodyPr/>
        <a:lstStyle/>
        <a:p>
          <a:r>
            <a:rPr lang="en-US" sz="1800" b="1" dirty="0">
              <a:solidFill>
                <a:schemeClr val="bg1"/>
              </a:solidFill>
            </a:rPr>
            <a:t>Two-Year Rate </a:t>
          </a:r>
        </a:p>
        <a:p>
          <a:r>
            <a:rPr lang="en-US" sz="1800" b="1" dirty="0">
              <a:solidFill>
                <a:schemeClr val="bg1"/>
              </a:solidFill>
            </a:rPr>
            <a:t>AA/AS Degree</a:t>
          </a:r>
        </a:p>
        <a:p>
          <a:r>
            <a:rPr lang="en-US" sz="1800" dirty="0">
              <a:solidFill>
                <a:schemeClr val="bg1"/>
              </a:solidFill>
            </a:rPr>
            <a:t>28%</a:t>
          </a:r>
        </a:p>
      </dgm:t>
    </dgm:pt>
    <dgm:pt modelId="{89ADE7E3-8701-4FF3-8DDE-CDE89558C4B3}" type="parTrans" cxnId="{8C27B9DA-4017-43EC-AC10-810BCE09AC9C}">
      <dgm:prSet/>
      <dgm:spPr/>
      <dgm:t>
        <a:bodyPr/>
        <a:lstStyle/>
        <a:p>
          <a:endParaRPr lang="en-US"/>
        </a:p>
      </dgm:t>
    </dgm:pt>
    <dgm:pt modelId="{64A37AD7-63BA-418A-94A9-FB1737F2A10E}" type="sibTrans" cxnId="{8C27B9DA-4017-43EC-AC10-810BCE09AC9C}">
      <dgm:prSet/>
      <dgm:spPr/>
      <dgm:t>
        <a:bodyPr/>
        <a:lstStyle/>
        <a:p>
          <a:endParaRPr lang="en-US"/>
        </a:p>
      </dgm:t>
    </dgm:pt>
    <dgm:pt modelId="{425C2119-1C70-40ED-9B11-99794A4A5938}">
      <dgm:prSet phldrT="[Text]" custT="1"/>
      <dgm:spPr/>
      <dgm:t>
        <a:bodyPr/>
        <a:lstStyle/>
        <a:p>
          <a:r>
            <a:rPr lang="en-US" sz="1800" b="1" dirty="0">
              <a:solidFill>
                <a:schemeClr val="bg1"/>
              </a:solidFill>
            </a:rPr>
            <a:t>Less</a:t>
          </a:r>
        </a:p>
        <a:p>
          <a:r>
            <a:rPr lang="en-US" sz="1800" b="1" dirty="0">
              <a:solidFill>
                <a:schemeClr val="bg1"/>
              </a:solidFill>
            </a:rPr>
            <a:t>Than </a:t>
          </a:r>
        </a:p>
        <a:p>
          <a:r>
            <a:rPr lang="en-US" sz="1800" b="1" dirty="0">
              <a:solidFill>
                <a:schemeClr val="bg1"/>
              </a:solidFill>
            </a:rPr>
            <a:t>30 Hours</a:t>
          </a:r>
        </a:p>
        <a:p>
          <a:r>
            <a:rPr lang="en-US" sz="1800" dirty="0">
              <a:solidFill>
                <a:schemeClr val="bg1"/>
              </a:solidFill>
            </a:rPr>
            <a:t> </a:t>
          </a:r>
          <a:r>
            <a:rPr lang="en-US" sz="1800" b="1" dirty="0">
              <a:solidFill>
                <a:schemeClr val="bg1"/>
              </a:solidFill>
            </a:rPr>
            <a:t>31% </a:t>
          </a:r>
        </a:p>
        <a:p>
          <a:r>
            <a:rPr lang="en-US" sz="1800" b="1" dirty="0" err="1"/>
            <a:t>ss</a:t>
          </a:r>
          <a:endParaRPr lang="en-US" sz="1800" b="1" dirty="0">
            <a:solidFill>
              <a:schemeClr val="bg1"/>
            </a:solidFill>
          </a:endParaRPr>
        </a:p>
      </dgm:t>
    </dgm:pt>
    <dgm:pt modelId="{8009A957-10B7-4213-BE84-F95D59CE8AC5}" type="sibTrans" cxnId="{A664ABCD-213D-43F4-BDA3-8D9E5778F4A9}">
      <dgm:prSet/>
      <dgm:spPr/>
      <dgm:t>
        <a:bodyPr/>
        <a:lstStyle/>
        <a:p>
          <a:endParaRPr lang="en-US"/>
        </a:p>
      </dgm:t>
    </dgm:pt>
    <dgm:pt modelId="{D66957A8-DAB6-4849-98C5-C21E3D536AAD}" type="parTrans" cxnId="{A664ABCD-213D-43F4-BDA3-8D9E5778F4A9}">
      <dgm:prSet/>
      <dgm:spPr/>
      <dgm:t>
        <a:bodyPr/>
        <a:lstStyle/>
        <a:p>
          <a:endParaRPr lang="en-US"/>
        </a:p>
      </dgm:t>
    </dgm:pt>
    <dgm:pt modelId="{1FD3CBEF-BB22-43B0-BAC9-F10CA4DEC42D}" type="pres">
      <dgm:prSet presAssocID="{A99ED463-C18A-4596-88FB-F5461C2DD6BB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775CB26C-A38D-4F70-9A76-1617B9D36D4A}" type="pres">
      <dgm:prSet presAssocID="{881B6196-2082-4605-B5E9-AA105188ECDF}" presName="Accent5" presStyleCnt="0"/>
      <dgm:spPr/>
    </dgm:pt>
    <dgm:pt modelId="{A177CC1C-370C-48D7-A985-7C793CCF60C6}" type="pres">
      <dgm:prSet presAssocID="{881B6196-2082-4605-B5E9-AA105188ECDF}" presName="Accent" presStyleLbl="node1" presStyleIdx="0" presStyleCnt="5" custLinFactX="-25640" custLinFactNeighborX="-100000" custLinFactNeighborY="36188"/>
      <dgm:spPr/>
    </dgm:pt>
    <dgm:pt modelId="{46D32ADC-7F1F-47FF-A6DE-C3DC426E42FE}" type="pres">
      <dgm:prSet presAssocID="{881B6196-2082-4605-B5E9-AA105188ECDF}" presName="ParentBackground5" presStyleCnt="0"/>
      <dgm:spPr/>
    </dgm:pt>
    <dgm:pt modelId="{7E99DE52-8641-4F91-BD11-FE179B6BA685}" type="pres">
      <dgm:prSet presAssocID="{881B6196-2082-4605-B5E9-AA105188ECDF}" presName="ParentBackground" presStyleLbl="fgAcc1" presStyleIdx="0" presStyleCnt="5" custLinFactX="-28269" custLinFactNeighborX="-100000" custLinFactNeighborY="35201"/>
      <dgm:spPr/>
      <dgm:t>
        <a:bodyPr/>
        <a:lstStyle/>
        <a:p>
          <a:endParaRPr lang="en-US"/>
        </a:p>
      </dgm:t>
    </dgm:pt>
    <dgm:pt modelId="{6DA12A42-E2EF-484D-939E-A3AEE7233118}" type="pres">
      <dgm:prSet presAssocID="{881B6196-2082-4605-B5E9-AA105188ECDF}" presName="Parent5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B7BA95-4724-4D9D-A8FE-123401D37926}" type="pres">
      <dgm:prSet presAssocID="{425C2119-1C70-40ED-9B11-99794A4A5938}" presName="Accent4" presStyleCnt="0"/>
      <dgm:spPr/>
    </dgm:pt>
    <dgm:pt modelId="{CD81A590-A978-42F9-B4D2-BE5EEA6C117C}" type="pres">
      <dgm:prSet presAssocID="{425C2119-1C70-40ED-9B11-99794A4A5938}" presName="Accent" presStyleLbl="node1" presStyleIdx="1" presStyleCnt="5" custAng="18302211" custLinFactX="-27301" custLinFactNeighborX="-100000" custLinFactNeighborY="24659"/>
      <dgm:spPr>
        <a:prstGeom prst="ellipse">
          <a:avLst/>
        </a:prstGeom>
      </dgm:spPr>
    </dgm:pt>
    <dgm:pt modelId="{86F4824D-C143-4DB7-8936-A6ACD9A6679C}" type="pres">
      <dgm:prSet presAssocID="{425C2119-1C70-40ED-9B11-99794A4A5938}" presName="ParentBackground4" presStyleCnt="0"/>
      <dgm:spPr/>
    </dgm:pt>
    <dgm:pt modelId="{FF7D62F2-69FF-4FBB-9014-C2F2458B718E}" type="pres">
      <dgm:prSet presAssocID="{425C2119-1C70-40ED-9B11-99794A4A5938}" presName="ParentBackground" presStyleLbl="fgAcc1" presStyleIdx="1" presStyleCnt="5" custLinFactX="-95733" custLinFactNeighborX="-100000" custLinFactNeighborY="41569"/>
      <dgm:spPr/>
      <dgm:t>
        <a:bodyPr/>
        <a:lstStyle/>
        <a:p>
          <a:endParaRPr lang="en-US"/>
        </a:p>
      </dgm:t>
    </dgm:pt>
    <dgm:pt modelId="{742600EA-BB6F-44E1-BB8D-A99ED46715E3}" type="pres">
      <dgm:prSet presAssocID="{425C2119-1C70-40ED-9B11-99794A4A5938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0B7BFF-C980-45D6-8486-634BD184D58B}" type="pres">
      <dgm:prSet presAssocID="{96F612AC-569A-4917-A9F7-1BB4733106E4}" presName="Accent3" presStyleCnt="0"/>
      <dgm:spPr/>
    </dgm:pt>
    <dgm:pt modelId="{2319CE74-1C83-4688-94CA-8FCC301E164A}" type="pres">
      <dgm:prSet presAssocID="{96F612AC-569A-4917-A9F7-1BB4733106E4}" presName="Accent" presStyleLbl="node1" presStyleIdx="2" presStyleCnt="5" custAng="20284521" custLinFactX="896" custLinFactNeighborX="100000" custLinFactNeighborY="-54092"/>
      <dgm:spPr>
        <a:prstGeom prst="ellipse">
          <a:avLst/>
        </a:prstGeom>
      </dgm:spPr>
    </dgm:pt>
    <dgm:pt modelId="{09EA7F1A-90F0-4CB1-A576-DD8D273D1CB6}" type="pres">
      <dgm:prSet presAssocID="{96F612AC-569A-4917-A9F7-1BB4733106E4}" presName="ParentBackground3" presStyleCnt="0"/>
      <dgm:spPr/>
    </dgm:pt>
    <dgm:pt modelId="{3109AF0B-02DF-4A86-9D62-A5E14B1E4FFC}" type="pres">
      <dgm:prSet presAssocID="{96F612AC-569A-4917-A9F7-1BB4733106E4}" presName="ParentBackground" presStyleLbl="fgAcc1" presStyleIdx="2" presStyleCnt="5" custLinFactX="71987" custLinFactNeighborX="100000" custLinFactNeighborY="-83114"/>
      <dgm:spPr/>
      <dgm:t>
        <a:bodyPr/>
        <a:lstStyle/>
        <a:p>
          <a:endParaRPr lang="en-US"/>
        </a:p>
      </dgm:t>
    </dgm:pt>
    <dgm:pt modelId="{3A73CA28-E0EA-49E0-8F96-C4046D6582A6}" type="pres">
      <dgm:prSet presAssocID="{96F612AC-569A-4917-A9F7-1BB4733106E4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D20D56-4E04-4E6D-B167-FB40E484F3EA}" type="pres">
      <dgm:prSet presAssocID="{399D7810-5C6C-4946-9C59-FADAA8C9E9D6}" presName="Accent2" presStyleCnt="0"/>
      <dgm:spPr/>
    </dgm:pt>
    <dgm:pt modelId="{CFE93114-0AA3-41D2-839D-F28FE311DA6C}" type="pres">
      <dgm:prSet presAssocID="{399D7810-5C6C-4946-9C59-FADAA8C9E9D6}" presName="Accent" presStyleLbl="node1" presStyleIdx="3" presStyleCnt="5" custAng="21216450" custLinFactNeighborX="73152" custLinFactNeighborY="-57397"/>
      <dgm:spPr>
        <a:prstGeom prst="ellipse">
          <a:avLst/>
        </a:prstGeom>
      </dgm:spPr>
    </dgm:pt>
    <dgm:pt modelId="{F4D7FA9C-C8BE-4E65-85F3-DF87BECC539F}" type="pres">
      <dgm:prSet presAssocID="{399D7810-5C6C-4946-9C59-FADAA8C9E9D6}" presName="ParentBackground2" presStyleCnt="0"/>
      <dgm:spPr/>
    </dgm:pt>
    <dgm:pt modelId="{2A13E5EC-4B66-4AF2-BF6A-2592B13692A6}" type="pres">
      <dgm:prSet presAssocID="{399D7810-5C6C-4946-9C59-FADAA8C9E9D6}" presName="ParentBackground" presStyleLbl="fgAcc1" presStyleIdx="3" presStyleCnt="5" custAng="0" custLinFactX="24952" custLinFactNeighborX="100000" custLinFactNeighborY="-83114"/>
      <dgm:spPr/>
      <dgm:t>
        <a:bodyPr/>
        <a:lstStyle/>
        <a:p>
          <a:endParaRPr lang="en-US"/>
        </a:p>
      </dgm:t>
    </dgm:pt>
    <dgm:pt modelId="{81AB9F4C-1A54-4365-AC51-DED8A830EDE5}" type="pres">
      <dgm:prSet presAssocID="{399D7810-5C6C-4946-9C59-FADAA8C9E9D6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A66383-AB1D-4877-BC41-5C312D675A3B}" type="pres">
      <dgm:prSet presAssocID="{C176058B-B247-4EAC-B8D7-54780B1D372E}" presName="Accent1" presStyleCnt="0"/>
      <dgm:spPr/>
    </dgm:pt>
    <dgm:pt modelId="{447F8E1B-AC9F-4AB5-B146-8D7275A4AB7E}" type="pres">
      <dgm:prSet presAssocID="{C176058B-B247-4EAC-B8D7-54780B1D372E}" presName="Accent" presStyleLbl="node1" presStyleIdx="4" presStyleCnt="5" custAng="19515949" custLinFactNeighborX="40012" custLinFactNeighborY="-53534"/>
      <dgm:spPr>
        <a:prstGeom prst="ellipse">
          <a:avLst/>
        </a:prstGeom>
      </dgm:spPr>
    </dgm:pt>
    <dgm:pt modelId="{64CB1B71-ECBB-4E9C-A09B-8CAFC80ED3B1}" type="pres">
      <dgm:prSet presAssocID="{C176058B-B247-4EAC-B8D7-54780B1D372E}" presName="ParentBackground1" presStyleCnt="0"/>
      <dgm:spPr/>
    </dgm:pt>
    <dgm:pt modelId="{A2F3726D-CBF7-48EC-A934-1B4FD19E3B54}" type="pres">
      <dgm:prSet presAssocID="{C176058B-B247-4EAC-B8D7-54780B1D372E}" presName="ParentBackground" presStyleLbl="fgAcc1" presStyleIdx="4" presStyleCnt="5" custLinFactNeighborX="77917" custLinFactNeighborY="-83114"/>
      <dgm:spPr/>
      <dgm:t>
        <a:bodyPr/>
        <a:lstStyle/>
        <a:p>
          <a:endParaRPr lang="en-US"/>
        </a:p>
      </dgm:t>
    </dgm:pt>
    <dgm:pt modelId="{4D88C1AF-54FE-45A7-BF40-20206BF89EA6}" type="pres">
      <dgm:prSet presAssocID="{C176058B-B247-4EAC-B8D7-54780B1D372E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3E344B-F41E-4D1E-A4C1-2573AF21D06D}" type="presOf" srcId="{399D7810-5C6C-4946-9C59-FADAA8C9E9D6}" destId="{2A13E5EC-4B66-4AF2-BF6A-2592B13692A6}" srcOrd="0" destOrd="0" presId="urn:microsoft.com/office/officeart/2011/layout/CircleProcess"/>
    <dgm:cxn modelId="{FAA99756-BBD0-440F-A62C-6F239CE8D8CE}" type="presOf" srcId="{96F612AC-569A-4917-A9F7-1BB4733106E4}" destId="{3109AF0B-02DF-4A86-9D62-A5E14B1E4FFC}" srcOrd="0" destOrd="0" presId="urn:microsoft.com/office/officeart/2011/layout/CircleProcess"/>
    <dgm:cxn modelId="{4F290270-4D0C-4F3B-9470-CBC49FBA62FF}" srcId="{A99ED463-C18A-4596-88FB-F5461C2DD6BB}" destId="{399D7810-5C6C-4946-9C59-FADAA8C9E9D6}" srcOrd="1" destOrd="0" parTransId="{2CC51F58-8BD5-4647-872C-EFE60D2A0990}" sibTransId="{63BC66BB-CBD8-4CF7-B53C-B7A374558651}"/>
    <dgm:cxn modelId="{8C27B9DA-4017-43EC-AC10-810BCE09AC9C}" srcId="{A99ED463-C18A-4596-88FB-F5461C2DD6BB}" destId="{881B6196-2082-4605-B5E9-AA105188ECDF}" srcOrd="4" destOrd="0" parTransId="{89ADE7E3-8701-4FF3-8DDE-CDE89558C4B3}" sibTransId="{64A37AD7-63BA-418A-94A9-FB1737F2A10E}"/>
    <dgm:cxn modelId="{E64560E6-E303-4F39-969D-BDA4EBD45E17}" type="presOf" srcId="{C176058B-B247-4EAC-B8D7-54780B1D372E}" destId="{4D88C1AF-54FE-45A7-BF40-20206BF89EA6}" srcOrd="1" destOrd="0" presId="urn:microsoft.com/office/officeart/2011/layout/CircleProcess"/>
    <dgm:cxn modelId="{37AE62FD-55F1-46CF-85B3-BBAAD77FCA40}" type="presOf" srcId="{425C2119-1C70-40ED-9B11-99794A4A5938}" destId="{FF7D62F2-69FF-4FBB-9014-C2F2458B718E}" srcOrd="0" destOrd="0" presId="urn:microsoft.com/office/officeart/2011/layout/CircleProcess"/>
    <dgm:cxn modelId="{B8407FE8-6C5D-4957-82AE-57D666E6093F}" type="presOf" srcId="{96F612AC-569A-4917-A9F7-1BB4733106E4}" destId="{3A73CA28-E0EA-49E0-8F96-C4046D6582A6}" srcOrd="1" destOrd="0" presId="urn:microsoft.com/office/officeart/2011/layout/CircleProcess"/>
    <dgm:cxn modelId="{6DAFD656-06DD-4CD8-ABCF-0CAB12F2384C}" type="presOf" srcId="{A99ED463-C18A-4596-88FB-F5461C2DD6BB}" destId="{1FD3CBEF-BB22-43B0-BAC9-F10CA4DEC42D}" srcOrd="0" destOrd="0" presId="urn:microsoft.com/office/officeart/2011/layout/CircleProcess"/>
    <dgm:cxn modelId="{A664ABCD-213D-43F4-BDA3-8D9E5778F4A9}" srcId="{A99ED463-C18A-4596-88FB-F5461C2DD6BB}" destId="{425C2119-1C70-40ED-9B11-99794A4A5938}" srcOrd="3" destOrd="0" parTransId="{D66957A8-DAB6-4849-98C5-C21E3D536AAD}" sibTransId="{8009A957-10B7-4213-BE84-F95D59CE8AC5}"/>
    <dgm:cxn modelId="{31424152-8E87-4447-9207-781B3F7AF6C2}" type="presOf" srcId="{425C2119-1C70-40ED-9B11-99794A4A5938}" destId="{742600EA-BB6F-44E1-BB8D-A99ED46715E3}" srcOrd="1" destOrd="0" presId="urn:microsoft.com/office/officeart/2011/layout/CircleProcess"/>
    <dgm:cxn modelId="{7E6BC02C-4FC5-4E02-9D54-F5770A027E6B}" srcId="{A99ED463-C18A-4596-88FB-F5461C2DD6BB}" destId="{96F612AC-569A-4917-A9F7-1BB4733106E4}" srcOrd="2" destOrd="0" parTransId="{2838193D-BD2B-44C1-A43A-A2085D115A79}" sibTransId="{5BF5164A-600B-4E3E-9E2A-4678211579F9}"/>
    <dgm:cxn modelId="{59AC0561-BD9D-4C79-A8B9-72E4C624BC83}" type="presOf" srcId="{399D7810-5C6C-4946-9C59-FADAA8C9E9D6}" destId="{81AB9F4C-1A54-4365-AC51-DED8A830EDE5}" srcOrd="1" destOrd="0" presId="urn:microsoft.com/office/officeart/2011/layout/CircleProcess"/>
    <dgm:cxn modelId="{2B9AFBD0-BE38-4CB5-8B52-2977F3AF47BF}" srcId="{A99ED463-C18A-4596-88FB-F5461C2DD6BB}" destId="{C176058B-B247-4EAC-B8D7-54780B1D372E}" srcOrd="0" destOrd="0" parTransId="{80163623-3B00-4FCA-BEBC-DD4D1DCA65A0}" sibTransId="{C7934E23-B7FE-4158-91D5-E452B0B5FE08}"/>
    <dgm:cxn modelId="{8D2A738D-3F4C-4210-A62E-D307FBE656E3}" type="presOf" srcId="{881B6196-2082-4605-B5E9-AA105188ECDF}" destId="{7E99DE52-8641-4F91-BD11-FE179B6BA685}" srcOrd="0" destOrd="0" presId="urn:microsoft.com/office/officeart/2011/layout/CircleProcess"/>
    <dgm:cxn modelId="{5CEF9F10-7292-403B-A62C-AB3EAB78AA03}" type="presOf" srcId="{881B6196-2082-4605-B5E9-AA105188ECDF}" destId="{6DA12A42-E2EF-484D-939E-A3AEE7233118}" srcOrd="1" destOrd="0" presId="urn:microsoft.com/office/officeart/2011/layout/CircleProcess"/>
    <dgm:cxn modelId="{A2A2F320-DE9C-4FFD-9872-182820836062}" type="presOf" srcId="{C176058B-B247-4EAC-B8D7-54780B1D372E}" destId="{A2F3726D-CBF7-48EC-A934-1B4FD19E3B54}" srcOrd="0" destOrd="0" presId="urn:microsoft.com/office/officeart/2011/layout/CircleProcess"/>
    <dgm:cxn modelId="{1BE6810B-EA3A-4966-BF38-146441DB3005}" type="presParOf" srcId="{1FD3CBEF-BB22-43B0-BAC9-F10CA4DEC42D}" destId="{775CB26C-A38D-4F70-9A76-1617B9D36D4A}" srcOrd="0" destOrd="0" presId="urn:microsoft.com/office/officeart/2011/layout/CircleProcess"/>
    <dgm:cxn modelId="{46A883B1-A281-44CB-9758-8F7FD82956AD}" type="presParOf" srcId="{775CB26C-A38D-4F70-9A76-1617B9D36D4A}" destId="{A177CC1C-370C-48D7-A985-7C793CCF60C6}" srcOrd="0" destOrd="0" presId="urn:microsoft.com/office/officeart/2011/layout/CircleProcess"/>
    <dgm:cxn modelId="{801C4243-1E93-4005-9D62-6BC3F449E8D8}" type="presParOf" srcId="{1FD3CBEF-BB22-43B0-BAC9-F10CA4DEC42D}" destId="{46D32ADC-7F1F-47FF-A6DE-C3DC426E42FE}" srcOrd="1" destOrd="0" presId="urn:microsoft.com/office/officeart/2011/layout/CircleProcess"/>
    <dgm:cxn modelId="{41F5B32E-0025-474E-B29E-A2424BEF89EA}" type="presParOf" srcId="{46D32ADC-7F1F-47FF-A6DE-C3DC426E42FE}" destId="{7E99DE52-8641-4F91-BD11-FE179B6BA685}" srcOrd="0" destOrd="0" presId="urn:microsoft.com/office/officeart/2011/layout/CircleProcess"/>
    <dgm:cxn modelId="{7CEB5A68-5000-435B-9857-B908884D7102}" type="presParOf" srcId="{1FD3CBEF-BB22-43B0-BAC9-F10CA4DEC42D}" destId="{6DA12A42-E2EF-484D-939E-A3AEE7233118}" srcOrd="2" destOrd="0" presId="urn:microsoft.com/office/officeart/2011/layout/CircleProcess"/>
    <dgm:cxn modelId="{305696E2-0376-4140-B2BD-1245CB4B5481}" type="presParOf" srcId="{1FD3CBEF-BB22-43B0-BAC9-F10CA4DEC42D}" destId="{EFB7BA95-4724-4D9D-A8FE-123401D37926}" srcOrd="3" destOrd="0" presId="urn:microsoft.com/office/officeart/2011/layout/CircleProcess"/>
    <dgm:cxn modelId="{4E246C43-A286-46A8-BFB0-94D8C2CE6CD9}" type="presParOf" srcId="{EFB7BA95-4724-4D9D-A8FE-123401D37926}" destId="{CD81A590-A978-42F9-B4D2-BE5EEA6C117C}" srcOrd="0" destOrd="0" presId="urn:microsoft.com/office/officeart/2011/layout/CircleProcess"/>
    <dgm:cxn modelId="{71117686-1572-42C3-97D9-2FE82C617239}" type="presParOf" srcId="{1FD3CBEF-BB22-43B0-BAC9-F10CA4DEC42D}" destId="{86F4824D-C143-4DB7-8936-A6ACD9A6679C}" srcOrd="4" destOrd="0" presId="urn:microsoft.com/office/officeart/2011/layout/CircleProcess"/>
    <dgm:cxn modelId="{C246F6F3-2665-4328-B8B7-31705A58E9DA}" type="presParOf" srcId="{86F4824D-C143-4DB7-8936-A6ACD9A6679C}" destId="{FF7D62F2-69FF-4FBB-9014-C2F2458B718E}" srcOrd="0" destOrd="0" presId="urn:microsoft.com/office/officeart/2011/layout/CircleProcess"/>
    <dgm:cxn modelId="{39F34739-8188-481D-887B-1243673A1222}" type="presParOf" srcId="{1FD3CBEF-BB22-43B0-BAC9-F10CA4DEC42D}" destId="{742600EA-BB6F-44E1-BB8D-A99ED46715E3}" srcOrd="5" destOrd="0" presId="urn:microsoft.com/office/officeart/2011/layout/CircleProcess"/>
    <dgm:cxn modelId="{136AA9C7-4609-41D0-944B-77F419645EF0}" type="presParOf" srcId="{1FD3CBEF-BB22-43B0-BAC9-F10CA4DEC42D}" destId="{F00B7BFF-C980-45D6-8486-634BD184D58B}" srcOrd="6" destOrd="0" presId="urn:microsoft.com/office/officeart/2011/layout/CircleProcess"/>
    <dgm:cxn modelId="{F1AB856F-BA9F-458B-8EE8-A55184E71DDD}" type="presParOf" srcId="{F00B7BFF-C980-45D6-8486-634BD184D58B}" destId="{2319CE74-1C83-4688-94CA-8FCC301E164A}" srcOrd="0" destOrd="0" presId="urn:microsoft.com/office/officeart/2011/layout/CircleProcess"/>
    <dgm:cxn modelId="{BA0090A6-1675-4F49-97E8-CA8E9C13DC48}" type="presParOf" srcId="{1FD3CBEF-BB22-43B0-BAC9-F10CA4DEC42D}" destId="{09EA7F1A-90F0-4CB1-A576-DD8D273D1CB6}" srcOrd="7" destOrd="0" presId="urn:microsoft.com/office/officeart/2011/layout/CircleProcess"/>
    <dgm:cxn modelId="{418470F0-FAA8-4D2D-81D0-729E714505AF}" type="presParOf" srcId="{09EA7F1A-90F0-4CB1-A576-DD8D273D1CB6}" destId="{3109AF0B-02DF-4A86-9D62-A5E14B1E4FFC}" srcOrd="0" destOrd="0" presId="urn:microsoft.com/office/officeart/2011/layout/CircleProcess"/>
    <dgm:cxn modelId="{3C1CA35B-3B0F-4884-9A46-50EC47BBE3B4}" type="presParOf" srcId="{1FD3CBEF-BB22-43B0-BAC9-F10CA4DEC42D}" destId="{3A73CA28-E0EA-49E0-8F96-C4046D6582A6}" srcOrd="8" destOrd="0" presId="urn:microsoft.com/office/officeart/2011/layout/CircleProcess"/>
    <dgm:cxn modelId="{3BC2E958-5583-4CAF-9640-9037B36CAF95}" type="presParOf" srcId="{1FD3CBEF-BB22-43B0-BAC9-F10CA4DEC42D}" destId="{A7D20D56-4E04-4E6D-B167-FB40E484F3EA}" srcOrd="9" destOrd="0" presId="urn:microsoft.com/office/officeart/2011/layout/CircleProcess"/>
    <dgm:cxn modelId="{7D148099-1A78-46E5-AD8F-F64071049C7E}" type="presParOf" srcId="{A7D20D56-4E04-4E6D-B167-FB40E484F3EA}" destId="{CFE93114-0AA3-41D2-839D-F28FE311DA6C}" srcOrd="0" destOrd="0" presId="urn:microsoft.com/office/officeart/2011/layout/CircleProcess"/>
    <dgm:cxn modelId="{396E2614-BDBC-4B95-BFF0-C7D87FD49B0D}" type="presParOf" srcId="{1FD3CBEF-BB22-43B0-BAC9-F10CA4DEC42D}" destId="{F4D7FA9C-C8BE-4E65-85F3-DF87BECC539F}" srcOrd="10" destOrd="0" presId="urn:microsoft.com/office/officeart/2011/layout/CircleProcess"/>
    <dgm:cxn modelId="{08B6E8C0-90D0-42D4-9F42-6F2D7099EAB9}" type="presParOf" srcId="{F4D7FA9C-C8BE-4E65-85F3-DF87BECC539F}" destId="{2A13E5EC-4B66-4AF2-BF6A-2592B13692A6}" srcOrd="0" destOrd="0" presId="urn:microsoft.com/office/officeart/2011/layout/CircleProcess"/>
    <dgm:cxn modelId="{8B436B67-1C7C-4F66-A707-D3F08E418D74}" type="presParOf" srcId="{1FD3CBEF-BB22-43B0-BAC9-F10CA4DEC42D}" destId="{81AB9F4C-1A54-4365-AC51-DED8A830EDE5}" srcOrd="11" destOrd="0" presId="urn:microsoft.com/office/officeart/2011/layout/CircleProcess"/>
    <dgm:cxn modelId="{BE9F5351-E0F9-4137-8331-FD191978AE8C}" type="presParOf" srcId="{1FD3CBEF-BB22-43B0-BAC9-F10CA4DEC42D}" destId="{A0A66383-AB1D-4877-BC41-5C312D675A3B}" srcOrd="12" destOrd="0" presId="urn:microsoft.com/office/officeart/2011/layout/CircleProcess"/>
    <dgm:cxn modelId="{5B652B3D-AFD1-4DBF-B402-64BBBDEC2006}" type="presParOf" srcId="{A0A66383-AB1D-4877-BC41-5C312D675A3B}" destId="{447F8E1B-AC9F-4AB5-B146-8D7275A4AB7E}" srcOrd="0" destOrd="0" presId="urn:microsoft.com/office/officeart/2011/layout/CircleProcess"/>
    <dgm:cxn modelId="{6052471A-E14D-47CF-805A-E19497044D1F}" type="presParOf" srcId="{1FD3CBEF-BB22-43B0-BAC9-F10CA4DEC42D}" destId="{64CB1B71-ECBB-4E9C-A09B-8CAFC80ED3B1}" srcOrd="13" destOrd="0" presId="urn:microsoft.com/office/officeart/2011/layout/CircleProcess"/>
    <dgm:cxn modelId="{A22510D9-B688-4E8B-8CEE-74BA90B184D9}" type="presParOf" srcId="{64CB1B71-ECBB-4E9C-A09B-8CAFC80ED3B1}" destId="{A2F3726D-CBF7-48EC-A934-1B4FD19E3B54}" srcOrd="0" destOrd="0" presId="urn:microsoft.com/office/officeart/2011/layout/CircleProcess"/>
    <dgm:cxn modelId="{00FE158E-A382-43FC-B15F-A34FD51139E6}" type="presParOf" srcId="{1FD3CBEF-BB22-43B0-BAC9-F10CA4DEC42D}" destId="{4D88C1AF-54FE-45A7-BF40-20206BF89EA6}" srcOrd="14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AF49F5-AED9-4645-A58A-DD5BCF25BC39}">
      <dsp:nvSpPr>
        <dsp:cNvPr id="0" name=""/>
        <dsp:cNvSpPr/>
      </dsp:nvSpPr>
      <dsp:spPr>
        <a:xfrm rot="16200000">
          <a:off x="-1073438" y="1075388"/>
          <a:ext cx="4064000" cy="1913222"/>
        </a:xfrm>
        <a:prstGeom prst="flowChartManualOperati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8488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Community College Representatives  (4)</a:t>
          </a:r>
        </a:p>
      </dsp:txBody>
      <dsp:txXfrm rot="5400000">
        <a:off x="1951" y="812799"/>
        <a:ext cx="1913222" cy="2438400"/>
      </dsp:txXfrm>
    </dsp:sp>
    <dsp:sp modelId="{35F1D3ED-A1DF-475F-8F62-326D3DB4F207}">
      <dsp:nvSpPr>
        <dsp:cNvPr id="0" name=""/>
        <dsp:cNvSpPr/>
      </dsp:nvSpPr>
      <dsp:spPr>
        <a:xfrm rot="16200000">
          <a:off x="983275" y="1075388"/>
          <a:ext cx="4064000" cy="1913222"/>
        </a:xfrm>
        <a:prstGeom prst="flowChartManualOperati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8488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UNC Representatives (4)</a:t>
          </a:r>
        </a:p>
      </dsp:txBody>
      <dsp:txXfrm rot="5400000">
        <a:off x="2058664" y="812799"/>
        <a:ext cx="1913222" cy="2438400"/>
      </dsp:txXfrm>
    </dsp:sp>
    <dsp:sp modelId="{E79472D2-1148-41CB-9903-11F2839B054F}">
      <dsp:nvSpPr>
        <dsp:cNvPr id="0" name=""/>
        <dsp:cNvSpPr/>
      </dsp:nvSpPr>
      <dsp:spPr>
        <a:xfrm rot="16200000">
          <a:off x="3039989" y="1075388"/>
          <a:ext cx="4064000" cy="1913222"/>
        </a:xfrm>
        <a:prstGeom prst="flowChartManualOperati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8488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NCCC System Office  (1)</a:t>
          </a:r>
        </a:p>
      </dsp:txBody>
      <dsp:txXfrm rot="5400000">
        <a:off x="4115378" y="812799"/>
        <a:ext cx="1913222" cy="2438400"/>
      </dsp:txXfrm>
    </dsp:sp>
    <dsp:sp modelId="{E07AE393-61A0-4B1B-AB14-B9EBAABD5F96}">
      <dsp:nvSpPr>
        <dsp:cNvPr id="0" name=""/>
        <dsp:cNvSpPr/>
      </dsp:nvSpPr>
      <dsp:spPr>
        <a:xfrm rot="16200000">
          <a:off x="5096703" y="1075388"/>
          <a:ext cx="4064000" cy="1913222"/>
        </a:xfrm>
        <a:prstGeom prst="flowChartManualOperati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8488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UNC –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General Administration (1)</a:t>
          </a:r>
        </a:p>
      </dsp:txBody>
      <dsp:txXfrm rot="5400000">
        <a:off x="6172092" y="812799"/>
        <a:ext cx="1913222" cy="2438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C9F9C7-B89B-4D5E-B7B6-8B09471244A0}">
      <dsp:nvSpPr>
        <dsp:cNvPr id="0" name=""/>
        <dsp:cNvSpPr/>
      </dsp:nvSpPr>
      <dsp:spPr>
        <a:xfrm>
          <a:off x="0" y="140257"/>
          <a:ext cx="8246070" cy="478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030EBE-D35D-42DF-B708-8AA614FBF8BE}">
      <dsp:nvSpPr>
        <dsp:cNvPr id="0" name=""/>
        <dsp:cNvSpPr/>
      </dsp:nvSpPr>
      <dsp:spPr>
        <a:xfrm>
          <a:off x="323375" y="126924"/>
          <a:ext cx="7851474" cy="76903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8177" tIns="0" rIns="21817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solidFill>
                <a:srgbClr val="3019B7"/>
              </a:solidFill>
              <a:latin typeface="Arial Narrow" panose="020B0606020202030204" pitchFamily="34" charset="0"/>
            </a:rPr>
            <a:t>SERVES </a:t>
          </a:r>
          <a:r>
            <a:rPr lang="en-US" sz="1800" kern="1200">
              <a:latin typeface="Arial Narrow" panose="020B0606020202030204" pitchFamily="34" charset="0"/>
            </a:rPr>
            <a:t>as </a:t>
          </a:r>
          <a:r>
            <a:rPr lang="en-US" sz="1800" kern="1200" dirty="0">
              <a:latin typeface="Arial Narrow" panose="020B0606020202030204" pitchFamily="34" charset="0"/>
            </a:rPr>
            <a:t>the policy administrators of the Comprehensive Articulation Agreement (CAA) with authority to interpret CAA policy</a:t>
          </a:r>
          <a:r>
            <a:rPr lang="en-US" sz="2000" kern="1200" dirty="0">
              <a:latin typeface="Arial Narrow" panose="020B0606020202030204" pitchFamily="34" charset="0"/>
            </a:rPr>
            <a:t>.</a:t>
          </a:r>
        </a:p>
      </dsp:txBody>
      <dsp:txXfrm>
        <a:off x="360916" y="164465"/>
        <a:ext cx="7776392" cy="693951"/>
      </dsp:txXfrm>
    </dsp:sp>
    <dsp:sp modelId="{C76D75D8-1A0A-41D0-8605-FAEF21F68F1F}">
      <dsp:nvSpPr>
        <dsp:cNvPr id="0" name=""/>
        <dsp:cNvSpPr/>
      </dsp:nvSpPr>
      <dsp:spPr>
        <a:xfrm>
          <a:off x="0" y="1235346"/>
          <a:ext cx="8246070" cy="478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69760F-1198-4477-8EAA-C86477508821}">
      <dsp:nvSpPr>
        <dsp:cNvPr id="0" name=""/>
        <dsp:cNvSpPr/>
      </dsp:nvSpPr>
      <dsp:spPr>
        <a:xfrm>
          <a:off x="323376" y="1082644"/>
          <a:ext cx="7847484" cy="6383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8177" tIns="0" rIns="21817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solidFill>
                <a:srgbClr val="3019B7"/>
              </a:solidFill>
              <a:latin typeface="Arial Narrow" panose="020B0606020202030204" pitchFamily="34" charset="0"/>
            </a:rPr>
            <a:t>OVERSEES</a:t>
          </a:r>
          <a:r>
            <a:rPr lang="en-US" sz="1800" kern="1200">
              <a:latin typeface="Arial Narrow" panose="020B0606020202030204" pitchFamily="34" charset="0"/>
            </a:rPr>
            <a:t> implementation </a:t>
          </a:r>
          <a:r>
            <a:rPr lang="en-US" sz="1800" kern="1200" dirty="0">
              <a:latin typeface="Arial Narrow" panose="020B0606020202030204" pitchFamily="34" charset="0"/>
            </a:rPr>
            <a:t>of the CAA, refinements of the regulations, and minor changes. </a:t>
          </a:r>
        </a:p>
      </dsp:txBody>
      <dsp:txXfrm>
        <a:off x="354537" y="1113805"/>
        <a:ext cx="7785162" cy="576015"/>
      </dsp:txXfrm>
    </dsp:sp>
    <dsp:sp modelId="{7A27C7FC-4C84-49D6-8999-D115C4922A3C}">
      <dsp:nvSpPr>
        <dsp:cNvPr id="0" name=""/>
        <dsp:cNvSpPr/>
      </dsp:nvSpPr>
      <dsp:spPr>
        <a:xfrm>
          <a:off x="0" y="2151577"/>
          <a:ext cx="8246070" cy="478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1CE997-8EDE-4B15-8DFF-94A29854011B}">
      <dsp:nvSpPr>
        <dsp:cNvPr id="0" name=""/>
        <dsp:cNvSpPr/>
      </dsp:nvSpPr>
      <dsp:spPr>
        <a:xfrm>
          <a:off x="323374" y="1882613"/>
          <a:ext cx="7839705" cy="7291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8177" tIns="0" rIns="21817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solidFill>
                <a:srgbClr val="3019B7"/>
              </a:solidFill>
              <a:latin typeface="Arial Narrow" panose="020B0606020202030204" pitchFamily="34" charset="0"/>
            </a:rPr>
            <a:t>ENSURES</a:t>
          </a:r>
          <a:r>
            <a:rPr lang="en-US" sz="1800" kern="1200">
              <a:latin typeface="Arial Narrow" panose="020B0606020202030204" pitchFamily="34" charset="0"/>
            </a:rPr>
            <a:t> compliance </a:t>
          </a:r>
          <a:r>
            <a:rPr lang="en-US" sz="1800" kern="1200" dirty="0">
              <a:latin typeface="Arial Narrow" panose="020B0606020202030204" pitchFamily="34" charset="0"/>
            </a:rPr>
            <a:t>of institutional policies and practices regarding the CAA (TAC Review).</a:t>
          </a:r>
        </a:p>
      </dsp:txBody>
      <dsp:txXfrm>
        <a:off x="358966" y="1918205"/>
        <a:ext cx="7768521" cy="657926"/>
      </dsp:txXfrm>
    </dsp:sp>
    <dsp:sp modelId="{2C1C18A5-253F-4A2B-8B9F-6E1657931E2D}">
      <dsp:nvSpPr>
        <dsp:cNvPr id="0" name=""/>
        <dsp:cNvSpPr/>
      </dsp:nvSpPr>
      <dsp:spPr>
        <a:xfrm>
          <a:off x="0" y="3067808"/>
          <a:ext cx="8246070" cy="478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C8AE33-0890-49D7-AE30-D86A14880FC4}">
      <dsp:nvSpPr>
        <dsp:cNvPr id="0" name=""/>
        <dsp:cNvSpPr/>
      </dsp:nvSpPr>
      <dsp:spPr>
        <a:xfrm>
          <a:off x="323375" y="2915101"/>
          <a:ext cx="7851474" cy="7665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8177" tIns="0" rIns="21817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rgbClr val="3019B7"/>
              </a:solidFill>
              <a:latin typeface="Arial Narrow" panose="020B0606020202030204" pitchFamily="34" charset="0"/>
            </a:rPr>
            <a:t>ADDRESSES</a:t>
          </a:r>
          <a:r>
            <a:rPr lang="en-US" sz="1800" b="1" kern="1200" dirty="0">
              <a:latin typeface="Arial Narrow" panose="020B0606020202030204" pitchFamily="34" charset="0"/>
            </a:rPr>
            <a:t>  </a:t>
          </a:r>
          <a:r>
            <a:rPr lang="en-US" sz="1800" kern="1200" dirty="0">
              <a:latin typeface="Arial Narrow" panose="020B0606020202030204" pitchFamily="34" charset="0"/>
            </a:rPr>
            <a:t>questions about the transferability of the course work under the CAA or any proposed changes to the policies, general education courses, UGETCs, and Baccalaureate Degree Plans.</a:t>
          </a:r>
        </a:p>
      </dsp:txBody>
      <dsp:txXfrm>
        <a:off x="360794" y="2952520"/>
        <a:ext cx="7776636" cy="6916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517A26-64B0-4B01-B0EE-71FCBC48D7C4}">
      <dsp:nvSpPr>
        <dsp:cNvPr id="0" name=""/>
        <dsp:cNvSpPr/>
      </dsp:nvSpPr>
      <dsp:spPr>
        <a:xfrm>
          <a:off x="0" y="241009"/>
          <a:ext cx="8150585" cy="4669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576" tIns="77192" rIns="632576" bIns="14224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CAA </a:t>
          </a:r>
          <a:r>
            <a:rPr lang="en-US" sz="2000" b="1" kern="1200" dirty="0"/>
            <a:t>Review Data Form</a:t>
          </a:r>
        </a:p>
      </dsp:txBody>
      <dsp:txXfrm>
        <a:off x="0" y="241009"/>
        <a:ext cx="8150585" cy="466993"/>
      </dsp:txXfrm>
    </dsp:sp>
    <dsp:sp modelId="{353DB725-4864-484A-A230-51CC12D295D1}">
      <dsp:nvSpPr>
        <dsp:cNvPr id="0" name=""/>
        <dsp:cNvSpPr/>
      </dsp:nvSpPr>
      <dsp:spPr>
        <a:xfrm>
          <a:off x="407529" y="238656"/>
          <a:ext cx="5705409" cy="6671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651" tIns="0" rIns="215651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>
            <a:solidFill>
              <a:schemeClr val="bg1"/>
            </a:solidFill>
          </a:endParaRPr>
        </a:p>
      </dsp:txBody>
      <dsp:txXfrm>
        <a:off x="410786" y="241913"/>
        <a:ext cx="5698895" cy="60197"/>
      </dsp:txXfrm>
    </dsp:sp>
    <dsp:sp modelId="{792CC6C2-6D0F-42A6-A39D-57FE75514AC9}">
      <dsp:nvSpPr>
        <dsp:cNvPr id="0" name=""/>
        <dsp:cNvSpPr/>
      </dsp:nvSpPr>
      <dsp:spPr>
        <a:xfrm>
          <a:off x="0" y="714782"/>
          <a:ext cx="8150585" cy="8615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576" tIns="77192" rIns="632576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/>
            <a:t>On Campus Interviews </a:t>
          </a:r>
          <a:r>
            <a:rPr lang="en-US" sz="2000" b="0" kern="1200" dirty="0"/>
            <a:t>with Transfer Point Person, Transfer Articulation Staff, Transfer and Program Advisors, Transfer Students</a:t>
          </a:r>
          <a:r>
            <a:rPr lang="en-US" sz="1100" b="1" kern="1200" dirty="0"/>
            <a:t>.</a:t>
          </a:r>
        </a:p>
      </dsp:txBody>
      <dsp:txXfrm>
        <a:off x="0" y="714782"/>
        <a:ext cx="8150585" cy="861514"/>
      </dsp:txXfrm>
    </dsp:sp>
    <dsp:sp modelId="{CE2AC2A1-D628-4340-A667-CBEE73A8DC3F}">
      <dsp:nvSpPr>
        <dsp:cNvPr id="0" name=""/>
        <dsp:cNvSpPr/>
      </dsp:nvSpPr>
      <dsp:spPr>
        <a:xfrm>
          <a:off x="407529" y="731548"/>
          <a:ext cx="5705409" cy="6671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651" tIns="0" rIns="215651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>
            <a:solidFill>
              <a:schemeClr val="bg1"/>
            </a:solidFill>
          </a:endParaRPr>
        </a:p>
      </dsp:txBody>
      <dsp:txXfrm>
        <a:off x="410786" y="734805"/>
        <a:ext cx="5698895" cy="60197"/>
      </dsp:txXfrm>
    </dsp:sp>
    <dsp:sp modelId="{07CAB45D-C872-4E47-8316-530C81FE3BB8}">
      <dsp:nvSpPr>
        <dsp:cNvPr id="0" name=""/>
        <dsp:cNvSpPr/>
      </dsp:nvSpPr>
      <dsp:spPr>
        <a:xfrm>
          <a:off x="0" y="1621313"/>
          <a:ext cx="8150585" cy="4669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576" tIns="77192" rIns="632576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dirty="0"/>
            <a:t>CAA </a:t>
          </a:r>
          <a:r>
            <a:rPr lang="en-US" sz="2000" b="1" kern="1200" dirty="0"/>
            <a:t>Review Feedback Report</a:t>
          </a:r>
        </a:p>
      </dsp:txBody>
      <dsp:txXfrm>
        <a:off x="0" y="1621313"/>
        <a:ext cx="8150585" cy="466993"/>
      </dsp:txXfrm>
    </dsp:sp>
    <dsp:sp modelId="{4BC75FD2-6D5D-4583-AD1A-D10AE5B440D0}">
      <dsp:nvSpPr>
        <dsp:cNvPr id="0" name=""/>
        <dsp:cNvSpPr/>
      </dsp:nvSpPr>
      <dsp:spPr>
        <a:xfrm>
          <a:off x="407529" y="1618961"/>
          <a:ext cx="5705409" cy="6671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651" tIns="0" rIns="215651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>
            <a:solidFill>
              <a:schemeClr val="bg1"/>
            </a:solidFill>
          </a:endParaRPr>
        </a:p>
      </dsp:txBody>
      <dsp:txXfrm>
        <a:off x="410786" y="1622218"/>
        <a:ext cx="5698895" cy="60197"/>
      </dsp:txXfrm>
    </dsp:sp>
    <dsp:sp modelId="{D828D7CB-F52B-425E-B106-E459E59B7583}">
      <dsp:nvSpPr>
        <dsp:cNvPr id="0" name=""/>
        <dsp:cNvSpPr/>
      </dsp:nvSpPr>
      <dsp:spPr>
        <a:xfrm>
          <a:off x="0" y="2114205"/>
          <a:ext cx="8150585" cy="12302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576" tIns="77192" rIns="632576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/>
            <a:t>Site Visits Completed: </a:t>
          </a:r>
          <a:r>
            <a:rPr lang="en-US" sz="2000" b="0" kern="1200" dirty="0"/>
            <a:t>UNC-Charlotte, UNC-Greensboro, Appalachian State, Winston-Salem State, East Carolina, Elizabeth City State, NCSU, NCCU, UNC-Chapel Hill, Western Carolina, NC A&amp;T, UNC-Asheville.</a:t>
          </a:r>
        </a:p>
      </dsp:txBody>
      <dsp:txXfrm>
        <a:off x="0" y="2114205"/>
        <a:ext cx="8150585" cy="1230228"/>
      </dsp:txXfrm>
    </dsp:sp>
    <dsp:sp modelId="{0245E60E-C852-4C02-A66F-A86FC72427C5}">
      <dsp:nvSpPr>
        <dsp:cNvPr id="0" name=""/>
        <dsp:cNvSpPr/>
      </dsp:nvSpPr>
      <dsp:spPr>
        <a:xfrm>
          <a:off x="407529" y="2111853"/>
          <a:ext cx="5705409" cy="6671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651" tIns="0" rIns="215651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>
            <a:solidFill>
              <a:schemeClr val="bg1"/>
            </a:solidFill>
          </a:endParaRPr>
        </a:p>
      </dsp:txBody>
      <dsp:txXfrm>
        <a:off x="410786" y="2115110"/>
        <a:ext cx="5698895" cy="60197"/>
      </dsp:txXfrm>
    </dsp:sp>
    <dsp:sp modelId="{653339DF-04BE-4054-B85C-F5E32AAA7010}">
      <dsp:nvSpPr>
        <dsp:cNvPr id="0" name=""/>
        <dsp:cNvSpPr/>
      </dsp:nvSpPr>
      <dsp:spPr>
        <a:xfrm>
          <a:off x="0" y="3346559"/>
          <a:ext cx="8150585" cy="4669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576" tIns="77192" rIns="632576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dirty="0"/>
            <a:t>All Institutions are in Compliance*</a:t>
          </a:r>
          <a:endParaRPr lang="en-US" sz="1600" b="1" kern="1200" dirty="0"/>
        </a:p>
      </dsp:txBody>
      <dsp:txXfrm>
        <a:off x="0" y="3346559"/>
        <a:ext cx="8150585" cy="466993"/>
      </dsp:txXfrm>
    </dsp:sp>
    <dsp:sp modelId="{3F6B79BB-487A-4AA4-ACB1-078772AF837A}">
      <dsp:nvSpPr>
        <dsp:cNvPr id="0" name=""/>
        <dsp:cNvSpPr/>
      </dsp:nvSpPr>
      <dsp:spPr>
        <a:xfrm flipV="1">
          <a:off x="407529" y="3367979"/>
          <a:ext cx="5705409" cy="42938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651" tIns="0" rIns="215651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>
            <a:solidFill>
              <a:schemeClr val="bg1"/>
            </a:solidFill>
          </a:endParaRPr>
        </a:p>
      </dsp:txBody>
      <dsp:txXfrm rot="10800000">
        <a:off x="409625" y="3370075"/>
        <a:ext cx="5701217" cy="38746"/>
      </dsp:txXfrm>
    </dsp:sp>
    <dsp:sp modelId="{0B73CC3A-2339-4417-A08B-973C59565B4A}">
      <dsp:nvSpPr>
        <dsp:cNvPr id="0" name=""/>
        <dsp:cNvSpPr/>
      </dsp:nvSpPr>
      <dsp:spPr>
        <a:xfrm flipV="1">
          <a:off x="0" y="3972723"/>
          <a:ext cx="8150585" cy="544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576" tIns="77192" rIns="632576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</dsp:txBody>
      <dsp:txXfrm rot="10800000">
        <a:off x="0" y="3972723"/>
        <a:ext cx="8150585" cy="54440"/>
      </dsp:txXfrm>
    </dsp:sp>
    <dsp:sp modelId="{246083C9-52C6-4268-9C06-4A78D745F27C}">
      <dsp:nvSpPr>
        <dsp:cNvPr id="0" name=""/>
        <dsp:cNvSpPr/>
      </dsp:nvSpPr>
      <dsp:spPr>
        <a:xfrm>
          <a:off x="407131" y="3837098"/>
          <a:ext cx="5699837" cy="19998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651" tIns="0" rIns="215651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>
            <a:solidFill>
              <a:schemeClr val="bg1"/>
            </a:solidFill>
          </a:endParaRPr>
        </a:p>
      </dsp:txBody>
      <dsp:txXfrm>
        <a:off x="416893" y="3846860"/>
        <a:ext cx="5680313" cy="1804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5CC602-CE69-42D2-8FCB-28C02D2A5B0C}">
      <dsp:nvSpPr>
        <dsp:cNvPr id="0" name=""/>
        <dsp:cNvSpPr/>
      </dsp:nvSpPr>
      <dsp:spPr>
        <a:xfrm>
          <a:off x="0" y="408952"/>
          <a:ext cx="8093365" cy="554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030279-8B01-472A-A52E-8F6FC5C5A78D}">
      <dsp:nvSpPr>
        <dsp:cNvPr id="0" name=""/>
        <dsp:cNvSpPr/>
      </dsp:nvSpPr>
      <dsp:spPr>
        <a:xfrm>
          <a:off x="395183" y="84232"/>
          <a:ext cx="7694924" cy="64944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4137" tIns="0" rIns="214137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>
              <a:solidFill>
                <a:schemeClr val="tx1"/>
              </a:solidFill>
            </a:rPr>
            <a:t>Baccalaureate Degree Plans</a:t>
          </a:r>
        </a:p>
      </dsp:txBody>
      <dsp:txXfrm>
        <a:off x="426886" y="115935"/>
        <a:ext cx="7631518" cy="586034"/>
      </dsp:txXfrm>
    </dsp:sp>
    <dsp:sp modelId="{C263854E-DA52-454C-AFED-06A489CB4E05}">
      <dsp:nvSpPr>
        <dsp:cNvPr id="0" name=""/>
        <dsp:cNvSpPr/>
      </dsp:nvSpPr>
      <dsp:spPr>
        <a:xfrm>
          <a:off x="0" y="1406872"/>
          <a:ext cx="8093365" cy="554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04BB11-BA3E-456D-B740-4F5E9277459E}">
      <dsp:nvSpPr>
        <dsp:cNvPr id="0" name=""/>
        <dsp:cNvSpPr/>
      </dsp:nvSpPr>
      <dsp:spPr>
        <a:xfrm>
          <a:off x="385304" y="1082152"/>
          <a:ext cx="7706077" cy="64944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4137" tIns="0" rIns="214137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UNC Math Tour: MAT 143, 152, 161,171</a:t>
          </a:r>
        </a:p>
      </dsp:txBody>
      <dsp:txXfrm>
        <a:off x="417007" y="1113855"/>
        <a:ext cx="7642671" cy="586034"/>
      </dsp:txXfrm>
    </dsp:sp>
    <dsp:sp modelId="{597B52A8-1E87-4E32-92DE-79C128526DAB}">
      <dsp:nvSpPr>
        <dsp:cNvPr id="0" name=""/>
        <dsp:cNvSpPr/>
      </dsp:nvSpPr>
      <dsp:spPr>
        <a:xfrm>
          <a:off x="0" y="2404792"/>
          <a:ext cx="8093365" cy="554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F18230-BD38-4A54-BC2C-4AB870A53738}">
      <dsp:nvSpPr>
        <dsp:cNvPr id="0" name=""/>
        <dsp:cNvSpPr/>
      </dsp:nvSpPr>
      <dsp:spPr>
        <a:xfrm>
          <a:off x="398740" y="2080072"/>
          <a:ext cx="7688984" cy="64944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4137" tIns="0" rIns="214137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Transfer Credit Evaluation Audit</a:t>
          </a:r>
        </a:p>
      </dsp:txBody>
      <dsp:txXfrm>
        <a:off x="430443" y="2111775"/>
        <a:ext cx="7625578" cy="586034"/>
      </dsp:txXfrm>
    </dsp:sp>
    <dsp:sp modelId="{6254FCC7-D11E-4910-B0BE-C1E697212C32}">
      <dsp:nvSpPr>
        <dsp:cNvPr id="0" name=""/>
        <dsp:cNvSpPr/>
      </dsp:nvSpPr>
      <dsp:spPr>
        <a:xfrm>
          <a:off x="0" y="3402712"/>
          <a:ext cx="8093365" cy="554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B7EA28-C0E8-4135-83E9-7992936D918C}">
      <dsp:nvSpPr>
        <dsp:cNvPr id="0" name=""/>
        <dsp:cNvSpPr/>
      </dsp:nvSpPr>
      <dsp:spPr>
        <a:xfrm>
          <a:off x="398740" y="3077992"/>
          <a:ext cx="7688928" cy="64944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4137" tIns="0" rIns="214137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Reverse Transfer Policy </a:t>
          </a:r>
        </a:p>
      </dsp:txBody>
      <dsp:txXfrm>
        <a:off x="430443" y="3109695"/>
        <a:ext cx="7625522" cy="586034"/>
      </dsp:txXfrm>
    </dsp:sp>
    <dsp:sp modelId="{0B679BE8-F63D-47B2-81EB-E3E1BB6B1724}">
      <dsp:nvSpPr>
        <dsp:cNvPr id="0" name=""/>
        <dsp:cNvSpPr/>
      </dsp:nvSpPr>
      <dsp:spPr>
        <a:xfrm>
          <a:off x="0" y="4400632"/>
          <a:ext cx="8093365" cy="554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BD8537-8064-4DC7-9336-6804396C8B0A}">
      <dsp:nvSpPr>
        <dsp:cNvPr id="0" name=""/>
        <dsp:cNvSpPr/>
      </dsp:nvSpPr>
      <dsp:spPr>
        <a:xfrm>
          <a:off x="398740" y="4075912"/>
          <a:ext cx="7688928" cy="64944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4137" tIns="0" rIns="214137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Communication</a:t>
          </a:r>
        </a:p>
      </dsp:txBody>
      <dsp:txXfrm>
        <a:off x="430443" y="4107615"/>
        <a:ext cx="7625522" cy="5860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894CC5-1F1F-4670-B4D6-D53319029E3A}">
      <dsp:nvSpPr>
        <dsp:cNvPr id="0" name=""/>
        <dsp:cNvSpPr/>
      </dsp:nvSpPr>
      <dsp:spPr>
        <a:xfrm>
          <a:off x="0" y="3663033"/>
          <a:ext cx="8847741" cy="40084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Transfer </a:t>
          </a:r>
          <a:r>
            <a:rPr lang="en-US" sz="1800" b="1" u="sng" kern="1200" dirty="0"/>
            <a:t>ACTIVITIES, ORGANIZATIONS, PUBLICATIONS </a:t>
          </a:r>
        </a:p>
      </dsp:txBody>
      <dsp:txXfrm>
        <a:off x="0" y="3663033"/>
        <a:ext cx="8847741" cy="400843"/>
      </dsp:txXfrm>
    </dsp:sp>
    <dsp:sp modelId="{65369BD7-7E01-40A6-9B47-83350FE7E21C}">
      <dsp:nvSpPr>
        <dsp:cNvPr id="0" name=""/>
        <dsp:cNvSpPr/>
      </dsp:nvSpPr>
      <dsp:spPr>
        <a:xfrm rot="10800000">
          <a:off x="0" y="3052548"/>
          <a:ext cx="8847741" cy="616497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Transfer </a:t>
          </a:r>
          <a:r>
            <a:rPr lang="en-US" sz="1800" b="1" u="sng" kern="1200" dirty="0"/>
            <a:t>STUDENT MENTORS/ PEERS</a:t>
          </a:r>
        </a:p>
      </dsp:txBody>
      <dsp:txXfrm rot="10800000">
        <a:off x="0" y="3052548"/>
        <a:ext cx="8847741" cy="400581"/>
      </dsp:txXfrm>
    </dsp:sp>
    <dsp:sp modelId="{C3497B6F-A397-4E6B-9AA4-7E6EB18DF29B}">
      <dsp:nvSpPr>
        <dsp:cNvPr id="0" name=""/>
        <dsp:cNvSpPr/>
      </dsp:nvSpPr>
      <dsp:spPr>
        <a:xfrm rot="10800000">
          <a:off x="0" y="2442063"/>
          <a:ext cx="8847741" cy="616497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Faculty-to-</a:t>
          </a:r>
          <a:r>
            <a:rPr lang="en-US" sz="1800" b="0" u="none" kern="1200" dirty="0"/>
            <a:t>Faculty</a:t>
          </a:r>
          <a:r>
            <a:rPr lang="en-US" sz="1800" kern="1200" dirty="0"/>
            <a:t> </a:t>
          </a:r>
          <a:r>
            <a:rPr lang="en-US" sz="1800" b="1" u="sng" kern="1200" dirty="0"/>
            <a:t>COLLABORATIONS</a:t>
          </a:r>
        </a:p>
      </dsp:txBody>
      <dsp:txXfrm rot="10800000">
        <a:off x="0" y="2442063"/>
        <a:ext cx="8847741" cy="400581"/>
      </dsp:txXfrm>
    </dsp:sp>
    <dsp:sp modelId="{CEC505A0-9008-4457-ADE6-D8B5028E6C50}">
      <dsp:nvSpPr>
        <dsp:cNvPr id="0" name=""/>
        <dsp:cNvSpPr/>
      </dsp:nvSpPr>
      <dsp:spPr>
        <a:xfrm rot="10800000">
          <a:off x="0" y="1831578"/>
          <a:ext cx="8847741" cy="616497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Mandatory </a:t>
          </a:r>
          <a:r>
            <a:rPr lang="en-US" sz="1800" b="1" kern="1200" dirty="0"/>
            <a:t>Transfer </a:t>
          </a:r>
          <a:r>
            <a:rPr lang="en-US" sz="1800" b="1" u="sng" kern="1200" dirty="0"/>
            <a:t>ORIENTATIONS</a:t>
          </a:r>
        </a:p>
      </dsp:txBody>
      <dsp:txXfrm rot="10800000">
        <a:off x="0" y="1831578"/>
        <a:ext cx="8847741" cy="400581"/>
      </dsp:txXfrm>
    </dsp:sp>
    <dsp:sp modelId="{C568393A-4FE7-478F-8229-177A55D02312}">
      <dsp:nvSpPr>
        <dsp:cNvPr id="0" name=""/>
        <dsp:cNvSpPr/>
      </dsp:nvSpPr>
      <dsp:spPr>
        <a:xfrm rot="10800000">
          <a:off x="0" y="1221093"/>
          <a:ext cx="8847741" cy="616497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UNC Transfer </a:t>
          </a:r>
          <a:r>
            <a:rPr lang="en-US" sz="1800" b="1" u="sng" kern="1200" dirty="0"/>
            <a:t>WEBINARS</a:t>
          </a:r>
          <a:r>
            <a:rPr lang="en-US" sz="1800" u="sng" kern="1200" dirty="0"/>
            <a:t> </a:t>
          </a:r>
          <a:r>
            <a:rPr lang="en-US" sz="1800" kern="1200" dirty="0"/>
            <a:t>for CC Advisors and Students</a:t>
          </a:r>
        </a:p>
      </dsp:txBody>
      <dsp:txXfrm rot="10800000">
        <a:off x="0" y="1221093"/>
        <a:ext cx="8847741" cy="400581"/>
      </dsp:txXfrm>
    </dsp:sp>
    <dsp:sp modelId="{AE07E89F-6D26-453A-853A-398BD34A4A79}">
      <dsp:nvSpPr>
        <dsp:cNvPr id="0" name=""/>
        <dsp:cNvSpPr/>
      </dsp:nvSpPr>
      <dsp:spPr>
        <a:xfrm rot="10800000">
          <a:off x="0" y="610608"/>
          <a:ext cx="8847741" cy="616497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UNC Transfer Transition Advisor Outreach/</a:t>
          </a:r>
          <a:r>
            <a:rPr lang="en-US" sz="2000" kern="1200" dirty="0"/>
            <a:t> </a:t>
          </a:r>
          <a:r>
            <a:rPr lang="en-US" sz="2000" b="1" u="sng" kern="1200" dirty="0"/>
            <a:t>DESIGNATED Transfer ADVISORS</a:t>
          </a:r>
        </a:p>
      </dsp:txBody>
      <dsp:txXfrm rot="10800000">
        <a:off x="0" y="610608"/>
        <a:ext cx="8847741" cy="400581"/>
      </dsp:txXfrm>
    </dsp:sp>
    <dsp:sp modelId="{693124DA-341D-40F9-8A7E-C619BEFD9153}">
      <dsp:nvSpPr>
        <dsp:cNvPr id="0" name=""/>
        <dsp:cNvSpPr/>
      </dsp:nvSpPr>
      <dsp:spPr>
        <a:xfrm rot="10800000">
          <a:off x="0" y="0"/>
          <a:ext cx="8847741" cy="616497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Early Transfer </a:t>
          </a:r>
          <a:r>
            <a:rPr lang="en-US" sz="1800" b="1" u="sng" kern="1200" dirty="0"/>
            <a:t>CREDIT EVALUATION/ DEGREE WORKS</a:t>
          </a:r>
        </a:p>
      </dsp:txBody>
      <dsp:txXfrm rot="10800000">
        <a:off x="0" y="0"/>
        <a:ext cx="8847741" cy="40058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5CC602-CE69-42D2-8FCB-28C02D2A5B0C}">
      <dsp:nvSpPr>
        <dsp:cNvPr id="0" name=""/>
        <dsp:cNvSpPr/>
      </dsp:nvSpPr>
      <dsp:spPr>
        <a:xfrm>
          <a:off x="0" y="351185"/>
          <a:ext cx="8093365" cy="428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030279-8B01-472A-A52E-8F6FC5C5A78D}">
      <dsp:nvSpPr>
        <dsp:cNvPr id="0" name=""/>
        <dsp:cNvSpPr/>
      </dsp:nvSpPr>
      <dsp:spPr>
        <a:xfrm>
          <a:off x="395183" y="100265"/>
          <a:ext cx="7694924" cy="50184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4137" tIns="0" rIns="21413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solidFill>
                <a:schemeClr val="tx1"/>
              </a:solidFill>
            </a:rPr>
            <a:t>Early Mandatory ACA 122/ Coordination with </a:t>
          </a:r>
          <a:r>
            <a:rPr lang="en-US" sz="2000" kern="1200" dirty="0" smtClean="0">
              <a:solidFill>
                <a:schemeClr val="tx1"/>
              </a:solidFill>
            </a:rPr>
            <a:t>Advising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19681" y="124763"/>
        <a:ext cx="7645928" cy="452844"/>
      </dsp:txXfrm>
    </dsp:sp>
    <dsp:sp modelId="{902901B8-777B-479A-848E-F2FCC7F52185}">
      <dsp:nvSpPr>
        <dsp:cNvPr id="0" name=""/>
        <dsp:cNvSpPr/>
      </dsp:nvSpPr>
      <dsp:spPr>
        <a:xfrm>
          <a:off x="0" y="1122305"/>
          <a:ext cx="8093365" cy="428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1F651B-EF6E-423A-BA61-71C0D2188D14}">
      <dsp:nvSpPr>
        <dsp:cNvPr id="0" name=""/>
        <dsp:cNvSpPr/>
      </dsp:nvSpPr>
      <dsp:spPr>
        <a:xfrm>
          <a:off x="398740" y="871385"/>
          <a:ext cx="7688928" cy="50184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4137" tIns="0" rIns="21413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solidFill>
                <a:schemeClr val="tx1"/>
              </a:solidFill>
            </a:rPr>
            <a:t>Baccalaureate Degree Plans: Not Enough Transfer Students Using</a:t>
          </a:r>
          <a:r>
            <a:rPr lang="en-US" sz="2000" kern="1200" dirty="0" smtClean="0">
              <a:solidFill>
                <a:schemeClr val="tx1"/>
              </a:solidFill>
            </a:rPr>
            <a:t>!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23238" y="895883"/>
        <a:ext cx="7639932" cy="452844"/>
      </dsp:txXfrm>
    </dsp:sp>
    <dsp:sp modelId="{C263854E-DA52-454C-AFED-06A489CB4E05}">
      <dsp:nvSpPr>
        <dsp:cNvPr id="0" name=""/>
        <dsp:cNvSpPr/>
      </dsp:nvSpPr>
      <dsp:spPr>
        <a:xfrm>
          <a:off x="0" y="1893425"/>
          <a:ext cx="8093365" cy="428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04BB11-BA3E-456D-B740-4F5E9277459E}">
      <dsp:nvSpPr>
        <dsp:cNvPr id="0" name=""/>
        <dsp:cNvSpPr/>
      </dsp:nvSpPr>
      <dsp:spPr>
        <a:xfrm>
          <a:off x="385304" y="1642505"/>
          <a:ext cx="7706077" cy="50184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4137" tIns="0" rIns="21413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solidFill>
                <a:schemeClr val="tx1"/>
              </a:solidFill>
            </a:rPr>
            <a:t>Total Credit Hours to Baccalaureate Degree Completion</a:t>
          </a:r>
          <a:r>
            <a:rPr lang="en-US" sz="900" kern="1200" dirty="0"/>
            <a:t>.</a:t>
          </a:r>
        </a:p>
      </dsp:txBody>
      <dsp:txXfrm>
        <a:off x="409802" y="1667003"/>
        <a:ext cx="7657081" cy="452844"/>
      </dsp:txXfrm>
    </dsp:sp>
    <dsp:sp modelId="{597B52A8-1E87-4E32-92DE-79C128526DAB}">
      <dsp:nvSpPr>
        <dsp:cNvPr id="0" name=""/>
        <dsp:cNvSpPr/>
      </dsp:nvSpPr>
      <dsp:spPr>
        <a:xfrm>
          <a:off x="0" y="2664545"/>
          <a:ext cx="8093365" cy="428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F18230-BD38-4A54-BC2C-4AB870A53738}">
      <dsp:nvSpPr>
        <dsp:cNvPr id="0" name=""/>
        <dsp:cNvSpPr/>
      </dsp:nvSpPr>
      <dsp:spPr>
        <a:xfrm>
          <a:off x="398740" y="2413625"/>
          <a:ext cx="7688984" cy="50184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4137" tIns="0" rIns="21413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solidFill>
                <a:schemeClr val="tx1"/>
              </a:solidFill>
            </a:rPr>
            <a:t>Community College Advisor Training</a:t>
          </a:r>
        </a:p>
      </dsp:txBody>
      <dsp:txXfrm>
        <a:off x="423238" y="2438123"/>
        <a:ext cx="7639988" cy="452844"/>
      </dsp:txXfrm>
    </dsp:sp>
    <dsp:sp modelId="{6254FCC7-D11E-4910-B0BE-C1E697212C32}">
      <dsp:nvSpPr>
        <dsp:cNvPr id="0" name=""/>
        <dsp:cNvSpPr/>
      </dsp:nvSpPr>
      <dsp:spPr>
        <a:xfrm>
          <a:off x="0" y="3435665"/>
          <a:ext cx="8093365" cy="428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B7EA28-C0E8-4135-83E9-7992936D918C}">
      <dsp:nvSpPr>
        <dsp:cNvPr id="0" name=""/>
        <dsp:cNvSpPr/>
      </dsp:nvSpPr>
      <dsp:spPr>
        <a:xfrm>
          <a:off x="305411" y="3206806"/>
          <a:ext cx="7688928" cy="50184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4137" tIns="0" rIns="21413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solidFill>
                <a:schemeClr val="tx1"/>
              </a:solidFill>
            </a:rPr>
            <a:t>CAA Protections: UGETC Courses, BDPs, </a:t>
          </a:r>
          <a:r>
            <a:rPr lang="en-US" sz="2000" kern="1200" dirty="0" smtClean="0">
              <a:solidFill>
                <a:schemeClr val="tx1"/>
              </a:solidFill>
            </a:rPr>
            <a:t>Grievance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29909" y="3231304"/>
        <a:ext cx="7639932" cy="452844"/>
      </dsp:txXfrm>
    </dsp:sp>
    <dsp:sp modelId="{0B679BE8-F63D-47B2-81EB-E3E1BB6B1724}">
      <dsp:nvSpPr>
        <dsp:cNvPr id="0" name=""/>
        <dsp:cNvSpPr/>
      </dsp:nvSpPr>
      <dsp:spPr>
        <a:xfrm>
          <a:off x="0" y="4510599"/>
          <a:ext cx="8093365" cy="428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BD8537-8064-4DC7-9336-6804396C8B0A}">
      <dsp:nvSpPr>
        <dsp:cNvPr id="0" name=""/>
        <dsp:cNvSpPr/>
      </dsp:nvSpPr>
      <dsp:spPr>
        <a:xfrm>
          <a:off x="354922" y="3970328"/>
          <a:ext cx="7688928" cy="805653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4137" tIns="0" rIns="21413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solidFill>
                <a:schemeClr val="tx1"/>
              </a:solidFill>
            </a:rPr>
            <a:t>Strategies to Encourage/Incentivize Associate Degree Completion</a:t>
          </a:r>
        </a:p>
      </dsp:txBody>
      <dsp:txXfrm>
        <a:off x="394251" y="4009657"/>
        <a:ext cx="7610270" cy="72699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411597-938E-49F9-9B83-D45A47EDC459}">
      <dsp:nvSpPr>
        <dsp:cNvPr id="0" name=""/>
        <dsp:cNvSpPr/>
      </dsp:nvSpPr>
      <dsp:spPr>
        <a:xfrm>
          <a:off x="911" y="0"/>
          <a:ext cx="1613421" cy="43868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Total  Transfers to UNC</a:t>
          </a:r>
          <a:r>
            <a:rPr lang="en-US" sz="2400" kern="1200" dirty="0"/>
            <a:t>: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9,373</a:t>
          </a:r>
          <a:r>
            <a:rPr lang="en-US" sz="2000" kern="1200" dirty="0"/>
            <a:t>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solidFill>
                <a:srgbClr val="002060"/>
              </a:solidFill>
            </a:rPr>
            <a:t>2014: 8,864</a:t>
          </a:r>
        </a:p>
      </dsp:txBody>
      <dsp:txXfrm>
        <a:off x="48166" y="47255"/>
        <a:ext cx="1518911" cy="4292327"/>
      </dsp:txXfrm>
    </dsp:sp>
    <dsp:sp modelId="{F9377CEB-13ED-4701-95CD-49234F8F7DE3}">
      <dsp:nvSpPr>
        <dsp:cNvPr id="0" name=""/>
        <dsp:cNvSpPr/>
      </dsp:nvSpPr>
      <dsp:spPr>
        <a:xfrm>
          <a:off x="1885387" y="0"/>
          <a:ext cx="1613421" cy="43868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/>
            <a:t>AA/AS Degree Completers:</a:t>
          </a:r>
        </a:p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 </a:t>
          </a:r>
          <a:r>
            <a:rPr lang="en-US" sz="2100" b="1" kern="1200" dirty="0"/>
            <a:t>2,245</a:t>
          </a:r>
        </a:p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>
            <a:solidFill>
              <a:schemeClr val="accent1"/>
            </a:solidFill>
          </a:endParaRPr>
        </a:p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>
              <a:solidFill>
                <a:srgbClr val="002060"/>
              </a:solidFill>
            </a:rPr>
            <a:t>2014: 2,467</a:t>
          </a:r>
        </a:p>
      </dsp:txBody>
      <dsp:txXfrm>
        <a:off x="1932642" y="47255"/>
        <a:ext cx="1518911" cy="4292327"/>
      </dsp:txXfrm>
    </dsp:sp>
    <dsp:sp modelId="{1BDF83FB-6C6C-4074-B3A8-E29F203A5C63}">
      <dsp:nvSpPr>
        <dsp:cNvPr id="0" name=""/>
        <dsp:cNvSpPr/>
      </dsp:nvSpPr>
      <dsp:spPr>
        <a:xfrm>
          <a:off x="3769863" y="0"/>
          <a:ext cx="1613421" cy="43868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/>
            <a:t>AAS Degree: </a:t>
          </a:r>
        </a:p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/>
            <a:t>1,557 </a:t>
          </a:r>
        </a:p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>
            <a:solidFill>
              <a:schemeClr val="accent1"/>
            </a:solidFill>
          </a:endParaRPr>
        </a:p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>
              <a:solidFill>
                <a:srgbClr val="002060"/>
              </a:solidFill>
            </a:rPr>
            <a:t>2014: 1,620</a:t>
          </a:r>
        </a:p>
      </dsp:txBody>
      <dsp:txXfrm>
        <a:off x="3817118" y="47255"/>
        <a:ext cx="1518911" cy="4292327"/>
      </dsp:txXfrm>
    </dsp:sp>
    <dsp:sp modelId="{8F4237C8-AF4F-43E1-9C45-2D6E9E84DF24}">
      <dsp:nvSpPr>
        <dsp:cNvPr id="0" name=""/>
        <dsp:cNvSpPr/>
      </dsp:nvSpPr>
      <dsp:spPr>
        <a:xfrm>
          <a:off x="5654339" y="0"/>
          <a:ext cx="1613421" cy="43868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/>
            <a:t>30+ Hours: </a:t>
          </a:r>
        </a:p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b="1" kern="1200" dirty="0"/>
        </a:p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/>
            <a:t>4,415 </a:t>
          </a:r>
        </a:p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>
            <a:solidFill>
              <a:schemeClr val="accent1"/>
            </a:solidFill>
          </a:endParaRPr>
        </a:p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>
              <a:solidFill>
                <a:srgbClr val="002060"/>
              </a:solidFill>
            </a:rPr>
            <a:t>2014: 3,767</a:t>
          </a:r>
        </a:p>
      </dsp:txBody>
      <dsp:txXfrm>
        <a:off x="5701594" y="47255"/>
        <a:ext cx="1518911" cy="4292327"/>
      </dsp:txXfrm>
    </dsp:sp>
    <dsp:sp modelId="{81FF4CF1-AB1C-44EC-BA12-1B659D7C3E22}">
      <dsp:nvSpPr>
        <dsp:cNvPr id="0" name=""/>
        <dsp:cNvSpPr/>
      </dsp:nvSpPr>
      <dsp:spPr>
        <a:xfrm>
          <a:off x="7538815" y="0"/>
          <a:ext cx="1613421" cy="43868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/>
            <a:t>Less than 30 Hours: </a:t>
          </a:r>
        </a:p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/>
            <a:t>1,156 </a:t>
          </a:r>
        </a:p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>
            <a:solidFill>
              <a:schemeClr val="accent1"/>
            </a:solidFill>
          </a:endParaRPr>
        </a:p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>
              <a:solidFill>
                <a:srgbClr val="002060"/>
              </a:solidFill>
            </a:rPr>
            <a:t>2014: 1,010</a:t>
          </a:r>
        </a:p>
      </dsp:txBody>
      <dsp:txXfrm>
        <a:off x="7586070" y="47255"/>
        <a:ext cx="1518911" cy="429232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377CEB-13ED-4701-95CD-49234F8F7DE3}">
      <dsp:nvSpPr>
        <dsp:cNvPr id="0" name=""/>
        <dsp:cNvSpPr/>
      </dsp:nvSpPr>
      <dsp:spPr>
        <a:xfrm>
          <a:off x="2082" y="0"/>
          <a:ext cx="2031301" cy="43868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/>
            <a:t>First-Year GPA AA/AS Degree Completers:</a:t>
          </a:r>
        </a:p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 </a:t>
          </a:r>
        </a:p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/>
            <a:t>3.0</a:t>
          </a:r>
        </a:p>
      </dsp:txBody>
      <dsp:txXfrm>
        <a:off x="61577" y="59495"/>
        <a:ext cx="1912311" cy="4267847"/>
      </dsp:txXfrm>
    </dsp:sp>
    <dsp:sp modelId="{1BDF83FB-6C6C-4074-B3A8-E29F203A5C63}">
      <dsp:nvSpPr>
        <dsp:cNvPr id="0" name=""/>
        <dsp:cNvSpPr/>
      </dsp:nvSpPr>
      <dsp:spPr>
        <a:xfrm>
          <a:off x="2374643" y="0"/>
          <a:ext cx="2031301" cy="43868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b="1" kern="1200" dirty="0"/>
        </a:p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solidFill>
                <a:schemeClr val="bg1"/>
              </a:solidFill>
            </a:rPr>
            <a:t>First-Year GPA AAS Degree: </a:t>
          </a:r>
        </a:p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>
              <a:solidFill>
                <a:schemeClr val="bg1"/>
              </a:solidFill>
            </a:rPr>
            <a:t> </a:t>
          </a:r>
        </a:p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>
            <a:solidFill>
              <a:schemeClr val="bg1"/>
            </a:solidFill>
          </a:endParaRPr>
        </a:p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solidFill>
                <a:schemeClr val="bg1"/>
              </a:solidFill>
            </a:rPr>
            <a:t>2.9</a:t>
          </a:r>
        </a:p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>
            <a:solidFill>
              <a:schemeClr val="accent1"/>
            </a:solidFill>
          </a:endParaRPr>
        </a:p>
      </dsp:txBody>
      <dsp:txXfrm>
        <a:off x="2434138" y="59495"/>
        <a:ext cx="1912311" cy="4267847"/>
      </dsp:txXfrm>
    </dsp:sp>
    <dsp:sp modelId="{8F4237C8-AF4F-43E1-9C45-2D6E9E84DF24}">
      <dsp:nvSpPr>
        <dsp:cNvPr id="0" name=""/>
        <dsp:cNvSpPr/>
      </dsp:nvSpPr>
      <dsp:spPr>
        <a:xfrm>
          <a:off x="4747203" y="0"/>
          <a:ext cx="2031301" cy="43868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b="1" kern="1200" dirty="0"/>
        </a:p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/>
            <a:t>First-Year GPA</a:t>
          </a:r>
        </a:p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/>
            <a:t>30+ Hours: </a:t>
          </a:r>
        </a:p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>
            <a:solidFill>
              <a:schemeClr val="accent1"/>
            </a:solidFill>
          </a:endParaRPr>
        </a:p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solidFill>
                <a:schemeClr val="bg1"/>
              </a:solidFill>
            </a:rPr>
            <a:t>2.8</a:t>
          </a:r>
        </a:p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>
            <a:solidFill>
              <a:schemeClr val="accent1"/>
            </a:solidFill>
          </a:endParaRPr>
        </a:p>
      </dsp:txBody>
      <dsp:txXfrm>
        <a:off x="4806698" y="59495"/>
        <a:ext cx="1912311" cy="4267847"/>
      </dsp:txXfrm>
    </dsp:sp>
    <dsp:sp modelId="{81FF4CF1-AB1C-44EC-BA12-1B659D7C3E22}">
      <dsp:nvSpPr>
        <dsp:cNvPr id="0" name=""/>
        <dsp:cNvSpPr/>
      </dsp:nvSpPr>
      <dsp:spPr>
        <a:xfrm>
          <a:off x="7119764" y="0"/>
          <a:ext cx="2031301" cy="43868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/>
            <a:t>First-year GPA Less than 30 Hours: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/>
            <a:t>2.5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>
            <a:solidFill>
              <a:schemeClr val="tx1"/>
            </a:solidFill>
          </a:endParaRP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solidFill>
                <a:schemeClr val="tx1"/>
              </a:solidFill>
            </a:rPr>
            <a:t>25</a:t>
          </a:r>
        </a:p>
      </dsp:txBody>
      <dsp:txXfrm>
        <a:off x="7179259" y="59495"/>
        <a:ext cx="1912311" cy="426784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77CC1C-370C-48D7-A985-7C793CCF60C6}">
      <dsp:nvSpPr>
        <dsp:cNvPr id="0" name=""/>
        <dsp:cNvSpPr/>
      </dsp:nvSpPr>
      <dsp:spPr>
        <a:xfrm>
          <a:off x="4544884" y="1975159"/>
          <a:ext cx="1452386" cy="145262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99DE52-8641-4F91-BD11-FE179B6BA685}">
      <dsp:nvSpPr>
        <dsp:cNvPr id="0" name=""/>
        <dsp:cNvSpPr/>
      </dsp:nvSpPr>
      <dsp:spPr>
        <a:xfrm>
          <a:off x="4678557" y="1975156"/>
          <a:ext cx="1355766" cy="135576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chemeClr val="bg1"/>
              </a:solidFill>
            </a:rPr>
            <a:t>Two-Year Rate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chemeClr val="bg1"/>
              </a:solidFill>
            </a:rPr>
            <a:t>AA/AS Degree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chemeClr val="bg1"/>
              </a:solidFill>
            </a:rPr>
            <a:t>28%</a:t>
          </a:r>
        </a:p>
      </dsp:txBody>
      <dsp:txXfrm>
        <a:off x="4872569" y="2168873"/>
        <a:ext cx="968515" cy="968331"/>
      </dsp:txXfrm>
    </dsp:sp>
    <dsp:sp modelId="{CD81A590-A978-42F9-B4D2-BE5EEA6C117C}">
      <dsp:nvSpPr>
        <dsp:cNvPr id="0" name=""/>
        <dsp:cNvSpPr/>
      </dsp:nvSpPr>
      <dsp:spPr>
        <a:xfrm rot="21002211">
          <a:off x="2253450" y="1956159"/>
          <a:ext cx="1452218" cy="1452218"/>
        </a:xfrm>
        <a:prstGeom prst="ellipse">
          <a:avLst/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7D62F2-69FF-4FBB-9014-C2F2458B718E}">
      <dsp:nvSpPr>
        <dsp:cNvPr id="0" name=""/>
        <dsp:cNvSpPr/>
      </dsp:nvSpPr>
      <dsp:spPr>
        <a:xfrm>
          <a:off x="2263592" y="2061491"/>
          <a:ext cx="1355766" cy="135576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677650"/>
              <a:satOff val="25000"/>
              <a:lumOff val="-36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chemeClr val="bg1"/>
              </a:solidFill>
            </a:rPr>
            <a:t>Less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chemeClr val="bg1"/>
              </a:solidFill>
            </a:rPr>
            <a:t>Than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chemeClr val="bg1"/>
              </a:solidFill>
            </a:rPr>
            <a:t>30 Hours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chemeClr val="bg1"/>
              </a:solidFill>
            </a:rPr>
            <a:t> </a:t>
          </a:r>
          <a:r>
            <a:rPr lang="en-US" sz="1800" b="1" kern="1200" dirty="0">
              <a:solidFill>
                <a:schemeClr val="bg1"/>
              </a:solidFill>
            </a:rPr>
            <a:t>31%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/>
            <a:t>ss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2456832" y="2255209"/>
        <a:ext cx="968515" cy="968331"/>
      </dsp:txXfrm>
    </dsp:sp>
    <dsp:sp modelId="{2319CE74-1C83-4688-94CA-8FCC301E164A}">
      <dsp:nvSpPr>
        <dsp:cNvPr id="0" name=""/>
        <dsp:cNvSpPr/>
      </dsp:nvSpPr>
      <dsp:spPr>
        <a:xfrm rot="1384521">
          <a:off x="5439729" y="338281"/>
          <a:ext cx="1452218" cy="1452218"/>
        </a:xfrm>
        <a:prstGeom prst="ellipse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09AF0B-02DF-4A86-9D62-A5E14B1E4FFC}">
      <dsp:nvSpPr>
        <dsp:cNvPr id="0" name=""/>
        <dsp:cNvSpPr/>
      </dsp:nvSpPr>
      <dsp:spPr>
        <a:xfrm>
          <a:off x="5747935" y="371082"/>
          <a:ext cx="1355766" cy="135576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>
              <a:solidFill>
                <a:schemeClr val="bg1"/>
              </a:solidFill>
            </a:rPr>
            <a:t>30+ Hours:</a:t>
          </a:r>
        </a:p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>
              <a:solidFill>
                <a:schemeClr val="bg1"/>
              </a:solidFill>
            </a:rPr>
            <a:t>55% </a:t>
          </a:r>
          <a:endParaRPr lang="en-US" sz="2400" kern="1200" dirty="0">
            <a:solidFill>
              <a:schemeClr val="bg1"/>
            </a:solidFill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5941175" y="564799"/>
        <a:ext cx="968515" cy="968331"/>
      </dsp:txXfrm>
    </dsp:sp>
    <dsp:sp modelId="{CFE93114-0AA3-41D2-839D-F28FE311DA6C}">
      <dsp:nvSpPr>
        <dsp:cNvPr id="0" name=""/>
        <dsp:cNvSpPr/>
      </dsp:nvSpPr>
      <dsp:spPr>
        <a:xfrm rot="2316450">
          <a:off x="3368855" y="270383"/>
          <a:ext cx="1452218" cy="1452218"/>
        </a:xfrm>
        <a:prstGeom prst="ellipse">
          <a:avLst/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13E5EC-4B66-4AF2-BF6A-2592B13692A6}">
      <dsp:nvSpPr>
        <dsp:cNvPr id="0" name=""/>
        <dsp:cNvSpPr/>
      </dsp:nvSpPr>
      <dsp:spPr>
        <a:xfrm>
          <a:off x="3609168" y="371082"/>
          <a:ext cx="1355766" cy="135576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032949"/>
              <a:satOff val="75000"/>
              <a:lumOff val="-110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>
              <a:solidFill>
                <a:schemeClr val="bg1"/>
              </a:solidFill>
            </a:rPr>
            <a:t>AAS Degree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>
              <a:solidFill>
                <a:schemeClr val="bg1"/>
              </a:solidFill>
            </a:rPr>
            <a:t>62%</a:t>
          </a:r>
        </a:p>
      </dsp:txBody>
      <dsp:txXfrm>
        <a:off x="3803180" y="564799"/>
        <a:ext cx="968515" cy="968331"/>
      </dsp:txXfrm>
    </dsp:sp>
    <dsp:sp modelId="{447F8E1B-AC9F-4AB5-B146-8D7275A4AB7E}">
      <dsp:nvSpPr>
        <dsp:cNvPr id="0" name=""/>
        <dsp:cNvSpPr/>
      </dsp:nvSpPr>
      <dsp:spPr>
        <a:xfrm rot="615949">
          <a:off x="1187160" y="349745"/>
          <a:ext cx="1452218" cy="1452218"/>
        </a:xfrm>
        <a:prstGeom prst="ellips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F3726D-CBF7-48EC-A934-1B4FD19E3B54}">
      <dsp:nvSpPr>
        <dsp:cNvPr id="0" name=""/>
        <dsp:cNvSpPr/>
      </dsp:nvSpPr>
      <dsp:spPr>
        <a:xfrm>
          <a:off x="1470400" y="371082"/>
          <a:ext cx="1355766" cy="135576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>
              <a:solidFill>
                <a:schemeClr val="bg1"/>
              </a:solidFill>
            </a:rPr>
            <a:t>AA/AS Degree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>
              <a:solidFill>
                <a:schemeClr val="bg1"/>
              </a:solidFill>
            </a:rPr>
            <a:t>70%</a:t>
          </a:r>
        </a:p>
      </dsp:txBody>
      <dsp:txXfrm>
        <a:off x="1664412" y="564799"/>
        <a:ext cx="968515" cy="9683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A6257-AA2B-4F17-B05B-A4029CCA9C9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92539-52A9-4001-A5DD-7A636E70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31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432EC02-1F2B-496A-A7D0-54846B3531D7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17DC58E-709F-4D47-944E-383009D92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774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DC58E-709F-4D47-944E-383009D92E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00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87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951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23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73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4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5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40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8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4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3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66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385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92941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-59888" y="3887116"/>
            <a:ext cx="7929070" cy="2443280"/>
          </a:xfrm>
          <a:prstGeom prst="rect">
            <a:avLst/>
          </a:prstGeom>
          <a:effectLst>
            <a:softEdge rad="1270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C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b="1" dirty="0">
              <a:ln w="0"/>
              <a:solidFill>
                <a:srgbClr val="396497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3200" b="1" dirty="0">
                <a:ln w="0"/>
                <a:solidFill>
                  <a:srgbClr val="070C1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Transfer Advisory Committee (The TAC) and The North Carolina Student Success Center:</a:t>
            </a:r>
          </a:p>
          <a:p>
            <a:pPr algn="ctr"/>
            <a:r>
              <a:rPr lang="en-US" sz="3200" b="1" dirty="0">
                <a:ln w="0"/>
                <a:solidFill>
                  <a:srgbClr val="070C1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b="1" dirty="0" smtClean="0">
                <a:ln w="0"/>
                <a:solidFill>
                  <a:srgbClr val="070C1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Reimagining ACA </a:t>
            </a:r>
            <a:r>
              <a:rPr lang="en-US" b="1" dirty="0">
                <a:ln w="0"/>
                <a:solidFill>
                  <a:srgbClr val="070C1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122/ Advising </a:t>
            </a:r>
          </a:p>
          <a:p>
            <a:pPr algn="ctr"/>
            <a:r>
              <a:rPr lang="en-US" sz="2400" b="1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June </a:t>
            </a:r>
            <a:r>
              <a:rPr lang="en-US" sz="2400" b="1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29, </a:t>
            </a:r>
            <a:r>
              <a:rPr lang="en-US" sz="2400" b="1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2017</a:t>
            </a:r>
          </a:p>
          <a:p>
            <a:pPr algn="ctr"/>
            <a:endParaRPr lang="en-US" sz="3200" b="1" dirty="0">
              <a:ln w="0"/>
              <a:solidFill>
                <a:srgbClr val="396497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1446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766370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8224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Why AA/AS Completion* is Important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Satisfies MAR</a:t>
            </a:r>
          </a:p>
          <a:p>
            <a:r>
              <a:rPr lang="en-US" dirty="0"/>
              <a:t>Satisfies TAAP</a:t>
            </a:r>
          </a:p>
          <a:p>
            <a:r>
              <a:rPr lang="en-US" dirty="0"/>
              <a:t>Satisfies university “lower division” GE requirements</a:t>
            </a:r>
          </a:p>
          <a:p>
            <a:r>
              <a:rPr lang="en-US" dirty="0"/>
              <a:t>Ensures “Junior” status</a:t>
            </a:r>
          </a:p>
          <a:p>
            <a:r>
              <a:rPr lang="en-US" dirty="0"/>
              <a:t>AA/AS graduates earn higher GPAs after transfer</a:t>
            </a:r>
          </a:p>
          <a:p>
            <a:r>
              <a:rPr lang="en-US" dirty="0"/>
              <a:t>AA/AS graduates achieve bachelors degrees at a higher rate and faster</a:t>
            </a:r>
          </a:p>
          <a:p>
            <a:r>
              <a:rPr lang="en-US" dirty="0"/>
              <a:t>Almost every CC transfer interviewed as a part of the university compliance visits stated that: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sz="1800" i="1" dirty="0">
                <a:solidFill>
                  <a:srgbClr val="FF0000"/>
                </a:solidFill>
              </a:rPr>
              <a:t>1.  Completing the AA/AS before transfer made things easier, or</a:t>
            </a:r>
          </a:p>
          <a:p>
            <a:pPr marL="0" indent="0">
              <a:buNone/>
            </a:pPr>
            <a:r>
              <a:rPr lang="en-US" sz="1800" i="1" dirty="0">
                <a:solidFill>
                  <a:srgbClr val="FF0000"/>
                </a:solidFill>
              </a:rPr>
              <a:t>  2.  They wish they had completed the AA/AS before transfer.</a:t>
            </a:r>
          </a:p>
        </p:txBody>
      </p:sp>
    </p:spTree>
    <p:extLst>
      <p:ext uri="{BB962C8B-B14F-4D97-AF65-F5344CB8AC3E}">
        <p14:creationId xmlns:p14="http://schemas.microsoft.com/office/powerpoint/2010/main" val="2868473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Wesley’s 2 cents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74924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   Do not accept grades lower than a C in transfer programs</a:t>
            </a:r>
          </a:p>
          <a:p>
            <a:pPr marL="457200" indent="-457200">
              <a:buAutoNum type="arabicPeriod" startAt="2"/>
            </a:pPr>
            <a:r>
              <a:rPr lang="en-US" dirty="0"/>
              <a:t>Make ACA 122 mandatory by the second semester</a:t>
            </a:r>
          </a:p>
          <a:p>
            <a:pPr marL="457200" indent="-457200">
              <a:buAutoNum type="arabicPeriod" startAt="2"/>
            </a:pPr>
            <a:r>
              <a:rPr lang="en-US" dirty="0"/>
              <a:t>In ACA 122, require all students to complete at least four**, 4-year academic plans based on university published BDPs</a:t>
            </a:r>
          </a:p>
          <a:p>
            <a:pPr marL="457200" indent="-457200">
              <a:buAutoNum type="arabicPeriod" startAt="2"/>
            </a:pPr>
            <a:endParaRPr lang="en-US" dirty="0"/>
          </a:p>
          <a:p>
            <a:pPr marL="0" indent="0">
              <a:buNone/>
            </a:pPr>
            <a:r>
              <a:rPr lang="en-US" dirty="0"/>
              <a:t>** 2 at the same university for different majors</a:t>
            </a:r>
          </a:p>
          <a:p>
            <a:pPr marL="0" indent="0">
              <a:buNone/>
            </a:pPr>
            <a:r>
              <a:rPr lang="en-US" dirty="0"/>
              <a:t>     2 at a second university for the same two majors</a:t>
            </a:r>
          </a:p>
          <a:p>
            <a:pPr marL="0" indent="0">
              <a:buNone/>
            </a:pPr>
            <a:r>
              <a:rPr lang="en-US" dirty="0"/>
              <a:t>     Make one of these due very early in the course.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** Require all transfer advisors and ACA 122 instructors to do the same</a:t>
            </a:r>
          </a:p>
          <a:p>
            <a:pPr marL="0" indent="0">
              <a:buNone/>
            </a:pPr>
            <a:r>
              <a:rPr lang="en-US" dirty="0"/>
              <a:t>4.   Don’t forget NCICUs</a:t>
            </a:r>
          </a:p>
        </p:txBody>
      </p:sp>
    </p:spTree>
    <p:extLst>
      <p:ext uri="{BB962C8B-B14F-4D97-AF65-F5344CB8AC3E}">
        <p14:creationId xmlns:p14="http://schemas.microsoft.com/office/powerpoint/2010/main" val="3753805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635805"/>
            <a:ext cx="9144000" cy="22219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43554" y="985720"/>
            <a:ext cx="8856891" cy="1527050"/>
          </a:xfrm>
          <a:prstGeom prst="rect">
            <a:avLst/>
          </a:prstGeom>
          <a:effectLst>
            <a:softEdge rad="3175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C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n w="0"/>
                <a:solidFill>
                  <a:srgbClr val="39649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QUESTIONS?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835" y="2512770"/>
            <a:ext cx="3657600" cy="3657600"/>
          </a:xfrm>
          <a:prstGeom prst="rect">
            <a:avLst/>
          </a:prstGeom>
          <a:solidFill>
            <a:srgbClr val="FFFFFF">
              <a:shade val="85000"/>
            </a:srgbClr>
          </a:solidFill>
          <a:ln w="635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498364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635805"/>
            <a:ext cx="9144000" cy="22219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363075" cy="699135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833015"/>
            <a:ext cx="9363075" cy="1095009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C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Transfer Advisory Committee (The TAC)  Membership Structure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893429201"/>
              </p:ext>
            </p:extLst>
          </p:nvPr>
        </p:nvGraphicFramePr>
        <p:xfrm>
          <a:off x="1056735" y="2249914"/>
          <a:ext cx="808726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140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7385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635805"/>
            <a:ext cx="9144000" cy="22219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674579917"/>
              </p:ext>
            </p:extLst>
          </p:nvPr>
        </p:nvGraphicFramePr>
        <p:xfrm>
          <a:off x="448965" y="2319313"/>
          <a:ext cx="8246070" cy="4150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0" y="985720"/>
            <a:ext cx="9144000" cy="1095009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C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Transfer Advisory Committee (TAC)  </a:t>
            </a:r>
          </a:p>
          <a:p>
            <a:pPr algn="ctr"/>
            <a:r>
              <a:rPr lang="en-US" b="1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Mission</a:t>
            </a: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635805"/>
            <a:ext cx="9144000" cy="22219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363075" cy="699135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833015"/>
            <a:ext cx="9363075" cy="1095009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C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Comprehensive Articulation Agreement (CAA) Compliance Review Site Visits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819200049"/>
              </p:ext>
            </p:extLst>
          </p:nvPr>
        </p:nvGraphicFramePr>
        <p:xfrm>
          <a:off x="1212490" y="2324652"/>
          <a:ext cx="8150585" cy="42757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47004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635805"/>
            <a:ext cx="9144000" cy="22219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07080" y="222195"/>
            <a:ext cx="8398775" cy="1527050"/>
          </a:xfrm>
          <a:prstGeom prst="rect">
            <a:avLst/>
          </a:prstGeom>
          <a:solidFill>
            <a:schemeClr val="accent1"/>
          </a:solidFill>
          <a:effectLst>
            <a:softEdge rad="3175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C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TAC/ CAA Updates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189160407"/>
              </p:ext>
            </p:extLst>
          </p:nvPr>
        </p:nvGraphicFramePr>
        <p:xfrm>
          <a:off x="907079" y="1596539"/>
          <a:ext cx="8093365" cy="5039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0803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7385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635805"/>
            <a:ext cx="9144000" cy="22219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985720"/>
            <a:ext cx="9144000" cy="1095009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C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UNC: Best Practices of Transfer Student Success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08636816"/>
              </p:ext>
            </p:extLst>
          </p:nvPr>
        </p:nvGraphicFramePr>
        <p:xfrm>
          <a:off x="148129" y="2360065"/>
          <a:ext cx="884774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21748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635805"/>
            <a:ext cx="9144000" cy="22219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07080" y="222195"/>
            <a:ext cx="8398775" cy="1527050"/>
          </a:xfrm>
          <a:prstGeom prst="rect">
            <a:avLst/>
          </a:prstGeom>
          <a:solidFill>
            <a:schemeClr val="accent1"/>
          </a:solidFill>
          <a:effectLst>
            <a:softEdge rad="3175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C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ACA 122/ Advising: Existing Challenges to Successful and Seamless Transfer 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446609345"/>
              </p:ext>
            </p:extLst>
          </p:nvPr>
        </p:nvGraphicFramePr>
        <p:xfrm>
          <a:off x="907080" y="1596540"/>
          <a:ext cx="8093365" cy="5039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6623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490"/>
            <a:ext cx="9144000" cy="687385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635805"/>
            <a:ext cx="9144000" cy="22219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985720"/>
            <a:ext cx="9144000" cy="1095009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C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FALL 2015 Transfer Data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3965945"/>
              </p:ext>
            </p:extLst>
          </p:nvPr>
        </p:nvGraphicFramePr>
        <p:xfrm>
          <a:off x="-9149" y="2248968"/>
          <a:ext cx="9153149" cy="4386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96310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490"/>
            <a:ext cx="9144000" cy="687385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635805"/>
            <a:ext cx="9144000" cy="22219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985720"/>
            <a:ext cx="9144000" cy="1095009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C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FALL 2015 Transfer Performance Data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568833"/>
              </p:ext>
            </p:extLst>
          </p:nvPr>
        </p:nvGraphicFramePr>
        <p:xfrm>
          <a:off x="-9149" y="2248968"/>
          <a:ext cx="9153149" cy="4386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95135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4569</TotalTime>
  <Words>650</Words>
  <Application>Microsoft Office PowerPoint</Application>
  <PresentationFormat>On-screen Show (4:3)</PresentationFormat>
  <Paragraphs>126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Why AA/AS Completion* is Important</vt:lpstr>
      <vt:lpstr>Wesley’s 2 cents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Dondra R. Perkins</dc:creator>
  <cp:lastModifiedBy>Thomas E. Gould</cp:lastModifiedBy>
  <cp:revision>156</cp:revision>
  <cp:lastPrinted>2017-06-06T16:36:03Z</cp:lastPrinted>
  <dcterms:created xsi:type="dcterms:W3CDTF">2013-08-21T19:17:07Z</dcterms:created>
  <dcterms:modified xsi:type="dcterms:W3CDTF">2017-06-26T18:44:13Z</dcterms:modified>
</cp:coreProperties>
</file>