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Career planning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Charles Mayer</a:t>
            </a:r>
          </a:p>
          <a:p>
            <a:r>
              <a:rPr lang="en-US" dirty="0" smtClean="0"/>
              <a:t>Director, Career Development</a:t>
            </a:r>
          </a:p>
          <a:p>
            <a:r>
              <a:rPr lang="en-US" dirty="0" smtClean="0"/>
              <a:t>Davidson County Community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396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select a major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4211" y="685800"/>
            <a:ext cx="9400067" cy="361526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Two schools of thought about the best possible time for students to select a major.</a:t>
            </a:r>
          </a:p>
          <a:p>
            <a:r>
              <a:rPr lang="en-US" dirty="0" smtClean="0"/>
              <a:t>Take a semester of classes while exploring career options and then choose a major. Some colleges are able to offer this option.</a:t>
            </a:r>
          </a:p>
          <a:p>
            <a:r>
              <a:rPr lang="en-US" dirty="0" smtClean="0"/>
              <a:t>Choose a major before registering for classes.</a:t>
            </a:r>
          </a:p>
          <a:p>
            <a:r>
              <a:rPr lang="en-US" dirty="0" smtClean="0"/>
              <a:t>Research has indicated that students are more likely to complete a program when they have a career goal and a plan to achieve it.</a:t>
            </a:r>
          </a:p>
          <a:p>
            <a:r>
              <a:rPr lang="en-US" dirty="0" smtClean="0"/>
              <a:t>Make undecided students aware that there is nothing wrong with them because they have not made a decision yet. May take some </a:t>
            </a:r>
            <a:r>
              <a:rPr lang="en-US" dirty="0" smtClean="0"/>
              <a:t>of </a:t>
            </a:r>
            <a:r>
              <a:rPr lang="en-US" dirty="0" smtClean="0"/>
              <a:t>the pressure off.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989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050667"/>
            <a:ext cx="8534400" cy="1507067"/>
          </a:xfrm>
        </p:spPr>
        <p:txBody>
          <a:bodyPr/>
          <a:lstStyle/>
          <a:p>
            <a:r>
              <a:rPr lang="en-US" dirty="0" smtClean="0"/>
              <a:t>Best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277586"/>
            <a:ext cx="8534400" cy="4637314"/>
          </a:xfrm>
        </p:spPr>
        <p:txBody>
          <a:bodyPr>
            <a:normAutofit/>
          </a:bodyPr>
          <a:lstStyle/>
          <a:p>
            <a:r>
              <a:rPr lang="en-US" dirty="0" smtClean="0"/>
              <a:t>Professional career development assistance, including but not limited to career counseling.</a:t>
            </a:r>
          </a:p>
          <a:p>
            <a:r>
              <a:rPr lang="en-US" dirty="0" smtClean="0"/>
              <a:t>Career counseling conducted by trained individuals. </a:t>
            </a:r>
          </a:p>
          <a:p>
            <a:r>
              <a:rPr lang="en-US" dirty="0" smtClean="0"/>
              <a:t>Global Career Development Facilitator training.</a:t>
            </a:r>
          </a:p>
          <a:p>
            <a:r>
              <a:rPr lang="en-US" dirty="0" smtClean="0"/>
              <a:t>Partnership with Admissions staff. Provide access to career information on the front end. Facilitate connections with Career Counselors often.</a:t>
            </a:r>
          </a:p>
        </p:txBody>
      </p:sp>
    </p:spTree>
    <p:extLst>
      <p:ext uri="{BB962C8B-B14F-4D97-AF65-F5344CB8AC3E}">
        <p14:creationId xmlns:p14="http://schemas.microsoft.com/office/powerpoint/2010/main" val="442553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Provide accurate updated information about majors and career opportunities.</a:t>
            </a:r>
          </a:p>
          <a:p>
            <a:r>
              <a:rPr lang="en-US" dirty="0"/>
              <a:t>Offer short, user friendly career assessments (paper and online) and interpretation by Career Counselors. Typically interests, skills and values can be useful assessments.</a:t>
            </a:r>
          </a:p>
          <a:p>
            <a:r>
              <a:rPr lang="en-US" dirty="0"/>
              <a:t>Employment Outlook: Projections, entry wages and with experience, talk about </a:t>
            </a:r>
            <a:r>
              <a:rPr lang="en-US" dirty="0" smtClean="0"/>
              <a:t>students’ expected expenses</a:t>
            </a:r>
          </a:p>
          <a:p>
            <a:r>
              <a:rPr lang="en-US" dirty="0" smtClean="0"/>
              <a:t>The generation graduating from high school see parents as partners in their major and career decision making process. Parental involvement is important to remember when doing Career Counseling.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921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362" y="4985354"/>
            <a:ext cx="8534400" cy="1507067"/>
          </a:xfrm>
        </p:spPr>
        <p:txBody>
          <a:bodyPr/>
          <a:lstStyle/>
          <a:p>
            <a:r>
              <a:rPr lang="en-US" dirty="0" smtClean="0"/>
              <a:t>How we incorporated Career Planning at DCCC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362" y="416378"/>
            <a:ext cx="8925152" cy="4669972"/>
          </a:xfrm>
        </p:spPr>
        <p:txBody>
          <a:bodyPr>
            <a:normAutofit/>
          </a:bodyPr>
          <a:lstStyle/>
          <a:p>
            <a:r>
              <a:rPr lang="en-US" dirty="0" smtClean="0"/>
              <a:t>Initially referrals for Career Counseling only: students self referred, or were referred by Admissions or Advising staff; sometimes faculty</a:t>
            </a:r>
          </a:p>
          <a:p>
            <a:r>
              <a:rPr lang="en-US" dirty="0" smtClean="0"/>
              <a:t>Partnership with faculty teaching the Student Success /First Year Experience Course: Each class included a Career Exploration Module that included an individual career assessment, “homework” assignments and classroom discussion.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305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 incorporated Career Planning at DCCC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Built </a:t>
            </a:r>
            <a:r>
              <a:rPr lang="en-US" dirty="0"/>
              <a:t>Career Exploration into our new student </a:t>
            </a:r>
            <a:r>
              <a:rPr lang="en-US" dirty="0" smtClean="0"/>
              <a:t>information session: Prospective students </a:t>
            </a:r>
            <a:r>
              <a:rPr lang="en-US" dirty="0"/>
              <a:t>completed a career assessment and brief class discussion.</a:t>
            </a:r>
          </a:p>
          <a:p>
            <a:r>
              <a:rPr lang="en-US" dirty="0" smtClean="0"/>
              <a:t>After the information session held a brief one-on- one meeting </a:t>
            </a:r>
            <a:r>
              <a:rPr lang="en-US" dirty="0"/>
              <a:t>with all new students to discuss their career goals and determine if they need further Career Counseling. </a:t>
            </a:r>
            <a:r>
              <a:rPr lang="en-US" dirty="0" smtClean="0"/>
              <a:t>This can </a:t>
            </a:r>
            <a:r>
              <a:rPr lang="en-US" dirty="0"/>
              <a:t>be challenging with a small staff.</a:t>
            </a:r>
          </a:p>
          <a:p>
            <a:r>
              <a:rPr lang="en-US" dirty="0" smtClean="0"/>
              <a:t>Currently </a:t>
            </a:r>
            <a:r>
              <a:rPr lang="en-US" dirty="0"/>
              <a:t>s</a:t>
            </a:r>
            <a:r>
              <a:rPr lang="en-US" dirty="0" smtClean="0"/>
              <a:t>chedule a Career Counseling appointment with students that are undecided or want to talk about their career plans before confirming their program of study.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476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 to explore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Have paper and online career exploration resources available</a:t>
            </a:r>
          </a:p>
          <a:p>
            <a:r>
              <a:rPr lang="en-US" dirty="0"/>
              <a:t>Teach students the value of labor market information</a:t>
            </a:r>
          </a:p>
          <a:p>
            <a:r>
              <a:rPr lang="en-US" dirty="0" smtClean="0"/>
              <a:t>Establishing Job Shadowing contacts in the community</a:t>
            </a:r>
          </a:p>
          <a:p>
            <a:r>
              <a:rPr lang="en-US" dirty="0" smtClean="0"/>
              <a:t>Arranging informational interviews</a:t>
            </a:r>
          </a:p>
          <a:p>
            <a:r>
              <a:rPr lang="en-US" dirty="0" smtClean="0"/>
              <a:t>Partnership with faculty to coordinate experiential learning/work-based learning opportunities in the community</a:t>
            </a:r>
          </a:p>
          <a:p>
            <a:r>
              <a:rPr lang="en-US" dirty="0" smtClean="0"/>
              <a:t>Partner with </a:t>
            </a:r>
            <a:r>
              <a:rPr lang="en-US" dirty="0" smtClean="0"/>
              <a:t>Academic Advising </a:t>
            </a:r>
            <a:r>
              <a:rPr lang="en-US" dirty="0" smtClean="0"/>
              <a:t>staff – For transfer students plan “what can I do with this major” group discussions</a:t>
            </a:r>
          </a:p>
          <a:p>
            <a:r>
              <a:rPr lang="en-US" dirty="0"/>
              <a:t>College “Open House” – have a Career Services staff presence, </a:t>
            </a:r>
            <a:r>
              <a:rPr lang="en-US" dirty="0" smtClean="0"/>
              <a:t>hold a workshop</a:t>
            </a:r>
            <a:r>
              <a:rPr lang="en-US" dirty="0"/>
              <a:t>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834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(336) 249-8186 ext. 6312</a:t>
            </a:r>
          </a:p>
          <a:p>
            <a:r>
              <a:rPr lang="en-US" dirty="0" smtClean="0"/>
              <a:t>charles_mayer@davidsonccc.edu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953102" cy="2091267"/>
          </a:xfrm>
        </p:spPr>
        <p:txBody>
          <a:bodyPr/>
          <a:lstStyle/>
          <a:p>
            <a:r>
              <a:rPr lang="en-US" dirty="0" smtClean="0"/>
              <a:t>Charles Mayer</a:t>
            </a:r>
          </a:p>
          <a:p>
            <a:r>
              <a:rPr lang="en-US" dirty="0" smtClean="0"/>
              <a:t>Director, Career Development</a:t>
            </a:r>
          </a:p>
          <a:p>
            <a:r>
              <a:rPr lang="en-US" dirty="0" smtClean="0"/>
              <a:t>Davidson County Community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110154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227</TotalTime>
  <Words>512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Century Gothic</vt:lpstr>
      <vt:lpstr>Wingdings 3</vt:lpstr>
      <vt:lpstr>Slice</vt:lpstr>
      <vt:lpstr>Career planning</vt:lpstr>
      <vt:lpstr>When to select a major</vt:lpstr>
      <vt:lpstr>Best practices</vt:lpstr>
      <vt:lpstr>Best practices</vt:lpstr>
      <vt:lpstr>How we incorporated Career Planning at DCCC</vt:lpstr>
      <vt:lpstr>How we incorporated Career Planning at DCCC</vt:lpstr>
      <vt:lpstr>Opportunities to explore</vt:lpstr>
      <vt:lpstr>Contact Me </vt:lpstr>
    </vt:vector>
  </TitlesOfParts>
  <Company>DCCC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Career planning</dc:title>
  <dc:creator>Charles Mayer</dc:creator>
  <cp:lastModifiedBy>Charles Mayer</cp:lastModifiedBy>
  <cp:revision>17</cp:revision>
  <dcterms:created xsi:type="dcterms:W3CDTF">2018-02-21T15:22:11Z</dcterms:created>
  <dcterms:modified xsi:type="dcterms:W3CDTF">2018-02-22T16:40:13Z</dcterms:modified>
</cp:coreProperties>
</file>