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/>
    <p:restoredTop sz="94637"/>
  </p:normalViewPr>
  <p:slideViewPr>
    <p:cSldViewPr snapToGrid="0" snapToObjects="1">
      <p:cViewPr varScale="1">
        <p:scale>
          <a:sx n="110" d="100"/>
          <a:sy n="110" d="100"/>
        </p:scale>
        <p:origin x="1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7DB12-013B-BD40-A98E-50B575E8DA63}" type="datetimeFigureOut">
              <a:rPr lang="en-US" smtClean="0"/>
              <a:t>5/14/18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0E375-6E19-2F41-96BF-A7354059E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2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6348DC-5286-4C4A-9AD5-C845E68D4001}"/>
              </a:ext>
            </a:extLst>
          </p:cNvPr>
          <p:cNvSpPr/>
          <p:nvPr/>
        </p:nvSpPr>
        <p:spPr>
          <a:xfrm>
            <a:off x="381710" y="1117164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1C859E-ADCA-0744-8EC3-3EC07C7B11C5}"/>
              </a:ext>
            </a:extLst>
          </p:cNvPr>
          <p:cNvSpPr/>
          <p:nvPr/>
        </p:nvSpPr>
        <p:spPr>
          <a:xfrm>
            <a:off x="3142675" y="2358758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6D4CB-3A50-6548-AAA5-B18850177091}"/>
              </a:ext>
            </a:extLst>
          </p:cNvPr>
          <p:cNvSpPr/>
          <p:nvPr/>
        </p:nvSpPr>
        <p:spPr>
          <a:xfrm>
            <a:off x="3142675" y="4832152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3A35D2-3E31-CB48-920A-99771B91DC5D}"/>
              </a:ext>
            </a:extLst>
          </p:cNvPr>
          <p:cNvSpPr/>
          <p:nvPr/>
        </p:nvSpPr>
        <p:spPr>
          <a:xfrm>
            <a:off x="381710" y="3600352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9859F2F-AFF0-174E-9F7A-D204846D43C6}"/>
              </a:ext>
            </a:extLst>
          </p:cNvPr>
          <p:cNvSpPr txBox="1"/>
          <p:nvPr/>
        </p:nvSpPr>
        <p:spPr>
          <a:xfrm>
            <a:off x="0" y="817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Identify Program and Map System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81772CF-A58E-C245-A841-E381133B2C75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524710" y="1802964"/>
            <a:ext cx="0" cy="555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CA79011-9611-5F47-AF8B-FBA1CBC75219}"/>
              </a:ext>
            </a:extLst>
          </p:cNvPr>
          <p:cNvCxnSpPr>
            <a:cxnSpLocks/>
          </p:cNvCxnSpPr>
          <p:nvPr/>
        </p:nvCxnSpPr>
        <p:spPr>
          <a:xfrm>
            <a:off x="1524710" y="3044558"/>
            <a:ext cx="0" cy="555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B00EEFB-642B-B947-A387-4D3F7E4B85D7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2667710" y="2701658"/>
            <a:ext cx="47496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ABD4EB2-C8BB-6D47-A667-D50E50EB5B14}"/>
              </a:ext>
            </a:extLst>
          </p:cNvPr>
          <p:cNvCxnSpPr>
            <a:cxnSpLocks/>
          </p:cNvCxnSpPr>
          <p:nvPr/>
        </p:nvCxnSpPr>
        <p:spPr>
          <a:xfrm>
            <a:off x="1524710" y="4286152"/>
            <a:ext cx="0" cy="555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6381CB3-4609-414D-948D-3AA88BA05028}"/>
              </a:ext>
            </a:extLst>
          </p:cNvPr>
          <p:cNvCxnSpPr>
            <a:cxnSpLocks/>
          </p:cNvCxnSpPr>
          <p:nvPr/>
        </p:nvCxnSpPr>
        <p:spPr>
          <a:xfrm flipH="1">
            <a:off x="2667710" y="5184846"/>
            <a:ext cx="47496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BFEAFA4-ABCA-5E4F-B075-FFF663FF6B81}"/>
              </a:ext>
            </a:extLst>
          </p:cNvPr>
          <p:cNvCxnSpPr>
            <a:cxnSpLocks/>
          </p:cNvCxnSpPr>
          <p:nvPr/>
        </p:nvCxnSpPr>
        <p:spPr>
          <a:xfrm>
            <a:off x="1549483" y="5527746"/>
            <a:ext cx="0" cy="555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F50E013-2872-4E4E-A414-EB290835E025}"/>
              </a:ext>
            </a:extLst>
          </p:cNvPr>
          <p:cNvSpPr/>
          <p:nvPr/>
        </p:nvSpPr>
        <p:spPr>
          <a:xfrm>
            <a:off x="381710" y="6083540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BDF1729-A4A8-8747-983C-5F89B6F9AF19}"/>
              </a:ext>
            </a:extLst>
          </p:cNvPr>
          <p:cNvCxnSpPr>
            <a:cxnSpLocks/>
          </p:cNvCxnSpPr>
          <p:nvPr/>
        </p:nvCxnSpPr>
        <p:spPr>
          <a:xfrm flipH="1">
            <a:off x="2667710" y="6426440"/>
            <a:ext cx="339620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Diamond 77">
            <a:extLst>
              <a:ext uri="{FF2B5EF4-FFF2-40B4-BE49-F238E27FC236}">
                <a16:creationId xmlns:a16="http://schemas.microsoft.com/office/drawing/2014/main" id="{20221A97-FE6A-6149-ACD3-73EB51C5D6AD}"/>
              </a:ext>
            </a:extLst>
          </p:cNvPr>
          <p:cNvSpPr/>
          <p:nvPr/>
        </p:nvSpPr>
        <p:spPr>
          <a:xfrm>
            <a:off x="381710" y="2340828"/>
            <a:ext cx="2286000" cy="685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iamond 78">
            <a:extLst>
              <a:ext uri="{FF2B5EF4-FFF2-40B4-BE49-F238E27FC236}">
                <a16:creationId xmlns:a16="http://schemas.microsoft.com/office/drawing/2014/main" id="{3DE7BE3C-108B-3849-BF4D-AC1B6937EE1A}"/>
              </a:ext>
            </a:extLst>
          </p:cNvPr>
          <p:cNvSpPr/>
          <p:nvPr/>
        </p:nvSpPr>
        <p:spPr>
          <a:xfrm>
            <a:off x="381710" y="4832152"/>
            <a:ext cx="2286000" cy="6858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0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AF30EFE-63E6-D24F-882A-F5CDAF9B87ED}"/>
              </a:ext>
            </a:extLst>
          </p:cNvPr>
          <p:cNvCxnSpPr>
            <a:cxnSpLocks/>
          </p:cNvCxnSpPr>
          <p:nvPr/>
        </p:nvCxnSpPr>
        <p:spPr>
          <a:xfrm flipV="1">
            <a:off x="1921397" y="3810378"/>
            <a:ext cx="4897008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0552E49-F2FB-4D43-A805-59B5B1E4E5D7}"/>
              </a:ext>
            </a:extLst>
          </p:cNvPr>
          <p:cNvCxnSpPr>
            <a:cxnSpLocks/>
          </p:cNvCxnSpPr>
          <p:nvPr/>
        </p:nvCxnSpPr>
        <p:spPr>
          <a:xfrm flipH="1" flipV="1">
            <a:off x="1921397" y="3810377"/>
            <a:ext cx="549798" cy="226769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C61593A-D197-E640-9252-40BFB9CC59F8}"/>
              </a:ext>
            </a:extLst>
          </p:cNvPr>
          <p:cNvCxnSpPr>
            <a:cxnSpLocks/>
          </p:cNvCxnSpPr>
          <p:nvPr/>
        </p:nvCxnSpPr>
        <p:spPr>
          <a:xfrm flipH="1" flipV="1">
            <a:off x="4359853" y="3792624"/>
            <a:ext cx="549799" cy="229728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F27A31-6187-904E-9B56-EA750FABF3C2}"/>
              </a:ext>
            </a:extLst>
          </p:cNvPr>
          <p:cNvCxnSpPr>
            <a:cxnSpLocks/>
          </p:cNvCxnSpPr>
          <p:nvPr/>
        </p:nvCxnSpPr>
        <p:spPr>
          <a:xfrm flipH="1" flipV="1">
            <a:off x="6818405" y="3764267"/>
            <a:ext cx="549799" cy="2325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86E9747-C9E6-A344-B63E-2D2AD3CBC7B2}"/>
              </a:ext>
            </a:extLst>
          </p:cNvPr>
          <p:cNvCxnSpPr>
            <a:cxnSpLocks/>
          </p:cNvCxnSpPr>
          <p:nvPr/>
        </p:nvCxnSpPr>
        <p:spPr>
          <a:xfrm flipH="1">
            <a:off x="1921396" y="1524929"/>
            <a:ext cx="549799" cy="229728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F7132FB-64ED-B04A-B3A3-2DE2DEBE1434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4361518" y="1506069"/>
            <a:ext cx="549798" cy="22983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2129948-D7DE-0A4F-8FCD-B93A910DDAC2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6818406" y="1506069"/>
            <a:ext cx="549798" cy="22983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56348DC-5286-4C4A-9AD5-C845E68D4001}"/>
              </a:ext>
            </a:extLst>
          </p:cNvPr>
          <p:cNvSpPr/>
          <p:nvPr/>
        </p:nvSpPr>
        <p:spPr>
          <a:xfrm>
            <a:off x="1328194" y="820269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1C859E-ADCA-0744-8EC3-3EC07C7B11C5}"/>
              </a:ext>
            </a:extLst>
          </p:cNvPr>
          <p:cNvSpPr/>
          <p:nvPr/>
        </p:nvSpPr>
        <p:spPr>
          <a:xfrm>
            <a:off x="3768316" y="820269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6D4CB-3A50-6548-AAA5-B18850177091}"/>
              </a:ext>
            </a:extLst>
          </p:cNvPr>
          <p:cNvSpPr/>
          <p:nvPr/>
        </p:nvSpPr>
        <p:spPr>
          <a:xfrm>
            <a:off x="6225204" y="820269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11970-041F-C644-BA8A-AA66994CB7A4}"/>
              </a:ext>
            </a:extLst>
          </p:cNvPr>
          <p:cNvSpPr/>
          <p:nvPr/>
        </p:nvSpPr>
        <p:spPr>
          <a:xfrm>
            <a:off x="1328194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3A35D2-3E31-CB48-920A-99771B91DC5D}"/>
              </a:ext>
            </a:extLst>
          </p:cNvPr>
          <p:cNvSpPr/>
          <p:nvPr/>
        </p:nvSpPr>
        <p:spPr>
          <a:xfrm>
            <a:off x="3766652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52833F-C390-9249-8E68-3F975E2052F6}"/>
              </a:ext>
            </a:extLst>
          </p:cNvPr>
          <p:cNvSpPr/>
          <p:nvPr/>
        </p:nvSpPr>
        <p:spPr>
          <a:xfrm>
            <a:off x="6225204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C536E3-B956-B643-8C6B-5129C1FEC7CC}"/>
              </a:ext>
            </a:extLst>
          </p:cNvPr>
          <p:cNvSpPr txBox="1"/>
          <p:nvPr/>
        </p:nvSpPr>
        <p:spPr>
          <a:xfrm>
            <a:off x="0" y="2649069"/>
            <a:ext cx="10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Problem: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FBDA9B-D862-404E-80B2-F6ED25C7CBA9}"/>
              </a:ext>
            </a:extLst>
          </p:cNvPr>
          <p:cNvGraphicFramePr>
            <a:graphicFrameLocks noGrp="1"/>
          </p:cNvGraphicFramePr>
          <p:nvPr/>
        </p:nvGraphicFramePr>
        <p:xfrm>
          <a:off x="62922" y="3028821"/>
          <a:ext cx="1527150" cy="152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50">
                  <a:extLst>
                    <a:ext uri="{9D8B030D-6E8A-4147-A177-3AD203B41FA5}">
                      <a16:colId xmlns:a16="http://schemas.microsoft.com/office/drawing/2014/main" val="3710685512"/>
                    </a:ext>
                  </a:extLst>
                </a:gridCol>
              </a:tblGrid>
              <a:tr h="15264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804166"/>
                  </a:ext>
                </a:extLst>
              </a:tr>
            </a:tbl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252BF3F-126B-3E41-AFE5-3AB28FDA3ED8}"/>
              </a:ext>
            </a:extLst>
          </p:cNvPr>
          <p:cNvCxnSpPr>
            <a:cxnSpLocks/>
          </p:cNvCxnSpPr>
          <p:nvPr/>
        </p:nvCxnSpPr>
        <p:spPr>
          <a:xfrm flipV="1">
            <a:off x="2062222" y="3256722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FD4B80B-D28D-5943-AC78-3621E110BA73}"/>
              </a:ext>
            </a:extLst>
          </p:cNvPr>
          <p:cNvCxnSpPr>
            <a:cxnSpLocks/>
          </p:cNvCxnSpPr>
          <p:nvPr/>
        </p:nvCxnSpPr>
        <p:spPr>
          <a:xfrm flipV="1">
            <a:off x="4481872" y="3256722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A560B68-4538-1246-B232-F00F8ACAAC4A}"/>
              </a:ext>
            </a:extLst>
          </p:cNvPr>
          <p:cNvCxnSpPr>
            <a:cxnSpLocks/>
          </p:cNvCxnSpPr>
          <p:nvPr/>
        </p:nvCxnSpPr>
        <p:spPr>
          <a:xfrm flipV="1">
            <a:off x="6959496" y="3256722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E66F43A-B3EC-6247-B74C-EA24FC78953C}"/>
              </a:ext>
            </a:extLst>
          </p:cNvPr>
          <p:cNvCxnSpPr>
            <a:cxnSpLocks/>
          </p:cNvCxnSpPr>
          <p:nvPr/>
        </p:nvCxnSpPr>
        <p:spPr>
          <a:xfrm flipV="1">
            <a:off x="390380" y="2649069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416B012-8ED6-FE45-8B09-075C13E351B5}"/>
              </a:ext>
            </a:extLst>
          </p:cNvPr>
          <p:cNvCxnSpPr>
            <a:cxnSpLocks/>
          </p:cNvCxnSpPr>
          <p:nvPr/>
        </p:nvCxnSpPr>
        <p:spPr>
          <a:xfrm flipV="1">
            <a:off x="2810030" y="2649069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DF515E5-A1B9-AB49-87A4-033A189FA8C7}"/>
              </a:ext>
            </a:extLst>
          </p:cNvPr>
          <p:cNvCxnSpPr>
            <a:cxnSpLocks/>
          </p:cNvCxnSpPr>
          <p:nvPr/>
        </p:nvCxnSpPr>
        <p:spPr>
          <a:xfrm flipV="1">
            <a:off x="5272664" y="2649069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2AD723E-0BEE-1242-8F80-B9F90453F3FB}"/>
              </a:ext>
            </a:extLst>
          </p:cNvPr>
          <p:cNvCxnSpPr>
            <a:cxnSpLocks/>
          </p:cNvCxnSpPr>
          <p:nvPr/>
        </p:nvCxnSpPr>
        <p:spPr>
          <a:xfrm flipV="1">
            <a:off x="2343981" y="2013016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885E743-D00F-7148-BAD5-CF37809FDDDC}"/>
              </a:ext>
            </a:extLst>
          </p:cNvPr>
          <p:cNvCxnSpPr>
            <a:cxnSpLocks/>
          </p:cNvCxnSpPr>
          <p:nvPr/>
        </p:nvCxnSpPr>
        <p:spPr>
          <a:xfrm flipV="1">
            <a:off x="4786116" y="2013016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2FA699F-CC54-584C-ABEE-98587E706311}"/>
              </a:ext>
            </a:extLst>
          </p:cNvPr>
          <p:cNvCxnSpPr>
            <a:cxnSpLocks/>
          </p:cNvCxnSpPr>
          <p:nvPr/>
        </p:nvCxnSpPr>
        <p:spPr>
          <a:xfrm flipV="1">
            <a:off x="7241255" y="2013016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27661BE-C09A-994E-BB24-278B186DB545}"/>
              </a:ext>
            </a:extLst>
          </p:cNvPr>
          <p:cNvCxnSpPr>
            <a:cxnSpLocks/>
          </p:cNvCxnSpPr>
          <p:nvPr/>
        </p:nvCxnSpPr>
        <p:spPr>
          <a:xfrm flipV="1">
            <a:off x="2376204" y="5700909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B725B8C-A0B7-FC4C-AA18-AE1AF8FBAB91}"/>
              </a:ext>
            </a:extLst>
          </p:cNvPr>
          <p:cNvCxnSpPr>
            <a:cxnSpLocks/>
          </p:cNvCxnSpPr>
          <p:nvPr/>
        </p:nvCxnSpPr>
        <p:spPr>
          <a:xfrm flipV="1">
            <a:off x="4805966" y="5700909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047A69F-FA1E-B84B-A9DD-FFB4C38A62BE}"/>
              </a:ext>
            </a:extLst>
          </p:cNvPr>
          <p:cNvCxnSpPr>
            <a:cxnSpLocks/>
          </p:cNvCxnSpPr>
          <p:nvPr/>
        </p:nvCxnSpPr>
        <p:spPr>
          <a:xfrm flipV="1">
            <a:off x="7272015" y="5700909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68FEC97-AD70-954D-B20D-C780938DA7C0}"/>
              </a:ext>
            </a:extLst>
          </p:cNvPr>
          <p:cNvCxnSpPr>
            <a:cxnSpLocks/>
          </p:cNvCxnSpPr>
          <p:nvPr/>
        </p:nvCxnSpPr>
        <p:spPr>
          <a:xfrm flipV="1">
            <a:off x="390380" y="5093256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F577353F-9822-4242-BE48-54179A7B3F79}"/>
              </a:ext>
            </a:extLst>
          </p:cNvPr>
          <p:cNvCxnSpPr>
            <a:cxnSpLocks/>
          </p:cNvCxnSpPr>
          <p:nvPr/>
        </p:nvCxnSpPr>
        <p:spPr>
          <a:xfrm flipV="1">
            <a:off x="2833180" y="5093256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42F6283-6369-DB4E-94D3-D7A7F9FE780A}"/>
              </a:ext>
            </a:extLst>
          </p:cNvPr>
          <p:cNvCxnSpPr>
            <a:cxnSpLocks/>
          </p:cNvCxnSpPr>
          <p:nvPr/>
        </p:nvCxnSpPr>
        <p:spPr>
          <a:xfrm flipV="1">
            <a:off x="5302644" y="5093256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A7FBA8C-E1D8-C546-BAAE-2A528C705486}"/>
              </a:ext>
            </a:extLst>
          </p:cNvPr>
          <p:cNvCxnSpPr>
            <a:cxnSpLocks/>
          </p:cNvCxnSpPr>
          <p:nvPr/>
        </p:nvCxnSpPr>
        <p:spPr>
          <a:xfrm flipV="1">
            <a:off x="2062222" y="4457203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84926FB-E22A-464A-AF3D-F73AFB6FD293}"/>
              </a:ext>
            </a:extLst>
          </p:cNvPr>
          <p:cNvCxnSpPr>
            <a:cxnSpLocks/>
          </p:cNvCxnSpPr>
          <p:nvPr/>
        </p:nvCxnSpPr>
        <p:spPr>
          <a:xfrm flipV="1">
            <a:off x="4528172" y="4457203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BB78BC4-08DB-1F4B-A9C7-1D96CEF066B7}"/>
              </a:ext>
            </a:extLst>
          </p:cNvPr>
          <p:cNvCxnSpPr>
            <a:cxnSpLocks/>
          </p:cNvCxnSpPr>
          <p:nvPr/>
        </p:nvCxnSpPr>
        <p:spPr>
          <a:xfrm flipV="1">
            <a:off x="6959496" y="4457203"/>
            <a:ext cx="1828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859F2F-AFF0-174E-9F7A-D204846D43C6}"/>
              </a:ext>
            </a:extLst>
          </p:cNvPr>
          <p:cNvSpPr txBox="1"/>
          <p:nvPr/>
        </p:nvSpPr>
        <p:spPr>
          <a:xfrm>
            <a:off x="0" y="8177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Fishbone Diagram</a:t>
            </a:r>
          </a:p>
        </p:txBody>
      </p:sp>
    </p:spTree>
    <p:extLst>
      <p:ext uri="{BB962C8B-B14F-4D97-AF65-F5344CB8AC3E}">
        <p14:creationId xmlns:p14="http://schemas.microsoft.com/office/powerpoint/2010/main" val="15904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3EFB31-891C-D443-996F-217E29E9A0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1706" y="127321"/>
          <a:ext cx="8525436" cy="662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2718">
                  <a:extLst>
                    <a:ext uri="{9D8B030D-6E8A-4147-A177-3AD203B41FA5}">
                      <a16:colId xmlns:a16="http://schemas.microsoft.com/office/drawing/2014/main" val="2144945317"/>
                    </a:ext>
                  </a:extLst>
                </a:gridCol>
                <a:gridCol w="4262718">
                  <a:extLst>
                    <a:ext uri="{9D8B030D-6E8A-4147-A177-3AD203B41FA5}">
                      <a16:colId xmlns:a16="http://schemas.microsoft.com/office/drawing/2014/main" val="3226456599"/>
                    </a:ext>
                  </a:extLst>
                </a:gridCol>
              </a:tblGrid>
              <a:tr h="477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System Improvement 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1348"/>
                  </a:ext>
                </a:extLst>
              </a:tr>
              <a:tr h="477600">
                <a:tc gridSpan="2"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Problem: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832200"/>
                  </a:ext>
                </a:extLst>
              </a:tr>
              <a:tr h="4597354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4504223"/>
                  </a:ext>
                </a:extLst>
              </a:tr>
              <a:tr h="854862">
                <a:tc gridSpan="2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Key:  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19746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BA253CC-127E-8643-8DE2-60B3A00E4B10}"/>
              </a:ext>
            </a:extLst>
          </p:cNvPr>
          <p:cNvSpPr/>
          <p:nvPr/>
        </p:nvSpPr>
        <p:spPr>
          <a:xfrm>
            <a:off x="1048871" y="5983940"/>
            <a:ext cx="1344705" cy="5486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Challenges at Institutional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A40857-7456-0E46-B776-DCDB21135496}"/>
              </a:ext>
            </a:extLst>
          </p:cNvPr>
          <p:cNvSpPr/>
          <p:nvPr/>
        </p:nvSpPr>
        <p:spPr>
          <a:xfrm>
            <a:off x="2572871" y="5983940"/>
            <a:ext cx="1344705" cy="5486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Challenges at Faculty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996F0-9472-1D4C-A8CB-80875EF2BE1E}"/>
              </a:ext>
            </a:extLst>
          </p:cNvPr>
          <p:cNvSpPr/>
          <p:nvPr/>
        </p:nvSpPr>
        <p:spPr>
          <a:xfrm>
            <a:off x="4096871" y="5983940"/>
            <a:ext cx="1344705" cy="54864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Challenges at Student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AEE17E-3696-BD4B-A646-AEB7D8580C8E}"/>
              </a:ext>
            </a:extLst>
          </p:cNvPr>
          <p:cNvSpPr/>
          <p:nvPr/>
        </p:nvSpPr>
        <p:spPr>
          <a:xfrm>
            <a:off x="5620871" y="5983940"/>
            <a:ext cx="1344705" cy="5486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Challenges at Professional / Practice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2D23B6-3F6B-7346-BA25-AB81E1F35DD6}"/>
              </a:ext>
            </a:extLst>
          </p:cNvPr>
          <p:cNvSpPr/>
          <p:nvPr/>
        </p:nvSpPr>
        <p:spPr>
          <a:xfrm>
            <a:off x="7144871" y="5983940"/>
            <a:ext cx="1344705" cy="5486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Challenges at _______________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4CD1BB-68A0-4F48-BEE2-43A66ED2AC2D}"/>
              </a:ext>
            </a:extLst>
          </p:cNvPr>
          <p:cNvSpPr/>
          <p:nvPr/>
        </p:nvSpPr>
        <p:spPr>
          <a:xfrm>
            <a:off x="241706" y="1355060"/>
            <a:ext cx="4262718" cy="241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Challenges at Institutional Level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FE9D67-4CC6-9946-81EF-0ECE7360A1FB}"/>
              </a:ext>
            </a:extLst>
          </p:cNvPr>
          <p:cNvSpPr/>
          <p:nvPr/>
        </p:nvSpPr>
        <p:spPr>
          <a:xfrm>
            <a:off x="241706" y="3535716"/>
            <a:ext cx="4262718" cy="2544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Challenges at Faculty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4AD3AB6-1A1B-284A-84E7-833559456276}"/>
              </a:ext>
            </a:extLst>
          </p:cNvPr>
          <p:cNvSpPr/>
          <p:nvPr/>
        </p:nvSpPr>
        <p:spPr>
          <a:xfrm>
            <a:off x="4504424" y="1355059"/>
            <a:ext cx="4262718" cy="2413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Challenges at Student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E7F084-91BF-6C4A-9777-7E4705A96B77}"/>
              </a:ext>
            </a:extLst>
          </p:cNvPr>
          <p:cNvSpPr/>
          <p:nvPr/>
        </p:nvSpPr>
        <p:spPr>
          <a:xfrm>
            <a:off x="4504424" y="2906666"/>
            <a:ext cx="4262718" cy="2574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Challenges at Professional / Practice Level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A2FC9D6-561F-5E46-8273-F69C84CF1378}"/>
              </a:ext>
            </a:extLst>
          </p:cNvPr>
          <p:cNvSpPr/>
          <p:nvPr/>
        </p:nvSpPr>
        <p:spPr>
          <a:xfrm>
            <a:off x="4504424" y="4474363"/>
            <a:ext cx="4262718" cy="257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Challenges at _______________ Level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ECD5A3D-F0CA-7F4B-BA4B-0B1BCA23151B}"/>
              </a:ext>
            </a:extLst>
          </p:cNvPr>
          <p:cNvSpPr/>
          <p:nvPr/>
        </p:nvSpPr>
        <p:spPr>
          <a:xfrm>
            <a:off x="376518" y="1693700"/>
            <a:ext cx="1344705" cy="5486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512D005-EB82-5446-A4A6-3887B3304BF5}"/>
              </a:ext>
            </a:extLst>
          </p:cNvPr>
          <p:cNvSpPr/>
          <p:nvPr/>
        </p:nvSpPr>
        <p:spPr>
          <a:xfrm>
            <a:off x="376518" y="3925723"/>
            <a:ext cx="1344705" cy="5486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7E7A66-FC50-5345-98CB-8FC7387C2519}"/>
              </a:ext>
            </a:extLst>
          </p:cNvPr>
          <p:cNvSpPr/>
          <p:nvPr/>
        </p:nvSpPr>
        <p:spPr>
          <a:xfrm>
            <a:off x="376518" y="2339599"/>
            <a:ext cx="1344705" cy="5486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5CFEE6-FFB2-DC48-9DE2-7A0EDBB9F315}"/>
              </a:ext>
            </a:extLst>
          </p:cNvPr>
          <p:cNvSpPr/>
          <p:nvPr/>
        </p:nvSpPr>
        <p:spPr>
          <a:xfrm>
            <a:off x="376518" y="4571622"/>
            <a:ext cx="1344705" cy="5486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AE13997-6ADC-6746-8D63-CD6F0962BEC2}"/>
              </a:ext>
            </a:extLst>
          </p:cNvPr>
          <p:cNvSpPr/>
          <p:nvPr/>
        </p:nvSpPr>
        <p:spPr>
          <a:xfrm>
            <a:off x="376518" y="2926107"/>
            <a:ext cx="1344705" cy="5486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4343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6348DC-5286-4C4A-9AD5-C845E68D4001}"/>
              </a:ext>
            </a:extLst>
          </p:cNvPr>
          <p:cNvSpPr/>
          <p:nvPr/>
        </p:nvSpPr>
        <p:spPr>
          <a:xfrm>
            <a:off x="2071868" y="1866346"/>
            <a:ext cx="1542326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1C859E-ADCA-0744-8EC3-3EC07C7B11C5}"/>
              </a:ext>
            </a:extLst>
          </p:cNvPr>
          <p:cNvSpPr/>
          <p:nvPr/>
        </p:nvSpPr>
        <p:spPr>
          <a:xfrm>
            <a:off x="3768316" y="1866346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6D4CB-3A50-6548-AAA5-B18850177091}"/>
              </a:ext>
            </a:extLst>
          </p:cNvPr>
          <p:cNvSpPr/>
          <p:nvPr/>
        </p:nvSpPr>
        <p:spPr>
          <a:xfrm>
            <a:off x="6225204" y="1357277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11970-041F-C644-BA8A-AA66994CB7A4}"/>
              </a:ext>
            </a:extLst>
          </p:cNvPr>
          <p:cNvSpPr/>
          <p:nvPr/>
        </p:nvSpPr>
        <p:spPr>
          <a:xfrm>
            <a:off x="2071868" y="3592040"/>
            <a:ext cx="1542326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3A35D2-3E31-CB48-920A-99771B91DC5D}"/>
              </a:ext>
            </a:extLst>
          </p:cNvPr>
          <p:cNvSpPr/>
          <p:nvPr/>
        </p:nvSpPr>
        <p:spPr>
          <a:xfrm>
            <a:off x="3766652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52833F-C390-9249-8E68-3F975E2052F6}"/>
              </a:ext>
            </a:extLst>
          </p:cNvPr>
          <p:cNvSpPr/>
          <p:nvPr/>
        </p:nvSpPr>
        <p:spPr>
          <a:xfrm>
            <a:off x="6225204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C536E3-B956-B643-8C6B-5129C1FEC7CC}"/>
              </a:ext>
            </a:extLst>
          </p:cNvPr>
          <p:cNvSpPr txBox="1"/>
          <p:nvPr/>
        </p:nvSpPr>
        <p:spPr>
          <a:xfrm>
            <a:off x="0" y="2649069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Aim: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FBDA9B-D862-404E-80B2-F6ED25C7CBA9}"/>
              </a:ext>
            </a:extLst>
          </p:cNvPr>
          <p:cNvGraphicFramePr>
            <a:graphicFrameLocks noGrp="1"/>
          </p:cNvGraphicFramePr>
          <p:nvPr/>
        </p:nvGraphicFramePr>
        <p:xfrm>
          <a:off x="62922" y="3028821"/>
          <a:ext cx="1527150" cy="152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50">
                  <a:extLst>
                    <a:ext uri="{9D8B030D-6E8A-4147-A177-3AD203B41FA5}">
                      <a16:colId xmlns:a16="http://schemas.microsoft.com/office/drawing/2014/main" val="3710685512"/>
                    </a:ext>
                  </a:extLst>
                </a:gridCol>
              </a:tblGrid>
              <a:tr h="15264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804166"/>
                  </a:ext>
                </a:extLst>
              </a:tr>
            </a:tbl>
          </a:graphicData>
        </a:graphic>
      </p:graphicFrame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2AD723E-0BEE-1242-8F80-B9F90453F3FB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3614194" y="2209246"/>
            <a:ext cx="15412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859F2F-AFF0-174E-9F7A-D204846D43C6}"/>
              </a:ext>
            </a:extLst>
          </p:cNvPr>
          <p:cNvSpPr txBox="1"/>
          <p:nvPr/>
        </p:nvSpPr>
        <p:spPr>
          <a:xfrm>
            <a:off x="0" y="32540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Driver Diagram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D1732E-BB8B-5445-9846-FBFC23C24CF4}"/>
              </a:ext>
            </a:extLst>
          </p:cNvPr>
          <p:cNvSpPr/>
          <p:nvPr/>
        </p:nvSpPr>
        <p:spPr>
          <a:xfrm>
            <a:off x="6208438" y="2146408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ED76EF7-937A-9544-813E-6B215A5B0E70}"/>
              </a:ext>
            </a:extLst>
          </p:cNvPr>
          <p:cNvSpPr/>
          <p:nvPr/>
        </p:nvSpPr>
        <p:spPr>
          <a:xfrm>
            <a:off x="3766652" y="2834254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093BAA4-5E67-3249-B3E4-9DA878C76ACA}"/>
              </a:ext>
            </a:extLst>
          </p:cNvPr>
          <p:cNvSpPr/>
          <p:nvPr/>
        </p:nvSpPr>
        <p:spPr>
          <a:xfrm>
            <a:off x="3766652" y="3596650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E9B444-ACB8-384D-AFF7-AB60A13A6C8D}"/>
              </a:ext>
            </a:extLst>
          </p:cNvPr>
          <p:cNvSpPr/>
          <p:nvPr/>
        </p:nvSpPr>
        <p:spPr>
          <a:xfrm>
            <a:off x="3766652" y="4359046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A1DC1B-E1D5-234C-ADD7-241830980469}"/>
              </a:ext>
            </a:extLst>
          </p:cNvPr>
          <p:cNvSpPr/>
          <p:nvPr/>
        </p:nvSpPr>
        <p:spPr>
          <a:xfrm>
            <a:off x="2071868" y="6078071"/>
            <a:ext cx="1542326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7E10D0A-3FFB-8D46-BE6E-27BBF2E37600}"/>
              </a:ext>
            </a:extLst>
          </p:cNvPr>
          <p:cNvSpPr/>
          <p:nvPr/>
        </p:nvSpPr>
        <p:spPr>
          <a:xfrm>
            <a:off x="3766652" y="5218558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08C56E3-CC32-6B49-9216-343A2C78FB4C}"/>
              </a:ext>
            </a:extLst>
          </p:cNvPr>
          <p:cNvCxnSpPr>
            <a:cxnSpLocks/>
          </p:cNvCxnSpPr>
          <p:nvPr/>
        </p:nvCxnSpPr>
        <p:spPr>
          <a:xfrm>
            <a:off x="3614194" y="3965719"/>
            <a:ext cx="15412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55A1621-2D2F-F94F-B73A-A2D6721F769F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3614194" y="3177154"/>
            <a:ext cx="152458" cy="87398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139380A-C24B-6B47-BEC3-3651176077F7}"/>
              </a:ext>
            </a:extLst>
          </p:cNvPr>
          <p:cNvCxnSpPr>
            <a:cxnSpLocks/>
            <a:stCxn id="7" idx="3"/>
            <a:endCxn id="45" idx="1"/>
          </p:cNvCxnSpPr>
          <p:nvPr/>
        </p:nvCxnSpPr>
        <p:spPr>
          <a:xfrm>
            <a:off x="3614194" y="3934940"/>
            <a:ext cx="152458" cy="76700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4282E3F-2B56-C543-B5BC-DF51ACB1BAC5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 flipV="1">
            <a:off x="3614194" y="5561458"/>
            <a:ext cx="152458" cy="8595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07C3A9B-8BB1-F640-BE0E-9C73014FDE34}"/>
              </a:ext>
            </a:extLst>
          </p:cNvPr>
          <p:cNvCxnSpPr>
            <a:cxnSpLocks/>
          </p:cNvCxnSpPr>
          <p:nvPr/>
        </p:nvCxnSpPr>
        <p:spPr>
          <a:xfrm>
            <a:off x="3600746" y="6420971"/>
            <a:ext cx="15412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DAE8725C-A1CB-BE48-8BE1-2A9B27B0C3E1}"/>
              </a:ext>
            </a:extLst>
          </p:cNvPr>
          <p:cNvSpPr txBox="1"/>
          <p:nvPr/>
        </p:nvSpPr>
        <p:spPr>
          <a:xfrm>
            <a:off x="2058420" y="856184"/>
            <a:ext cx="1542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Primary Driver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3518232-CE70-494E-BA70-8939DAF48BDD}"/>
              </a:ext>
            </a:extLst>
          </p:cNvPr>
          <p:cNvSpPr txBox="1"/>
          <p:nvPr/>
        </p:nvSpPr>
        <p:spPr>
          <a:xfrm>
            <a:off x="3854370" y="811940"/>
            <a:ext cx="2198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Secondary Driver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8DE3D51-FEFA-DF4A-9A69-1DEF5FBB0652}"/>
              </a:ext>
            </a:extLst>
          </p:cNvPr>
          <p:cNvSpPr txBox="1"/>
          <p:nvPr/>
        </p:nvSpPr>
        <p:spPr>
          <a:xfrm>
            <a:off x="6208438" y="806889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Possible Changes</a:t>
            </a:r>
          </a:p>
        </p:txBody>
      </p:sp>
    </p:spTree>
    <p:extLst>
      <p:ext uri="{BB962C8B-B14F-4D97-AF65-F5344CB8AC3E}">
        <p14:creationId xmlns:p14="http://schemas.microsoft.com/office/powerpoint/2010/main" val="257501289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80600939-46ED-5846-B23F-EEA6C83E3E6E}" vid="{9036658E-4FCD-A045-91A2-EB0F803D1C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1327</TotalTime>
  <Words>70</Words>
  <Application>Microsoft Macintosh PowerPoint</Application>
  <PresentationFormat>Letter Paper (8.5x11 in)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2018-05-14T20:25:24Z</dcterms:created>
  <dcterms:modified xsi:type="dcterms:W3CDTF">2018-05-15T18:40:36Z</dcterms:modified>
</cp:coreProperties>
</file>