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69" r:id="rId4"/>
    <p:sldId id="258" r:id="rId5"/>
    <p:sldId id="259" r:id="rId6"/>
    <p:sldId id="266" r:id="rId7"/>
    <p:sldId id="282" r:id="rId8"/>
    <p:sldId id="283" r:id="rId9"/>
    <p:sldId id="267" r:id="rId10"/>
    <p:sldId id="268" r:id="rId11"/>
    <p:sldId id="260" r:id="rId12"/>
    <p:sldId id="261" r:id="rId13"/>
    <p:sldId id="262" r:id="rId14"/>
    <p:sldId id="263" r:id="rId15"/>
    <p:sldId id="264" r:id="rId16"/>
    <p:sldId id="274" r:id="rId17"/>
    <p:sldId id="275" r:id="rId18"/>
    <p:sldId id="281" r:id="rId19"/>
    <p:sldId id="272" r:id="rId20"/>
    <p:sldId id="270" r:id="rId21"/>
    <p:sldId id="271" r:id="rId22"/>
    <p:sldId id="276" r:id="rId23"/>
    <p:sldId id="278" r:id="rId24"/>
    <p:sldId id="279" r:id="rId2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1312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242" y="1179956"/>
            <a:ext cx="11818315" cy="14090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442" y="2054225"/>
            <a:ext cx="11665915" cy="24410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crc@columbia.edu" TargetMode="External"/><Relationship Id="rId2" Type="http://schemas.openxmlformats.org/officeDocument/2006/relationships/hyperlink" Target="http://ccrc.tc.columbia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20" dirty="0"/>
              <a:t>NC Guided Pathways to Success Network 2018 Cohort</a:t>
            </a:r>
            <a:br>
              <a:rPr lang="en-US" sz="5020" dirty="0"/>
            </a:br>
            <a:r>
              <a:rPr lang="en-US" sz="5020" dirty="0"/>
              <a:t>NIC Facilitators </a:t>
            </a:r>
            <a:r>
              <a:rPr lang="en-US" sz="5020" dirty="0" smtClean="0"/>
              <a:t>Institute</a:t>
            </a:r>
            <a:br>
              <a:rPr lang="en-US" sz="5020" dirty="0" smtClean="0"/>
            </a:br>
            <a:r>
              <a:rPr lang="en-US" sz="5020" dirty="0" smtClean="0"/>
              <a:t>May 16</a:t>
            </a:r>
            <a:r>
              <a:rPr lang="en-US" sz="5020" baseline="30000" dirty="0" smtClean="0"/>
              <a:t>th</a:t>
            </a:r>
            <a:r>
              <a:rPr lang="en-US" sz="5020" dirty="0" smtClean="0"/>
              <a:t>, 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951" y="2138670"/>
            <a:ext cx="5171023" cy="1349719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30" y="6320597"/>
            <a:ext cx="1553882" cy="1033531"/>
          </a:xfrm>
          <a:prstGeom prst="rect">
            <a:avLst/>
          </a:prstGeom>
          <a:noFill/>
        </p:spPr>
      </p:pic>
      <p:pic>
        <p:nvPicPr>
          <p:cNvPr id="7" name="Picture 6" descr="H:\ADMIN\PowerPoint,Letterhead,Logos\CCRC Logo and Stationery\CCRC Logos\JPG large (with TC underneath)\CCRC_logo_Colo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3521762" y="8128000"/>
            <a:ext cx="4972424" cy="896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53" y="6060353"/>
            <a:ext cx="1625600" cy="1482165"/>
          </a:xfrm>
          <a:prstGeom prst="rect">
            <a:avLst/>
          </a:prstGeom>
        </p:spPr>
      </p:pic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5988259" y="6320596"/>
            <a:ext cx="1868643" cy="910416"/>
            <a:chOff x="980" y="1580"/>
            <a:chExt cx="2345" cy="1143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990" y="1590"/>
              <a:ext cx="2325" cy="1123"/>
              <a:chOff x="990" y="1590"/>
              <a:chExt cx="2325" cy="1123"/>
            </a:xfrm>
          </p:grpSpPr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990" y="1590"/>
                <a:ext cx="2325" cy="1123"/>
              </a:xfrm>
              <a:custGeom>
                <a:avLst/>
                <a:gdLst>
                  <a:gd name="T0" fmla="+- 0 990 990"/>
                  <a:gd name="T1" fmla="*/ T0 w 2325"/>
                  <a:gd name="T2" fmla="+- 0 2713 1590"/>
                  <a:gd name="T3" fmla="*/ 2713 h 1123"/>
                  <a:gd name="T4" fmla="+- 0 3315 990"/>
                  <a:gd name="T5" fmla="*/ T4 w 2325"/>
                  <a:gd name="T6" fmla="+- 0 2713 1590"/>
                  <a:gd name="T7" fmla="*/ 2713 h 1123"/>
                  <a:gd name="T8" fmla="+- 0 3315 990"/>
                  <a:gd name="T9" fmla="*/ T8 w 2325"/>
                  <a:gd name="T10" fmla="+- 0 1590 1590"/>
                  <a:gd name="T11" fmla="*/ 1590 h 1123"/>
                  <a:gd name="T12" fmla="+- 0 990 990"/>
                  <a:gd name="T13" fmla="*/ T12 w 2325"/>
                  <a:gd name="T14" fmla="+- 0 1590 1590"/>
                  <a:gd name="T15" fmla="*/ 1590 h 1123"/>
                  <a:gd name="T16" fmla="+- 0 990 990"/>
                  <a:gd name="T17" fmla="*/ T16 w 2325"/>
                  <a:gd name="T18" fmla="+- 0 2713 1590"/>
                  <a:gd name="T19" fmla="*/ 2713 h 1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25" h="1123">
                    <a:moveTo>
                      <a:pt x="0" y="1123"/>
                    </a:moveTo>
                    <a:lnTo>
                      <a:pt x="2325" y="1123"/>
                    </a:lnTo>
                    <a:lnTo>
                      <a:pt x="2325" y="0"/>
                    </a:lnTo>
                    <a:lnTo>
                      <a:pt x="0" y="0"/>
                    </a:lnTo>
                    <a:lnTo>
                      <a:pt x="0" y="1123"/>
                    </a:lnTo>
                    <a:close/>
                  </a:path>
                </a:pathLst>
              </a:custGeom>
              <a:solidFill>
                <a:srgbClr val="FFF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748" tIns="57374" rIns="114748" bIns="5737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59"/>
              </a:p>
            </p:txBody>
          </p:sp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1590"/>
                <a:ext cx="2325" cy="1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7" y="6060353"/>
            <a:ext cx="1545914" cy="14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43929" y="3711898"/>
            <a:ext cx="231802" cy="46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748" tIns="57374" rIns="114748" bIns="5737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59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3929" y="4056704"/>
            <a:ext cx="4034086" cy="3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57673" tIns="0" rIns="2037335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259"/>
          </a:p>
        </p:txBody>
      </p:sp>
      <p:sp>
        <p:nvSpPr>
          <p:cNvPr id="23" name="Rectangle 22"/>
          <p:cNvSpPr/>
          <p:nvPr/>
        </p:nvSpPr>
        <p:spPr>
          <a:xfrm>
            <a:off x="3011570" y="4542392"/>
            <a:ext cx="7394845" cy="710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16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 Scale of Adoption Assessment</a:t>
            </a:r>
            <a:endParaRPr lang="en-US" sz="4016" dirty="0"/>
          </a:p>
        </p:txBody>
      </p:sp>
      <p:sp>
        <p:nvSpPr>
          <p:cNvPr id="5" name="TextBox 4"/>
          <p:cNvSpPr txBox="1"/>
          <p:nvPr/>
        </p:nvSpPr>
        <p:spPr>
          <a:xfrm>
            <a:off x="9702800" y="75425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Bobbie Frye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4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latin typeface="Arial"/>
                <a:cs typeface="Arial"/>
              </a:rPr>
              <a:t>Asses</a:t>
            </a:r>
            <a:r>
              <a:rPr sz="5400" b="1" spc="-25" dirty="0" smtClean="0">
                <a:latin typeface="Arial"/>
                <a:cs typeface="Arial"/>
              </a:rPr>
              <a:t>s</a:t>
            </a:r>
            <a:r>
              <a:rPr sz="5400" b="1" spc="0" dirty="0" smtClean="0">
                <a:latin typeface="Arial"/>
                <a:cs typeface="Arial"/>
              </a:rPr>
              <a:t>ing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Scale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827" y="2974848"/>
            <a:ext cx="11093196" cy="324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6667" y="6711950"/>
            <a:ext cx="10885170" cy="187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6589">
              <a:lnSpc>
                <a:spcPct val="100000"/>
              </a:lnSpc>
            </a:pPr>
            <a:r>
              <a:rPr sz="3600" i="1" u="heavy" dirty="0" smtClean="0">
                <a:solidFill>
                  <a:srgbClr val="131212"/>
                </a:solidFill>
                <a:latin typeface="Arial"/>
                <a:cs typeface="Arial"/>
              </a:rPr>
              <a:t>Q&amp;A:</a:t>
            </a:r>
            <a:r>
              <a:rPr sz="3600" i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i="1" u="heavy" spc="0" dirty="0" smtClean="0">
                <a:solidFill>
                  <a:srgbClr val="131212"/>
                </a:solidFill>
                <a:latin typeface="Arial"/>
                <a:cs typeface="Arial"/>
              </a:rPr>
              <a:t>Sca</a:t>
            </a:r>
            <a:r>
              <a:rPr sz="3600" i="1" u="heavy" spc="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i="1" u="heavy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i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i="1" u="heavy" spc="0" dirty="0" smtClean="0">
                <a:solidFill>
                  <a:srgbClr val="131212"/>
                </a:solidFill>
                <a:latin typeface="Arial"/>
                <a:cs typeface="Arial"/>
              </a:rPr>
              <a:t>of Adopti</a:t>
            </a:r>
            <a:r>
              <a:rPr sz="3600" i="1" u="heavy" spc="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600" i="1" u="heavy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i="1" u="heavy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i="1" u="heavy" spc="0" dirty="0" smtClean="0">
                <a:solidFill>
                  <a:srgbClr val="131212"/>
                </a:solidFill>
                <a:latin typeface="Arial"/>
                <a:cs typeface="Arial"/>
              </a:rPr>
              <a:t>Assessment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/>
          </a:p>
          <a:p>
            <a:pPr marL="2533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  <a:tab pos="1447165" algn="l"/>
                <a:tab pos="4165600" algn="l"/>
                <a:tab pos="6146165" algn="l"/>
                <a:tab pos="8178165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What	questions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do	you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have	abo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6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assessment?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0064A3"/>
              </a:buClr>
              <a:buFont typeface="Arial"/>
              <a:buChar char="•"/>
            </a:pPr>
            <a:endParaRPr sz="850"/>
          </a:p>
          <a:p>
            <a:pPr marL="2533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  <a:tab pos="1447165" algn="l"/>
                <a:tab pos="3403600" algn="l"/>
                <a:tab pos="4547870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What	practices	need	clarification?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2909951"/>
            <a:ext cx="10983595" cy="525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3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“Megatemplate”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4"/>
              </a:spcBef>
              <a:buClr>
                <a:srgbClr val="0064A3"/>
              </a:buClr>
              <a:buFont typeface="Arial"/>
              <a:buChar char="•"/>
            </a:pPr>
            <a:endParaRPr sz="7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ws wh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every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is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on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essent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al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ctice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Clr>
                <a:srgbClr val="0064A3"/>
              </a:buClr>
              <a:buFont typeface="Arial"/>
              <a:buChar char="–"/>
            </a:pPr>
            <a:endParaRPr sz="7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Can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be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ted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 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asses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-4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is used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0"/>
              </a:spcBef>
              <a:buClr>
                <a:srgbClr val="0064A3"/>
              </a:buClr>
              <a:buFont typeface="Arial"/>
              <a:buChar char="–"/>
            </a:pPr>
            <a:endParaRPr sz="850"/>
          </a:p>
          <a:p>
            <a:pPr marL="2533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Summary memo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5"/>
              </a:spcBef>
              <a:buClr>
                <a:srgbClr val="0064A3"/>
              </a:buClr>
              <a:buFont typeface="Arial"/>
              <a:buChar char="•"/>
            </a:pPr>
            <a:endParaRPr sz="750"/>
          </a:p>
          <a:p>
            <a:pPr marL="817244" marR="130175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rizes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comm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as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ss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chal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 with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 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4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8"/>
              </a:spcBef>
              <a:buClr>
                <a:srgbClr val="0064A3"/>
              </a:buClr>
              <a:buFont typeface="Arial"/>
              <a:buChar char="–"/>
            </a:pPr>
            <a:endParaRPr sz="7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clu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reco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ns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xt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ste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2"/>
              </a:spcBef>
              <a:buClr>
                <a:srgbClr val="0064A3"/>
              </a:buClr>
              <a:buFont typeface="Arial"/>
              <a:buChar char="–"/>
            </a:pPr>
            <a:endParaRPr sz="850"/>
          </a:p>
          <a:p>
            <a:pPr marL="253365" marR="5454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  <a:tab pos="1879600" algn="l"/>
                <a:tab pos="6525895" algn="l"/>
                <a:tab pos="9801860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Graphs	show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ng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distrib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tion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of	co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leg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across	the practices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1264031"/>
            <a:ext cx="9476105" cy="828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756535" algn="l"/>
              </a:tabLst>
            </a:pPr>
            <a:r>
              <a:rPr sz="5400" b="1" dirty="0" smtClean="0">
                <a:solidFill>
                  <a:srgbClr val="131212"/>
                </a:solidFill>
                <a:latin typeface="Arial"/>
                <a:cs typeface="Arial"/>
              </a:rPr>
              <a:t>Sharing	Asses</a:t>
            </a:r>
            <a:r>
              <a:rPr sz="5400" b="1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5400" b="1" spc="0" dirty="0" smtClean="0">
                <a:solidFill>
                  <a:srgbClr val="131212"/>
                </a:solidFill>
                <a:latin typeface="Arial"/>
                <a:cs typeface="Arial"/>
              </a:rPr>
              <a:t>ment</a:t>
            </a:r>
            <a:r>
              <a:rPr sz="5400" b="1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Results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9028" y="1101852"/>
            <a:ext cx="6644640" cy="811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142" y="1111631"/>
            <a:ext cx="4065904" cy="3298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3328035" algn="l"/>
              </a:tabLst>
            </a:pPr>
            <a:r>
              <a:rPr sz="5400" b="1" dirty="0" smtClean="0">
                <a:latin typeface="Arial"/>
                <a:cs typeface="Arial"/>
              </a:rPr>
              <a:t>Mapping pathways	to </a:t>
            </a:r>
            <a:r>
              <a:rPr sz="5400" b="1" dirty="0" smtClean="0">
                <a:solidFill>
                  <a:srgbClr val="006FC0"/>
                </a:solidFill>
                <a:latin typeface="Arial"/>
                <a:cs typeface="Arial"/>
              </a:rPr>
              <a:t>Student End Goals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63" y="9003385"/>
            <a:ext cx="230568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 smtClean="0">
                <a:latin typeface="Arial"/>
                <a:cs typeface="Arial"/>
              </a:rPr>
              <a:t>S</a:t>
            </a:r>
            <a:r>
              <a:rPr sz="1100" b="1" spc="-65" dirty="0" smtClean="0">
                <a:latin typeface="Arial"/>
                <a:cs typeface="Arial"/>
              </a:rPr>
              <a:t>ou</a:t>
            </a:r>
            <a:r>
              <a:rPr sz="1100" b="1" spc="-60" dirty="0" smtClean="0">
                <a:latin typeface="Arial"/>
                <a:cs typeface="Arial"/>
              </a:rPr>
              <a:t>r</a:t>
            </a:r>
            <a:r>
              <a:rPr sz="1100" b="1" spc="-65" dirty="0" smtClean="0">
                <a:latin typeface="Arial"/>
                <a:cs typeface="Arial"/>
              </a:rPr>
              <a:t>c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s</a:t>
            </a:r>
            <a:r>
              <a:rPr sz="1100" b="1" spc="0" dirty="0" smtClean="0">
                <a:latin typeface="Arial"/>
                <a:cs typeface="Arial"/>
              </a:rPr>
              <a:t>:</a:t>
            </a:r>
            <a:r>
              <a:rPr sz="1100" b="1" spc="-90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J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ns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L</a:t>
            </a:r>
            <a:r>
              <a:rPr sz="1100" b="1" spc="-5" dirty="0" smtClean="0">
                <a:latin typeface="Arial"/>
                <a:cs typeface="Arial"/>
              </a:rPr>
              <a:t>a</a:t>
            </a:r>
            <a:r>
              <a:rPr sz="1100" b="1" spc="-65" dirty="0" smtClean="0">
                <a:latin typeface="Arial"/>
                <a:cs typeface="Arial"/>
              </a:rPr>
              <a:t>hr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&amp;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F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2</a:t>
            </a:r>
            <a:r>
              <a:rPr sz="1100" b="1" spc="-5" dirty="0" smtClean="0">
                <a:latin typeface="Arial"/>
                <a:cs typeface="Arial"/>
              </a:rPr>
              <a:t>0</a:t>
            </a:r>
            <a:r>
              <a:rPr sz="1100" b="1" spc="0" dirty="0" smtClean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28588" y="1083563"/>
            <a:ext cx="6077712" cy="851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142" y="1111631"/>
            <a:ext cx="4027170" cy="3298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1955800" algn="l"/>
                <a:tab pos="2527935" algn="l"/>
              </a:tabLst>
            </a:pPr>
            <a:r>
              <a:rPr sz="5400" b="1" dirty="0" smtClean="0">
                <a:latin typeface="Arial"/>
                <a:cs typeface="Arial"/>
              </a:rPr>
              <a:t>Helping Students </a:t>
            </a:r>
            <a:r>
              <a:rPr sz="5400" b="1" dirty="0" smtClean="0">
                <a:solidFill>
                  <a:srgbClr val="006FC0"/>
                </a:solidFill>
                <a:latin typeface="Arial"/>
                <a:cs typeface="Arial"/>
              </a:rPr>
              <a:t>Choose a</a:t>
            </a:r>
            <a:r>
              <a:rPr sz="5400" b="1" spc="-20" dirty="0" smtClean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5400" b="1" spc="0" dirty="0" smtClean="0">
                <a:solidFill>
                  <a:srgbClr val="006FC0"/>
                </a:solidFill>
                <a:latin typeface="Arial"/>
                <a:cs typeface="Arial"/>
              </a:rPr>
              <a:t>d Enter	a	Path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63" y="9003385"/>
            <a:ext cx="230568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 smtClean="0">
                <a:latin typeface="Arial"/>
                <a:cs typeface="Arial"/>
              </a:rPr>
              <a:t>S</a:t>
            </a:r>
            <a:r>
              <a:rPr sz="1100" b="1" spc="-65" dirty="0" smtClean="0">
                <a:latin typeface="Arial"/>
                <a:cs typeface="Arial"/>
              </a:rPr>
              <a:t>ou</a:t>
            </a:r>
            <a:r>
              <a:rPr sz="1100" b="1" spc="-60" dirty="0" smtClean="0">
                <a:latin typeface="Arial"/>
                <a:cs typeface="Arial"/>
              </a:rPr>
              <a:t>r</a:t>
            </a:r>
            <a:r>
              <a:rPr sz="1100" b="1" spc="-65" dirty="0" smtClean="0">
                <a:latin typeface="Arial"/>
                <a:cs typeface="Arial"/>
              </a:rPr>
              <a:t>c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s</a:t>
            </a:r>
            <a:r>
              <a:rPr sz="1100" b="1" spc="0" dirty="0" smtClean="0">
                <a:latin typeface="Arial"/>
                <a:cs typeface="Arial"/>
              </a:rPr>
              <a:t>:</a:t>
            </a:r>
            <a:r>
              <a:rPr sz="1100" b="1" spc="-90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J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ns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L</a:t>
            </a:r>
            <a:r>
              <a:rPr sz="1100" b="1" spc="-5" dirty="0" smtClean="0">
                <a:latin typeface="Arial"/>
                <a:cs typeface="Arial"/>
              </a:rPr>
              <a:t>a</a:t>
            </a:r>
            <a:r>
              <a:rPr sz="1100" b="1" spc="-65" dirty="0" smtClean="0">
                <a:latin typeface="Arial"/>
                <a:cs typeface="Arial"/>
              </a:rPr>
              <a:t>hr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&amp;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F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2</a:t>
            </a:r>
            <a:r>
              <a:rPr sz="1100" b="1" spc="-5" dirty="0" smtClean="0">
                <a:latin typeface="Arial"/>
                <a:cs typeface="Arial"/>
              </a:rPr>
              <a:t>0</a:t>
            </a:r>
            <a:r>
              <a:rPr sz="1100" b="1" spc="0" dirty="0" smtClean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42" y="1111631"/>
            <a:ext cx="5283835" cy="3298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08100">
              <a:lnSpc>
                <a:spcPct val="100000"/>
              </a:lnSpc>
              <a:tabLst>
                <a:tab pos="1423035" algn="l"/>
                <a:tab pos="3136900" algn="l"/>
              </a:tabLst>
            </a:pPr>
            <a:r>
              <a:rPr sz="5400" b="1" dirty="0" smtClean="0">
                <a:latin typeface="Arial"/>
                <a:cs typeface="Arial"/>
              </a:rPr>
              <a:t>Keeping Students	on the	Path…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50265" algn="l"/>
                <a:tab pos="3060700" algn="l"/>
              </a:tabLst>
            </a:pPr>
            <a:r>
              <a:rPr sz="5400" b="1" dirty="0" smtClean="0">
                <a:solidFill>
                  <a:srgbClr val="006FC0"/>
                </a:solidFill>
                <a:latin typeface="Arial"/>
                <a:cs typeface="Arial"/>
              </a:rPr>
              <a:t>to	Finish	Strong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0" y="1083563"/>
            <a:ext cx="5998464" cy="844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3163" y="9003385"/>
            <a:ext cx="230568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 smtClean="0">
                <a:latin typeface="Arial"/>
                <a:cs typeface="Arial"/>
              </a:rPr>
              <a:t>S</a:t>
            </a:r>
            <a:r>
              <a:rPr sz="1100" b="1" spc="-65" dirty="0" smtClean="0">
                <a:latin typeface="Arial"/>
                <a:cs typeface="Arial"/>
              </a:rPr>
              <a:t>ou</a:t>
            </a:r>
            <a:r>
              <a:rPr sz="1100" b="1" spc="-60" dirty="0" smtClean="0">
                <a:latin typeface="Arial"/>
                <a:cs typeface="Arial"/>
              </a:rPr>
              <a:t>r</a:t>
            </a:r>
            <a:r>
              <a:rPr sz="1100" b="1" spc="-65" dirty="0" smtClean="0">
                <a:latin typeface="Arial"/>
                <a:cs typeface="Arial"/>
              </a:rPr>
              <a:t>c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s</a:t>
            </a:r>
            <a:r>
              <a:rPr sz="1100" b="1" spc="0" dirty="0" smtClean="0">
                <a:latin typeface="Arial"/>
                <a:cs typeface="Arial"/>
              </a:rPr>
              <a:t>:</a:t>
            </a:r>
            <a:r>
              <a:rPr sz="1100" b="1" spc="-90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J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ns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L</a:t>
            </a:r>
            <a:r>
              <a:rPr sz="1100" b="1" spc="-5" dirty="0" smtClean="0">
                <a:latin typeface="Arial"/>
                <a:cs typeface="Arial"/>
              </a:rPr>
              <a:t>a</a:t>
            </a:r>
            <a:r>
              <a:rPr sz="1100" b="1" spc="-65" dirty="0" smtClean="0">
                <a:latin typeface="Arial"/>
                <a:cs typeface="Arial"/>
              </a:rPr>
              <a:t>hr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&amp;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F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2</a:t>
            </a:r>
            <a:r>
              <a:rPr sz="1100" b="1" spc="-5" dirty="0" smtClean="0">
                <a:latin typeface="Arial"/>
                <a:cs typeface="Arial"/>
              </a:rPr>
              <a:t>0</a:t>
            </a:r>
            <a:r>
              <a:rPr sz="1100" b="1" spc="0" dirty="0" smtClean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8480" y="1120139"/>
            <a:ext cx="5786628" cy="839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142" y="1111631"/>
            <a:ext cx="4331335" cy="2474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1459865" algn="l"/>
              </a:tabLst>
            </a:pPr>
            <a:r>
              <a:rPr sz="5400" b="1" dirty="0" smtClean="0">
                <a:latin typeface="Arial"/>
                <a:cs typeface="Arial"/>
              </a:rPr>
              <a:t>Ensuring that	students </a:t>
            </a:r>
            <a:r>
              <a:rPr sz="5400" b="1" dirty="0" smtClean="0">
                <a:solidFill>
                  <a:srgbClr val="006FC0"/>
                </a:solidFill>
                <a:latin typeface="Arial"/>
                <a:cs typeface="Arial"/>
              </a:rPr>
              <a:t>are Le</a:t>
            </a:r>
            <a:r>
              <a:rPr sz="5400" b="1" spc="-25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5400" b="1" spc="0" dirty="0" smtClean="0">
                <a:solidFill>
                  <a:srgbClr val="006FC0"/>
                </a:solidFill>
                <a:latin typeface="Arial"/>
                <a:cs typeface="Arial"/>
              </a:rPr>
              <a:t>rning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63" y="9003385"/>
            <a:ext cx="230568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 smtClean="0">
                <a:latin typeface="Arial"/>
                <a:cs typeface="Arial"/>
              </a:rPr>
              <a:t>S</a:t>
            </a:r>
            <a:r>
              <a:rPr sz="1100" b="1" spc="-65" dirty="0" smtClean="0">
                <a:latin typeface="Arial"/>
                <a:cs typeface="Arial"/>
              </a:rPr>
              <a:t>ou</a:t>
            </a:r>
            <a:r>
              <a:rPr sz="1100" b="1" spc="-60" dirty="0" smtClean="0">
                <a:latin typeface="Arial"/>
                <a:cs typeface="Arial"/>
              </a:rPr>
              <a:t>r</a:t>
            </a:r>
            <a:r>
              <a:rPr sz="1100" b="1" spc="-65" dirty="0" smtClean="0">
                <a:latin typeface="Arial"/>
                <a:cs typeface="Arial"/>
              </a:rPr>
              <a:t>c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s</a:t>
            </a:r>
            <a:r>
              <a:rPr sz="1100" b="1" spc="0" dirty="0" smtClean="0">
                <a:latin typeface="Arial"/>
                <a:cs typeface="Arial"/>
              </a:rPr>
              <a:t>:</a:t>
            </a:r>
            <a:r>
              <a:rPr sz="1100" b="1" spc="-90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J</a:t>
            </a:r>
            <a:r>
              <a:rPr sz="1100" b="1" spc="0" dirty="0" smtClean="0">
                <a:latin typeface="Arial"/>
                <a:cs typeface="Arial"/>
              </a:rPr>
              <a:t>e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ns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-65" dirty="0" smtClean="0">
                <a:latin typeface="Arial"/>
                <a:cs typeface="Arial"/>
              </a:rPr>
              <a:t>L</a:t>
            </a:r>
            <a:r>
              <a:rPr sz="1100" b="1" spc="-5" dirty="0" smtClean="0">
                <a:latin typeface="Arial"/>
                <a:cs typeface="Arial"/>
              </a:rPr>
              <a:t>a</a:t>
            </a:r>
            <a:r>
              <a:rPr sz="1100" b="1" spc="-65" dirty="0" smtClean="0">
                <a:latin typeface="Arial"/>
                <a:cs typeface="Arial"/>
              </a:rPr>
              <a:t>hr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2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&amp;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F</a:t>
            </a:r>
            <a:r>
              <a:rPr sz="1100" b="1" spc="-70" dirty="0" smtClean="0">
                <a:latin typeface="Arial"/>
                <a:cs typeface="Arial"/>
              </a:rPr>
              <a:t>i</a:t>
            </a:r>
            <a:r>
              <a:rPr sz="1100" b="1" spc="-65" dirty="0" smtClean="0">
                <a:latin typeface="Arial"/>
                <a:cs typeface="Arial"/>
              </a:rPr>
              <a:t>n</a:t>
            </a:r>
            <a:r>
              <a:rPr sz="1100" b="1" spc="-55" dirty="0" smtClean="0">
                <a:latin typeface="Arial"/>
                <a:cs typeface="Arial"/>
              </a:rPr>
              <a:t>k</a:t>
            </a:r>
            <a:r>
              <a:rPr sz="1100" b="1" spc="0" dirty="0" smtClean="0">
                <a:latin typeface="Arial"/>
                <a:cs typeface="Arial"/>
              </a:rPr>
              <a:t>,</a:t>
            </a:r>
            <a:r>
              <a:rPr sz="1100" b="1" spc="-15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2</a:t>
            </a:r>
            <a:r>
              <a:rPr sz="1100" b="1" spc="-5" dirty="0" smtClean="0">
                <a:latin typeface="Arial"/>
                <a:cs typeface="Arial"/>
              </a:rPr>
              <a:t>0</a:t>
            </a:r>
            <a:r>
              <a:rPr sz="1100" b="1" spc="0" dirty="0" smtClean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1312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Scale</a:t>
            </a:r>
            <a:r>
              <a:rPr sz="4600" b="1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46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Adoption</a:t>
            </a:r>
            <a:r>
              <a:rPr sz="4600" b="1" spc="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Assessment</a:t>
            </a:r>
            <a:r>
              <a:rPr sz="4600" b="1" spc="4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Timeline</a:t>
            </a:r>
            <a:endParaRPr sz="4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1463" y="3357308"/>
          <a:ext cx="11245316" cy="493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583"/>
                <a:gridCol w="3324733"/>
              </a:tblGrid>
              <a:tr h="48767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600" b="1" spc="-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  <a:solidFill>
                      <a:srgbClr val="42BDC9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</a:pPr>
                      <a:r>
                        <a:rPr sz="2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*Estimated</a:t>
                      </a:r>
                      <a:r>
                        <a:rPr sz="26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  <a:solidFill>
                      <a:srgbClr val="42BDC9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1) Int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ing the a</a:t>
                      </a:r>
                      <a:r>
                        <a:rPr sz="26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6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to colle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26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3 w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2)</a:t>
                      </a:r>
                      <a:r>
                        <a:rPr sz="2600" spc="-1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Ad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inistering</a:t>
                      </a:r>
                      <a:r>
                        <a:rPr sz="2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2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4 w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3) Sc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uling</a:t>
                      </a:r>
                      <a:r>
                        <a:rPr sz="26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ting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the follo</a:t>
                      </a:r>
                      <a:r>
                        <a:rPr sz="2600" spc="3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26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up</a:t>
                      </a:r>
                      <a:r>
                        <a:rPr sz="26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lls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26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6 w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4) Sy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izing</a:t>
                      </a:r>
                      <a:r>
                        <a:rPr sz="2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ta, 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ing</a:t>
                      </a:r>
                      <a:r>
                        <a:rPr sz="26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ry</a:t>
                      </a:r>
                      <a:r>
                        <a:rPr sz="26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rep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rt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2600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4 w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5) Sh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ring</a:t>
                      </a:r>
                      <a:r>
                        <a:rPr sz="26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findin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 with c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lleg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</a:tr>
              <a:tr h="487680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ning</a:t>
                      </a:r>
                      <a:r>
                        <a:rPr sz="2600" b="1" spc="-2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</a:t>
                      </a:r>
                      <a:r>
                        <a:rPr sz="2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2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  <a:solidFill>
                      <a:srgbClr val="42BD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83919">
                <a:tc grid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tabLst>
                          <a:tab pos="8951595" algn="l"/>
                        </a:tabLst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6) Designing</a:t>
                      </a:r>
                      <a:r>
                        <a:rPr sz="2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chi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g,</a:t>
                      </a:r>
                      <a:r>
                        <a:rPr sz="2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work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ho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s,</a:t>
                      </a:r>
                      <a:r>
                        <a:rPr sz="26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and</a:t>
                      </a:r>
                      <a:r>
                        <a:rPr sz="260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19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600" spc="-16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activities	Ong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ing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600" dirty="0" smtClean="0">
                          <a:latin typeface="Arial"/>
                          <a:cs typeface="Arial"/>
                        </a:rPr>
                        <a:t>to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ort</a:t>
                      </a:r>
                      <a:r>
                        <a:rPr sz="2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600" spc="1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ale</a:t>
                      </a:r>
                      <a:r>
                        <a:rPr sz="26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imple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6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600" spc="0" dirty="0" smtClean="0">
                          <a:latin typeface="Arial"/>
                          <a:cs typeface="Arial"/>
                        </a:rPr>
                        <a:t>tation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80">
                <a:tc gridSpan="2">
                  <a:txBody>
                    <a:bodyPr/>
                    <a:lstStyle/>
                    <a:p>
                      <a:pPr marL="86360" marR="114935">
                        <a:lnSpc>
                          <a:spcPct val="100000"/>
                        </a:lnSpc>
                      </a:pPr>
                      <a:r>
                        <a:rPr sz="1800" dirty="0" smtClean="0">
                          <a:latin typeface="Arial"/>
                          <a:cs typeface="Arial"/>
                        </a:rPr>
                        <a:t>*Ev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ry state </a:t>
                      </a:r>
                      <a:r>
                        <a:rPr sz="1800" spc="-4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ve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4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fer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nt tim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sed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arc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’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ve</a:t>
                      </a:r>
                      <a:r>
                        <a:rPr sz="1800" spc="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fo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tak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 </a:t>
                      </a:r>
                      <a:r>
                        <a:rPr sz="1800" spc="2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-4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mo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ths for the full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cess.</a:t>
                      </a:r>
                      <a:r>
                        <a:rPr sz="18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’t</a:t>
                      </a:r>
                      <a:r>
                        <a:rPr sz="18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cl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time 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ef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8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ng</a:t>
                      </a:r>
                      <a:r>
                        <a:rPr sz="18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ass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ssme</a:t>
                      </a:r>
                      <a:r>
                        <a:rPr sz="1800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 smtClean="0">
                          <a:latin typeface="Arial"/>
                          <a:cs typeface="Arial"/>
                        </a:rPr>
                        <a:t>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3CBBC8"/>
                      </a:solidFill>
                      <a:prstDash val="solid"/>
                    </a:lnL>
                    <a:lnR w="9525">
                      <a:solidFill>
                        <a:srgbClr val="3CBBC8"/>
                      </a:solidFill>
                      <a:prstDash val="solid"/>
                    </a:lnR>
                    <a:lnT w="9525">
                      <a:solidFill>
                        <a:srgbClr val="3CBBC8"/>
                      </a:solidFill>
                      <a:prstDash val="solid"/>
                    </a:lnT>
                    <a:lnB w="9525">
                      <a:solidFill>
                        <a:srgbClr val="3CBBC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Your</a:t>
            </a:r>
            <a:r>
              <a:rPr sz="4600" b="1" spc="-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State</a:t>
            </a:r>
            <a:r>
              <a:rPr sz="4600" b="1" spc="1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Timel</a:t>
            </a:r>
            <a:r>
              <a:rPr sz="4600" b="1" spc="-3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ne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389" y="3167633"/>
            <a:ext cx="6480937" cy="487680"/>
          </a:xfrm>
          <a:custGeom>
            <a:avLst/>
            <a:gdLst/>
            <a:ahLst/>
            <a:cxnLst/>
            <a:rect l="l" t="t" r="r" b="b"/>
            <a:pathLst>
              <a:path w="6480936" h="487680">
                <a:moveTo>
                  <a:pt x="0" y="487680"/>
                </a:moveTo>
                <a:lnTo>
                  <a:pt x="6480937" y="487680"/>
                </a:lnTo>
                <a:lnTo>
                  <a:pt x="6480937" y="0"/>
                </a:lnTo>
                <a:lnTo>
                  <a:pt x="0" y="0"/>
                </a:lnTo>
                <a:lnTo>
                  <a:pt x="0" y="487680"/>
                </a:lnTo>
                <a:close/>
              </a:path>
            </a:pathLst>
          </a:custGeom>
          <a:solidFill>
            <a:srgbClr val="42BD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7441" y="3167633"/>
            <a:ext cx="5420233" cy="487680"/>
          </a:xfrm>
          <a:custGeom>
            <a:avLst/>
            <a:gdLst/>
            <a:ahLst/>
            <a:cxnLst/>
            <a:rect l="l" t="t" r="r" b="b"/>
            <a:pathLst>
              <a:path w="5420233" h="487680">
                <a:moveTo>
                  <a:pt x="0" y="487680"/>
                </a:moveTo>
                <a:lnTo>
                  <a:pt x="5420233" y="487680"/>
                </a:lnTo>
                <a:lnTo>
                  <a:pt x="5420233" y="0"/>
                </a:lnTo>
                <a:lnTo>
                  <a:pt x="0" y="0"/>
                </a:lnTo>
                <a:lnTo>
                  <a:pt x="0" y="487680"/>
                </a:lnTo>
                <a:close/>
              </a:path>
            </a:pathLst>
          </a:custGeom>
          <a:solidFill>
            <a:srgbClr val="42BD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389" y="3655314"/>
            <a:ext cx="6480937" cy="883919"/>
          </a:xfrm>
          <a:custGeom>
            <a:avLst/>
            <a:gdLst/>
            <a:ahLst/>
            <a:cxnLst/>
            <a:rect l="l" t="t" r="r" b="b"/>
            <a:pathLst>
              <a:path w="6480936" h="883919">
                <a:moveTo>
                  <a:pt x="0" y="883919"/>
                </a:moveTo>
                <a:lnTo>
                  <a:pt x="6480937" y="883919"/>
                </a:lnTo>
                <a:lnTo>
                  <a:pt x="6480937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7441" y="3655314"/>
            <a:ext cx="5420233" cy="883919"/>
          </a:xfrm>
          <a:custGeom>
            <a:avLst/>
            <a:gdLst/>
            <a:ahLst/>
            <a:cxnLst/>
            <a:rect l="l" t="t" r="r" b="b"/>
            <a:pathLst>
              <a:path w="5420233" h="883919">
                <a:moveTo>
                  <a:pt x="0" y="883919"/>
                </a:moveTo>
                <a:lnTo>
                  <a:pt x="5420233" y="883919"/>
                </a:lnTo>
                <a:lnTo>
                  <a:pt x="5420233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89" y="4539234"/>
            <a:ext cx="6480937" cy="883920"/>
          </a:xfrm>
          <a:custGeom>
            <a:avLst/>
            <a:gdLst/>
            <a:ahLst/>
            <a:cxnLst/>
            <a:rect l="l" t="t" r="r" b="b"/>
            <a:pathLst>
              <a:path w="6480936" h="883920">
                <a:moveTo>
                  <a:pt x="0" y="883920"/>
                </a:moveTo>
                <a:lnTo>
                  <a:pt x="6480937" y="883920"/>
                </a:lnTo>
                <a:lnTo>
                  <a:pt x="6480937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E9F4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7441" y="4539234"/>
            <a:ext cx="5420233" cy="883920"/>
          </a:xfrm>
          <a:custGeom>
            <a:avLst/>
            <a:gdLst/>
            <a:ahLst/>
            <a:cxnLst/>
            <a:rect l="l" t="t" r="r" b="b"/>
            <a:pathLst>
              <a:path w="5420233" h="883920">
                <a:moveTo>
                  <a:pt x="0" y="883920"/>
                </a:moveTo>
                <a:lnTo>
                  <a:pt x="5420233" y="883920"/>
                </a:lnTo>
                <a:lnTo>
                  <a:pt x="5420233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E9F4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389" y="5423153"/>
            <a:ext cx="6480937" cy="883920"/>
          </a:xfrm>
          <a:custGeom>
            <a:avLst/>
            <a:gdLst/>
            <a:ahLst/>
            <a:cxnLst/>
            <a:rect l="l" t="t" r="r" b="b"/>
            <a:pathLst>
              <a:path w="6480936" h="883920">
                <a:moveTo>
                  <a:pt x="0" y="883920"/>
                </a:moveTo>
                <a:lnTo>
                  <a:pt x="6480937" y="883920"/>
                </a:lnTo>
                <a:lnTo>
                  <a:pt x="6480937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57441" y="5423153"/>
            <a:ext cx="5420233" cy="883920"/>
          </a:xfrm>
          <a:custGeom>
            <a:avLst/>
            <a:gdLst/>
            <a:ahLst/>
            <a:cxnLst/>
            <a:rect l="l" t="t" r="r" b="b"/>
            <a:pathLst>
              <a:path w="5420233" h="883920">
                <a:moveTo>
                  <a:pt x="0" y="883920"/>
                </a:moveTo>
                <a:lnTo>
                  <a:pt x="5420233" y="883920"/>
                </a:lnTo>
                <a:lnTo>
                  <a:pt x="5420233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389" y="6307073"/>
            <a:ext cx="6480937" cy="883919"/>
          </a:xfrm>
          <a:custGeom>
            <a:avLst/>
            <a:gdLst/>
            <a:ahLst/>
            <a:cxnLst/>
            <a:rect l="l" t="t" r="r" b="b"/>
            <a:pathLst>
              <a:path w="6480936" h="883920">
                <a:moveTo>
                  <a:pt x="0" y="883919"/>
                </a:moveTo>
                <a:lnTo>
                  <a:pt x="6480937" y="883919"/>
                </a:lnTo>
                <a:lnTo>
                  <a:pt x="6480937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E9F4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7441" y="6307073"/>
            <a:ext cx="5420233" cy="883919"/>
          </a:xfrm>
          <a:custGeom>
            <a:avLst/>
            <a:gdLst/>
            <a:ahLst/>
            <a:cxnLst/>
            <a:rect l="l" t="t" r="r" b="b"/>
            <a:pathLst>
              <a:path w="5420233" h="883920">
                <a:moveTo>
                  <a:pt x="0" y="883919"/>
                </a:moveTo>
                <a:lnTo>
                  <a:pt x="5420233" y="883919"/>
                </a:lnTo>
                <a:lnTo>
                  <a:pt x="5420233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E9F4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389" y="7190993"/>
            <a:ext cx="6480937" cy="883919"/>
          </a:xfrm>
          <a:custGeom>
            <a:avLst/>
            <a:gdLst/>
            <a:ahLst/>
            <a:cxnLst/>
            <a:rect l="l" t="t" r="r" b="b"/>
            <a:pathLst>
              <a:path w="6480936" h="883920">
                <a:moveTo>
                  <a:pt x="0" y="883919"/>
                </a:moveTo>
                <a:lnTo>
                  <a:pt x="6480937" y="883919"/>
                </a:lnTo>
                <a:lnTo>
                  <a:pt x="6480937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7441" y="7190993"/>
            <a:ext cx="5420233" cy="883919"/>
          </a:xfrm>
          <a:custGeom>
            <a:avLst/>
            <a:gdLst/>
            <a:ahLst/>
            <a:cxnLst/>
            <a:rect l="l" t="t" r="r" b="b"/>
            <a:pathLst>
              <a:path w="5420233" h="883920">
                <a:moveTo>
                  <a:pt x="0" y="883919"/>
                </a:moveTo>
                <a:lnTo>
                  <a:pt x="5420233" y="883919"/>
                </a:lnTo>
                <a:lnTo>
                  <a:pt x="5420233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CFE8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5142" y="3205226"/>
            <a:ext cx="6182360" cy="443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9100">
              <a:lnSpc>
                <a:spcPct val="100000"/>
              </a:lnSpc>
            </a:pP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2600" b="1" spc="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1"/>
              </a:spcBef>
            </a:pPr>
            <a:endParaRPr sz="700"/>
          </a:p>
          <a:p>
            <a:pPr marL="12700" marR="451484" algn="just">
              <a:lnSpc>
                <a:spcPct val="100000"/>
              </a:lnSpc>
            </a:pPr>
            <a:r>
              <a:rPr sz="2600" dirty="0" smtClean="0">
                <a:latin typeface="Arial"/>
                <a:cs typeface="Arial"/>
              </a:rPr>
              <a:t>Introdu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ing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the</a:t>
            </a:r>
            <a:r>
              <a:rPr sz="2600" spc="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0" dirty="0" smtClean="0">
                <a:latin typeface="Arial"/>
                <a:cs typeface="Arial"/>
              </a:rPr>
              <a:t>s</a:t>
            </a:r>
            <a:r>
              <a:rPr sz="2600" spc="-15" dirty="0" smtClean="0">
                <a:latin typeface="Arial"/>
                <a:cs typeface="Arial"/>
              </a:rPr>
              <a:t>m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t</a:t>
            </a:r>
            <a:r>
              <a:rPr sz="2600" spc="-3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to colle</a:t>
            </a:r>
            <a:r>
              <a:rPr sz="2600" spc="5" dirty="0" smtClean="0">
                <a:latin typeface="Arial"/>
                <a:cs typeface="Arial"/>
              </a:rPr>
              <a:t>g</a:t>
            </a:r>
            <a:r>
              <a:rPr sz="2600" spc="0" dirty="0" smtClean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756410" algn="just">
              <a:lnSpc>
                <a:spcPct val="100000"/>
              </a:lnSpc>
            </a:pPr>
            <a:r>
              <a:rPr sz="2600" dirty="0" smtClean="0">
                <a:latin typeface="Arial"/>
                <a:cs typeface="Arial"/>
              </a:rPr>
              <a:t>Ad</a:t>
            </a:r>
            <a:r>
              <a:rPr sz="2600" spc="5" dirty="0" smtClean="0">
                <a:latin typeface="Arial"/>
                <a:cs typeface="Arial"/>
              </a:rPr>
              <a:t>m</a:t>
            </a:r>
            <a:r>
              <a:rPr sz="2600" spc="0" dirty="0" smtClean="0">
                <a:latin typeface="Arial"/>
                <a:cs typeface="Arial"/>
              </a:rPr>
              <a:t>inistering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the a</a:t>
            </a:r>
            <a:r>
              <a:rPr sz="2600" spc="5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0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ment</a:t>
            </a:r>
            <a:endParaRPr sz="2600">
              <a:latin typeface="Arial"/>
              <a:cs typeface="Arial"/>
            </a:endParaRPr>
          </a:p>
          <a:p>
            <a:pPr marL="12700" marR="12700" algn="just">
              <a:lnSpc>
                <a:spcPct val="223100"/>
              </a:lnSpc>
            </a:pPr>
            <a:r>
              <a:rPr sz="2600" dirty="0" smtClean="0">
                <a:latin typeface="Arial"/>
                <a:cs typeface="Arial"/>
              </a:rPr>
              <a:t>S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d</a:t>
            </a:r>
            <a:r>
              <a:rPr sz="2600" spc="5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ling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d c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5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u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ting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follo</a:t>
            </a:r>
            <a:r>
              <a:rPr sz="2600" spc="25" dirty="0" smtClean="0">
                <a:latin typeface="Arial"/>
                <a:cs typeface="Arial"/>
              </a:rPr>
              <a:t>w</a:t>
            </a:r>
            <a:r>
              <a:rPr sz="2600" spc="-5" dirty="0" smtClean="0">
                <a:latin typeface="Arial"/>
                <a:cs typeface="Arial"/>
              </a:rPr>
              <a:t>-</a:t>
            </a:r>
            <a:r>
              <a:rPr sz="2600" spc="0" dirty="0" smtClean="0">
                <a:latin typeface="Arial"/>
                <a:cs typeface="Arial"/>
              </a:rPr>
              <a:t>up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lls S</a:t>
            </a:r>
            <a:r>
              <a:rPr sz="2600" spc="5" dirty="0" smtClean="0">
                <a:latin typeface="Arial"/>
                <a:cs typeface="Arial"/>
              </a:rPr>
              <a:t>y</a:t>
            </a:r>
            <a:r>
              <a:rPr sz="2600" spc="0" dirty="0" smtClean="0">
                <a:latin typeface="Arial"/>
                <a:cs typeface="Arial"/>
              </a:rPr>
              <a:t>nth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si</a:t>
            </a:r>
            <a:r>
              <a:rPr sz="2600" spc="5" dirty="0" smtClean="0">
                <a:latin typeface="Arial"/>
                <a:cs typeface="Arial"/>
              </a:rPr>
              <a:t>z</a:t>
            </a:r>
            <a:r>
              <a:rPr sz="2600" spc="0" dirty="0" smtClean="0">
                <a:latin typeface="Arial"/>
                <a:cs typeface="Arial"/>
              </a:rPr>
              <a:t>ing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d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ta, wr</a:t>
            </a:r>
            <a:r>
              <a:rPr sz="2600" spc="-10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ting s</a:t>
            </a:r>
            <a:r>
              <a:rPr sz="2600" spc="5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mm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ry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report Sh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ring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findin</a:t>
            </a:r>
            <a:r>
              <a:rPr sz="2600" spc="5" dirty="0" smtClean="0">
                <a:latin typeface="Arial"/>
                <a:cs typeface="Arial"/>
              </a:rPr>
              <a:t>g</a:t>
            </a:r>
            <a:r>
              <a:rPr sz="2600" spc="0" dirty="0" smtClean="0">
                <a:latin typeface="Arial"/>
                <a:cs typeface="Arial"/>
              </a:rPr>
              <a:t>s with c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lleg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86519" y="3205226"/>
            <a:ext cx="1362075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b="1" spc="-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imeline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9485"/>
            <a:ext cx="13004800" cy="929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9605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292" cy="97535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5592" y="4160011"/>
            <a:ext cx="1031938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Developing a Timeline</a:t>
            </a:r>
            <a:endParaRPr sz="4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Introduc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ing</a:t>
            </a:r>
            <a:r>
              <a:rPr sz="4600" b="1" spc="3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the</a:t>
            </a:r>
            <a:r>
              <a:rPr sz="4600" b="1" spc="-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Assessment</a:t>
            </a:r>
            <a:r>
              <a:rPr sz="4600" b="1" spc="6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46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4600" b="1" spc="-4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ges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2" y="2909951"/>
            <a:ext cx="11038840" cy="549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365" indent="-241300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</a:tabLst>
            </a:pP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Review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the f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ll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asse</a:t>
            </a:r>
            <a:r>
              <a:rPr sz="3600" b="1" spc="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sment</a:t>
            </a:r>
            <a:r>
              <a:rPr sz="3600" b="1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process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0064A3"/>
              </a:buClr>
              <a:buFont typeface="Arial"/>
              <a:buChar char="•"/>
            </a:pPr>
            <a:endParaRPr sz="850" dirty="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6225540" algn="l"/>
                <a:tab pos="9399905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leg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</a:t>
            </a:r>
            <a:r>
              <a:rPr sz="3200" spc="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comp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ete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assessment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by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[DATE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]</a:t>
            </a:r>
            <a:endParaRPr sz="3200" dirty="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9"/>
              </a:spcBef>
              <a:buClr>
                <a:srgbClr val="0064A3"/>
              </a:buClr>
              <a:buFont typeface="Arial"/>
              <a:buChar char="–"/>
            </a:pPr>
            <a:endParaRPr sz="3200" dirty="0"/>
          </a:p>
          <a:p>
            <a:pPr marL="817244" marR="160655" lvl="1" indent="-315595">
              <a:lnSpc>
                <a:spcPct val="100099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1884045" algn="l"/>
                <a:tab pos="4195445" algn="l"/>
                <a:tab pos="7127875" algn="l"/>
                <a:tab pos="7737475" algn="l"/>
                <a:tab pos="8310245" algn="l"/>
                <a:tab pos="9428480" algn="l"/>
              </a:tabLst>
            </a:pP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NIC Facilitators</a:t>
            </a:r>
            <a:r>
              <a:rPr lang="en-US" sz="3200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conduct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follo</a:t>
            </a:r>
            <a:r>
              <a:rPr sz="3200" spc="20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-up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cal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with	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each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college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lea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ersh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team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(~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75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minutes)	by	[DATE]</a:t>
            </a:r>
            <a:endParaRPr sz="3200" dirty="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3"/>
              </a:spcBef>
              <a:buClr>
                <a:srgbClr val="0064A3"/>
              </a:buClr>
              <a:buFont typeface="Arial"/>
              <a:buChar char="–"/>
            </a:pPr>
            <a:endParaRPr sz="3200" dirty="0"/>
          </a:p>
          <a:p>
            <a:pPr marL="817244" marR="593725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1884045" algn="l"/>
                <a:tab pos="4932045" algn="l"/>
                <a:tab pos="5033645" algn="l"/>
                <a:tab pos="7320915" algn="l"/>
                <a:tab pos="8361045" algn="l"/>
                <a:tab pos="8970645" algn="l"/>
              </a:tabLst>
            </a:pP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CFAR staff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synthesize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information</a:t>
            </a:r>
            <a:r>
              <a:rPr lang="en-US" sz="3200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prod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 “megatemp</a:t>
            </a:r>
            <a:r>
              <a:rPr sz="3200" spc="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at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”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sum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ary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report	</a:t>
            </a:r>
            <a:endParaRPr sz="3200" dirty="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1884045" algn="l"/>
                <a:tab pos="3916045" algn="l"/>
                <a:tab pos="6556375" algn="l"/>
              </a:tabLst>
            </a:pP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CFAR/NC-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SSC</a:t>
            </a:r>
            <a:r>
              <a:rPr lang="en-US" sz="320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share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ind</a:t>
            </a:r>
            <a:r>
              <a:rPr sz="3200" spc="1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ngs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with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</a:t>
            </a:r>
            <a:r>
              <a:rPr sz="3200" spc="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eges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[~DATE]</a:t>
            </a:r>
            <a:endParaRPr sz="3200" dirty="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3"/>
              </a:spcBef>
              <a:buClr>
                <a:srgbClr val="0064A3"/>
              </a:buClr>
              <a:buFont typeface="Arial"/>
              <a:buChar char="–"/>
            </a:pPr>
            <a:endParaRPr sz="3200" dirty="0"/>
          </a:p>
          <a:p>
            <a:pPr marL="817244" marR="12700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1528445" algn="l"/>
                <a:tab pos="1884045" algn="l"/>
              </a:tabLst>
            </a:pP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NC-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SSC</a:t>
            </a:r>
            <a:r>
              <a:rPr lang="en-US" sz="3200" dirty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wi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beg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pla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ning</a:t>
            </a:r>
            <a:r>
              <a:rPr sz="3200" spc="-3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worksh</a:t>
            </a:r>
            <a:r>
              <a:rPr sz="3200" spc="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ps,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coach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ng,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and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echnical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lang="en-US" sz="3200" spc="0" dirty="0" smtClean="0">
                <a:solidFill>
                  <a:srgbClr val="131212"/>
                </a:solidFill>
                <a:latin typeface="Arial"/>
                <a:cs typeface="Arial"/>
              </a:rPr>
              <a:t>ssistance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activiti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4864" y="2762377"/>
            <a:ext cx="10981690" cy="473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1355" marR="596900" indent="-66929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1570990" algn="l"/>
                <a:tab pos="2331720" algn="l"/>
                <a:tab pos="4895850" algn="l"/>
                <a:tab pos="7181215" algn="l"/>
                <a:tab pos="794385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Review	</a:t>
            </a:r>
            <a:r>
              <a:rPr sz="3600" dirty="0" smtClean="0">
                <a:solidFill>
                  <a:srgbClr val="13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and	purpose of	the	assessment and	the	assessment	 pro</a:t>
            </a:r>
            <a:r>
              <a:rPr lang="en-US" sz="3600" dirty="0" smtClean="0">
                <a:solidFill>
                  <a:srgbClr val="13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50"/>
              </a:lnSpc>
              <a:spcBef>
                <a:spcPts val="16"/>
              </a:spcBef>
              <a:buClr>
                <a:srgbClr val="0064A3"/>
              </a:buClr>
              <a:buFont typeface="Arial"/>
              <a:buAutoNum type="arabicParenR"/>
            </a:pPr>
            <a:endParaRPr sz="850" dirty="0"/>
          </a:p>
          <a:p>
            <a:pPr marL="681355" marR="725805" indent="-66929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2304415" algn="l"/>
                <a:tab pos="5326380" algn="l"/>
                <a:tab pos="763778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How to	introduce your	colleges to	complete the assessment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8"/>
              </a:spcBef>
              <a:buClr>
                <a:srgbClr val="0064A3"/>
              </a:buClr>
              <a:buFont typeface="Arial"/>
              <a:buAutoNum type="arabicParenR"/>
            </a:pPr>
            <a:endParaRPr sz="850" dirty="0"/>
          </a:p>
          <a:p>
            <a:pPr marL="681355" marR="12700" indent="-669290">
              <a:lnSpc>
                <a:spcPct val="999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2939415" algn="l"/>
                <a:tab pos="3806190" algn="l"/>
                <a:tab pos="5302250" algn="l"/>
                <a:tab pos="7640320" algn="l"/>
                <a:tab pos="7868284" algn="l"/>
                <a:tab pos="840105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Develop a	timeline for	conducting	the	assessment, follow-up calls,	preparing summary	</a:t>
            </a: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reports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3246" y="8010397"/>
            <a:ext cx="10318750" cy="1180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" algn="ctr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solidFill>
                  <a:srgbClr val="131212"/>
                </a:solidFill>
                <a:latin typeface="Arial"/>
                <a:cs typeface="Arial"/>
              </a:rPr>
              <a:t>Workshop </a:t>
            </a:r>
            <a:r>
              <a:rPr sz="5400" b="1" spc="-20" dirty="0" smtClean="0">
                <a:solidFill>
                  <a:srgbClr val="131212"/>
                </a:solidFill>
                <a:latin typeface="Arial"/>
                <a:cs typeface="Arial"/>
              </a:rPr>
              <a:t>#</a:t>
            </a:r>
            <a:r>
              <a:rPr sz="5400" b="1" spc="0" dirty="0" smtClean="0">
                <a:solidFill>
                  <a:srgbClr val="131212"/>
                </a:solidFill>
                <a:latin typeface="Arial"/>
                <a:cs typeface="Arial"/>
              </a:rPr>
              <a:t>1</a:t>
            </a:r>
            <a:r>
              <a:rPr sz="54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Goals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591" y="8107680"/>
            <a:ext cx="914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24131" y="8107680"/>
            <a:ext cx="9144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2909951"/>
            <a:ext cx="10031730" cy="601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365" marR="3996690" indent="-241300" algn="ctr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</a:tabLst>
            </a:pP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Backgrou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d a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d Overview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0064A3"/>
              </a:buClr>
              <a:buFont typeface="Arial"/>
              <a:buChar char="•"/>
            </a:pPr>
            <a:endParaRPr sz="8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3890010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Backgrou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of	assessm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nt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13"/>
              </a:spcBef>
              <a:buClr>
                <a:srgbClr val="0064A3"/>
              </a:buClr>
              <a:buFont typeface="Arial"/>
              <a:buChar char="–"/>
            </a:pPr>
            <a:endParaRPr sz="8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2646680" algn="l"/>
                <a:tab pos="3916045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Purpose	of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assessment 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(</a:t>
            </a:r>
            <a:r>
              <a:rPr sz="3600" i="1" spc="0" dirty="0" smtClean="0">
                <a:solidFill>
                  <a:srgbClr val="131212"/>
                </a:solidFill>
                <a:latin typeface="Arial"/>
                <a:cs typeface="Arial"/>
              </a:rPr>
              <a:t>“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Why</a:t>
            </a:r>
            <a:r>
              <a:rPr sz="3200" i="1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are</a:t>
            </a:r>
            <a:r>
              <a:rPr sz="3200" i="1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we</a:t>
            </a:r>
            <a:r>
              <a:rPr sz="3200" i="1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i="1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endParaRPr sz="3200">
              <a:latin typeface="Arial"/>
              <a:cs typeface="Arial"/>
            </a:endParaRPr>
          </a:p>
          <a:p>
            <a:pPr marL="817244">
              <a:lnSpc>
                <a:spcPct val="100000"/>
              </a:lnSpc>
              <a:spcBef>
                <a:spcPts val="5"/>
              </a:spcBef>
            </a:pPr>
            <a:r>
              <a:rPr sz="3200" i="1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i="1" spc="-1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i="1" spc="0" dirty="0" smtClean="0">
                <a:solidFill>
                  <a:srgbClr val="131212"/>
                </a:solidFill>
                <a:latin typeface="Arial"/>
                <a:cs typeface="Arial"/>
              </a:rPr>
              <a:t>is?”)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2"/>
              </a:spcBef>
            </a:pPr>
            <a:endParaRPr sz="8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  <a:tab pos="2443480" algn="l"/>
                <a:tab pos="3204210" algn="l"/>
                <a:tab pos="4119245" algn="l"/>
                <a:tab pos="6177915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Rev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ew	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he	four	pathways	practice</a:t>
            </a:r>
            <a:r>
              <a:rPr sz="36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areas</a:t>
            </a:r>
            <a:endParaRPr sz="36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1"/>
              </a:spcBef>
              <a:buClr>
                <a:srgbClr val="0064A3"/>
              </a:buClr>
              <a:buFont typeface="Arial"/>
              <a:buChar char="–"/>
            </a:pPr>
            <a:endParaRPr sz="750"/>
          </a:p>
          <a:p>
            <a:pPr marL="1062355" lvl="2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1062355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thw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ys</a:t>
            </a:r>
            <a:endParaRPr sz="3200">
              <a:latin typeface="Arial"/>
              <a:cs typeface="Arial"/>
            </a:endParaRPr>
          </a:p>
          <a:p>
            <a:pPr lvl="2">
              <a:lnSpc>
                <a:spcPts val="750"/>
              </a:lnSpc>
              <a:spcBef>
                <a:spcPts val="18"/>
              </a:spcBef>
              <a:buClr>
                <a:srgbClr val="0064A3"/>
              </a:buClr>
              <a:buFont typeface="Arial"/>
              <a:buChar char="•"/>
            </a:pPr>
            <a:endParaRPr sz="750"/>
          </a:p>
          <a:p>
            <a:pPr marL="1062355" lvl="2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1062355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Hel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stu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ts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cho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 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th</a:t>
            </a:r>
            <a:endParaRPr sz="3200">
              <a:latin typeface="Arial"/>
              <a:cs typeface="Arial"/>
            </a:endParaRPr>
          </a:p>
          <a:p>
            <a:pPr lvl="2">
              <a:lnSpc>
                <a:spcPts val="750"/>
              </a:lnSpc>
              <a:spcBef>
                <a:spcPts val="19"/>
              </a:spcBef>
              <a:buClr>
                <a:srgbClr val="0064A3"/>
              </a:buClr>
              <a:buFont typeface="Arial"/>
              <a:buChar char="•"/>
            </a:pPr>
            <a:endParaRPr sz="750"/>
          </a:p>
          <a:p>
            <a:pPr marL="1062355" lvl="2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1062355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Ke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 st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nts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on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 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ath</a:t>
            </a:r>
            <a:endParaRPr sz="3200">
              <a:latin typeface="Arial"/>
              <a:cs typeface="Arial"/>
            </a:endParaRPr>
          </a:p>
          <a:p>
            <a:pPr lvl="2">
              <a:lnSpc>
                <a:spcPts val="750"/>
              </a:lnSpc>
              <a:spcBef>
                <a:spcPts val="18"/>
              </a:spcBef>
              <a:buClr>
                <a:srgbClr val="0064A3"/>
              </a:buClr>
              <a:buFont typeface="Arial"/>
              <a:buChar char="•"/>
            </a:pPr>
            <a:endParaRPr sz="750"/>
          </a:p>
          <a:p>
            <a:pPr marL="1062355" lvl="2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1062355" algn="l"/>
              </a:tabLst>
            </a:pP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Ensuri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 stu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ts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are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rni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lvl="2">
              <a:lnSpc>
                <a:spcPts val="850"/>
              </a:lnSpc>
              <a:spcBef>
                <a:spcPts val="9"/>
              </a:spcBef>
              <a:buClr>
                <a:srgbClr val="0064A3"/>
              </a:buClr>
              <a:buFont typeface="Arial"/>
              <a:buChar char="•"/>
            </a:pPr>
            <a:endParaRPr sz="850"/>
          </a:p>
          <a:p>
            <a:pPr marL="817244" lvl="1" indent="-31559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Revie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/define</a:t>
            </a:r>
            <a:r>
              <a:rPr sz="3600" spc="-3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 s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Introduc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ing</a:t>
            </a:r>
            <a:r>
              <a:rPr sz="4600" b="1" spc="3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the</a:t>
            </a:r>
            <a:r>
              <a:rPr sz="4600" b="1" spc="-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Assessment</a:t>
            </a:r>
            <a:r>
              <a:rPr sz="4600" b="1" spc="6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46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4600" b="1" spc="-4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ges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203200" y="2909951"/>
            <a:ext cx="12772542" cy="1072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365" indent="-241300" algn="ctr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3365" algn="l"/>
              </a:tabLst>
            </a:pP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Instr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ctio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s:</a:t>
            </a:r>
            <a:r>
              <a:rPr sz="3600" b="1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Who</a:t>
            </a:r>
            <a:r>
              <a:rPr sz="3200" b="1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b="1" spc="-1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ould</a:t>
            </a:r>
            <a:r>
              <a:rPr sz="3200" b="1" spc="-4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fill</a:t>
            </a:r>
            <a:r>
              <a:rPr sz="3200" b="1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out</a:t>
            </a:r>
            <a:r>
              <a:rPr sz="3200" b="1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3200" b="1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b="1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b="1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b="1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b="1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nt</a:t>
            </a:r>
            <a:r>
              <a:rPr sz="3200" b="1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b="1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b="1" spc="-3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131212"/>
                </a:solidFill>
                <a:latin typeface="Arial"/>
                <a:cs typeface="Arial"/>
              </a:rPr>
              <a:t>how?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3"/>
              </a:spcBef>
              <a:buClr>
                <a:srgbClr val="0064A3"/>
              </a:buClr>
              <a:buFont typeface="Arial"/>
              <a:buChar char="•"/>
            </a:pPr>
            <a:endParaRPr sz="650" dirty="0"/>
          </a:p>
          <a:p>
            <a:pPr marL="1062355" lvl="1" indent="-245745" algn="ctr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1062355" algn="l"/>
              </a:tabLst>
            </a:pPr>
            <a:r>
              <a:rPr sz="2800" b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College</a:t>
            </a:r>
            <a:r>
              <a:rPr sz="2800" b="1" u="heavy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le</a:t>
            </a:r>
            <a:r>
              <a:rPr sz="2800" b="1" u="heavy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b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dership</a:t>
            </a:r>
            <a:r>
              <a:rPr sz="2800" b="1" u="heavy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u="heavy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b="1" u="heavy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b="1" u="heavy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b="1" u="heavy" spc="-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: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Provos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/VP</a:t>
            </a:r>
            <a:r>
              <a:rPr sz="2800" spc="-3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A,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VP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 Stud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Se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v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ces,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2446" y="3973448"/>
            <a:ext cx="10017760" cy="3481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3405" marR="347980">
              <a:lnSpc>
                <a:spcPct val="100000"/>
              </a:lnSpc>
            </a:pP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Dea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(CTE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nd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ns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),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Direc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or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Adv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,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3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istrar,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(progra</a:t>
            </a:r>
            <a:r>
              <a:rPr sz="2800" spc="-2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2800" spc="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chair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an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dev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ed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),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IT,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IR,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28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[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?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?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?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]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 dirty="0"/>
          </a:p>
          <a:p>
            <a:pPr marL="573405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573405" algn="l"/>
              </a:tabLst>
            </a:pP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What</a:t>
            </a:r>
            <a:r>
              <a:rPr sz="2800" b="1" spc="-5" dirty="0" smtClean="0">
                <a:solidFill>
                  <a:srgbClr val="131212"/>
                </a:solidFill>
                <a:latin typeface="Arial"/>
                <a:cs typeface="Arial"/>
              </a:rPr>
              <a:t>’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he</a:t>
            </a:r>
            <a:r>
              <a:rPr sz="2800" b="1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proce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for</a:t>
            </a:r>
            <a:r>
              <a:rPr sz="28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2800" b="1" spc="-25" dirty="0" smtClean="0">
                <a:solidFill>
                  <a:srgbClr val="131212"/>
                </a:solidFill>
                <a:latin typeface="Arial"/>
                <a:cs typeface="Arial"/>
              </a:rPr>
              <a:t>om</a:t>
            </a:r>
            <a:r>
              <a:rPr sz="2800" b="1" spc="-3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le</a:t>
            </a:r>
            <a:r>
              <a:rPr sz="2800" b="1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r>
              <a:rPr sz="2800" b="1" spc="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the 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b="1" spc="-20" dirty="0" smtClean="0">
                <a:solidFill>
                  <a:srgbClr val="131212"/>
                </a:solidFill>
                <a:latin typeface="Arial"/>
                <a:cs typeface="Arial"/>
              </a:rPr>
              <a:t>men</a:t>
            </a:r>
            <a:r>
              <a:rPr sz="2800" b="1" spc="3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64A3"/>
              </a:buClr>
              <a:buFont typeface="Arial"/>
              <a:buChar char="•"/>
            </a:pPr>
            <a:endParaRPr sz="650" dirty="0"/>
          </a:p>
          <a:p>
            <a:pPr marL="817244" marR="1248410" lvl="1" indent="-24574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Sur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v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ey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ge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131212"/>
                </a:solidFill>
                <a:latin typeface="Arial"/>
                <a:cs typeface="Arial"/>
              </a:rPr>
              <a:t>mem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b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s;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ship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te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2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ev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ews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 p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ctic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s/t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empl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te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064A3"/>
              </a:buClr>
              <a:buFont typeface="Arial"/>
              <a:buChar char="–"/>
            </a:pPr>
            <a:endParaRPr sz="650" dirty="0"/>
          </a:p>
          <a:p>
            <a:pPr marL="817244" lvl="1" indent="-245745">
              <a:lnSpc>
                <a:spcPct val="100000"/>
              </a:lnSpc>
              <a:buClr>
                <a:srgbClr val="0064A3"/>
              </a:buClr>
              <a:buFont typeface="Arial"/>
              <a:buChar char="–"/>
              <a:tabLst>
                <a:tab pos="817244" algn="l"/>
              </a:tabLst>
            </a:pP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Team</a:t>
            </a:r>
            <a:r>
              <a:rPr sz="28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meet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ng</a:t>
            </a:r>
            <a:r>
              <a:rPr sz="28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wo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k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hro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ugh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ach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ctic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 dirty="0"/>
          </a:p>
          <a:p>
            <a:pPr marL="12700">
              <a:lnSpc>
                <a:spcPct val="100000"/>
              </a:lnSpc>
              <a:tabLst>
                <a:tab pos="1572260" algn="l"/>
                <a:tab pos="4213860" algn="l"/>
                <a:tab pos="4772660" algn="l"/>
                <a:tab pos="6498590" algn="l"/>
                <a:tab pos="7031990" algn="l"/>
                <a:tab pos="7844790" algn="l"/>
              </a:tabLst>
            </a:pPr>
            <a:r>
              <a:rPr sz="3600" dirty="0" smtClean="0">
                <a:solidFill>
                  <a:srgbClr val="0064A3"/>
                </a:solidFill>
                <a:latin typeface="Arial"/>
                <a:cs typeface="Arial"/>
              </a:rPr>
              <a:t>–</a:t>
            </a:r>
            <a:r>
              <a:rPr sz="3600" spc="-52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What	information	to	inclu</a:t>
            </a:r>
            <a:r>
              <a:rPr sz="3600" b="1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600" b="1" spc="0" dirty="0" smtClean="0">
                <a:solidFill>
                  <a:srgbClr val="131212"/>
                </a:solidFill>
                <a:latin typeface="Arial"/>
                <a:cs typeface="Arial"/>
              </a:rPr>
              <a:t>e	in	the	template?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9600" y="3973448"/>
            <a:ext cx="1732213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Fac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7888" y="7534147"/>
            <a:ext cx="10503535" cy="1801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7810" marR="133350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7810" algn="l"/>
              </a:tabLst>
            </a:pP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Prog</a:t>
            </a:r>
            <a:r>
              <a:rPr sz="2800" u="heavy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ess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2800" u="heavy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ate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(Co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umn</a:t>
            </a:r>
            <a:r>
              <a:rPr sz="2800" u="heavy" spc="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3</a:t>
            </a:r>
            <a:r>
              <a:rPr sz="2800" u="heavy" spc="25" dirty="0" smtClean="0">
                <a:solidFill>
                  <a:srgbClr val="131212"/>
                </a:solidFill>
                <a:latin typeface="Arial"/>
                <a:cs typeface="Arial"/>
              </a:rPr>
              <a:t>)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: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30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hat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is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ge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ent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y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 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ated</a:t>
            </a:r>
            <a:r>
              <a:rPr sz="28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ti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ac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ic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e?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064A3"/>
              </a:buClr>
              <a:buFont typeface="Arial"/>
              <a:buChar char="•"/>
            </a:pPr>
            <a:endParaRPr sz="650"/>
          </a:p>
          <a:p>
            <a:pPr marL="257810" indent="-245745">
              <a:lnSpc>
                <a:spcPct val="100000"/>
              </a:lnSpc>
              <a:buClr>
                <a:srgbClr val="0064A3"/>
              </a:buClr>
              <a:buFont typeface="Arial"/>
              <a:buChar char="•"/>
              <a:tabLst>
                <a:tab pos="257810" algn="l"/>
              </a:tabLst>
            </a:pP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Next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steps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 and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time</a:t>
            </a:r>
            <a:r>
              <a:rPr sz="2800" u="heavy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ine</a:t>
            </a:r>
            <a:r>
              <a:rPr sz="2800" u="heavy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15" dirty="0" smtClean="0">
                <a:solidFill>
                  <a:srgbClr val="131212"/>
                </a:solidFill>
                <a:latin typeface="Arial"/>
                <a:cs typeface="Arial"/>
              </a:rPr>
              <a:t>(Colu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mn</a:t>
            </a:r>
            <a:r>
              <a:rPr sz="2800" u="heavy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u="heavy" spc="-20" dirty="0" smtClean="0">
                <a:solidFill>
                  <a:srgbClr val="131212"/>
                </a:solidFill>
                <a:latin typeface="Arial"/>
                <a:cs typeface="Arial"/>
              </a:rPr>
              <a:t>4</a:t>
            </a:r>
            <a:r>
              <a:rPr sz="2800" u="heavy" spc="30" dirty="0" smtClean="0">
                <a:solidFill>
                  <a:srgbClr val="131212"/>
                </a:solidFill>
                <a:latin typeface="Arial"/>
                <a:cs typeface="Arial"/>
              </a:rPr>
              <a:t>)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: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40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hat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col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eg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’s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plans</a:t>
            </a:r>
            <a:endParaRPr sz="28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</a:pP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ated</a:t>
            </a:r>
            <a:r>
              <a:rPr sz="28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es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ti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ac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ic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in</a:t>
            </a:r>
            <a:r>
              <a:rPr sz="28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wh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mef</a:t>
            </a:r>
            <a:r>
              <a:rPr sz="2800" spc="-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am</a:t>
            </a:r>
            <a:r>
              <a:rPr sz="28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131212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Introduc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ing</a:t>
            </a:r>
            <a:r>
              <a:rPr sz="4600" b="1" spc="3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the</a:t>
            </a:r>
            <a:r>
              <a:rPr sz="4600" b="1" spc="-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Assessment</a:t>
            </a:r>
            <a:r>
              <a:rPr sz="4600" b="1" spc="6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46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4600" b="1" spc="-4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ges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3731" y="726720"/>
            <a:ext cx="2829405" cy="0"/>
          </a:xfrm>
          <a:custGeom>
            <a:avLst/>
            <a:gdLst/>
            <a:ahLst/>
            <a:cxnLst/>
            <a:rect l="l" t="t" r="r" b="b"/>
            <a:pathLst>
              <a:path w="2829405">
                <a:moveTo>
                  <a:pt x="0" y="0"/>
                </a:moveTo>
                <a:lnTo>
                  <a:pt x="2829405" y="0"/>
                </a:lnTo>
              </a:path>
            </a:pathLst>
          </a:custGeom>
          <a:ln w="9141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7600" y="1268333"/>
            <a:ext cx="10746252" cy="0"/>
          </a:xfrm>
          <a:custGeom>
            <a:avLst/>
            <a:gdLst/>
            <a:ahLst/>
            <a:cxnLst/>
            <a:rect l="l" t="t" r="r" b="b"/>
            <a:pathLst>
              <a:path w="10746252">
                <a:moveTo>
                  <a:pt x="0" y="0"/>
                </a:moveTo>
                <a:lnTo>
                  <a:pt x="10746252" y="0"/>
                </a:lnTo>
              </a:path>
            </a:pathLst>
          </a:custGeom>
          <a:ln w="13712">
            <a:solidFill>
              <a:srgbClr val="2B2B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600" y="1494576"/>
            <a:ext cx="10746252" cy="0"/>
          </a:xfrm>
          <a:custGeom>
            <a:avLst/>
            <a:gdLst/>
            <a:ahLst/>
            <a:cxnLst/>
            <a:rect l="l" t="t" r="r" b="b"/>
            <a:pathLst>
              <a:path w="10746252">
                <a:moveTo>
                  <a:pt x="0" y="0"/>
                </a:moveTo>
                <a:lnTo>
                  <a:pt x="10746252" y="0"/>
                </a:lnTo>
              </a:path>
            </a:pathLst>
          </a:custGeom>
          <a:ln w="9141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171" y="1261477"/>
            <a:ext cx="0" cy="1659117"/>
          </a:xfrm>
          <a:custGeom>
            <a:avLst/>
            <a:gdLst/>
            <a:ahLst/>
            <a:cxnLst/>
            <a:rect l="l" t="t" r="r" b="b"/>
            <a:pathLst>
              <a:path h="1659117">
                <a:moveTo>
                  <a:pt x="0" y="1659117"/>
                </a:moveTo>
                <a:lnTo>
                  <a:pt x="0" y="0"/>
                </a:lnTo>
              </a:path>
            </a:pathLst>
          </a:custGeom>
          <a:ln w="9141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5201" y="1252336"/>
            <a:ext cx="0" cy="2267003"/>
          </a:xfrm>
          <a:custGeom>
            <a:avLst/>
            <a:gdLst/>
            <a:ahLst/>
            <a:cxnLst/>
            <a:rect l="l" t="t" r="r" b="b"/>
            <a:pathLst>
              <a:path h="2267003">
                <a:moveTo>
                  <a:pt x="0" y="2267003"/>
                </a:moveTo>
                <a:lnTo>
                  <a:pt x="0" y="0"/>
                </a:lnTo>
              </a:path>
            </a:pathLst>
          </a:custGeom>
          <a:ln w="9141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03950" y="1261477"/>
            <a:ext cx="0" cy="6837575"/>
          </a:xfrm>
          <a:custGeom>
            <a:avLst/>
            <a:gdLst/>
            <a:ahLst/>
            <a:cxnLst/>
            <a:rect l="l" t="t" r="r" b="b"/>
            <a:pathLst>
              <a:path h="6837575">
                <a:moveTo>
                  <a:pt x="0" y="6837575"/>
                </a:moveTo>
                <a:lnTo>
                  <a:pt x="0" y="0"/>
                </a:lnTo>
              </a:path>
            </a:pathLst>
          </a:custGeom>
          <a:ln w="22854">
            <a:solidFill>
              <a:srgbClr val="93A3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72427" y="1261477"/>
            <a:ext cx="0" cy="7354049"/>
          </a:xfrm>
          <a:custGeom>
            <a:avLst/>
            <a:gdLst/>
            <a:ahLst/>
            <a:cxnLst/>
            <a:rect l="l" t="t" r="r" b="b"/>
            <a:pathLst>
              <a:path h="7354049">
                <a:moveTo>
                  <a:pt x="0" y="7354049"/>
                </a:moveTo>
                <a:lnTo>
                  <a:pt x="0" y="0"/>
                </a:lnTo>
              </a:path>
            </a:pathLst>
          </a:custGeom>
          <a:ln w="22854">
            <a:solidFill>
              <a:srgbClr val="93A3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7600" y="2913739"/>
            <a:ext cx="10746252" cy="0"/>
          </a:xfrm>
          <a:custGeom>
            <a:avLst/>
            <a:gdLst/>
            <a:ahLst/>
            <a:cxnLst/>
            <a:rect l="l" t="t" r="r" b="b"/>
            <a:pathLst>
              <a:path w="10746252">
                <a:moveTo>
                  <a:pt x="0" y="0"/>
                </a:moveTo>
                <a:lnTo>
                  <a:pt x="10746252" y="0"/>
                </a:lnTo>
              </a:path>
            </a:pathLst>
          </a:custGeom>
          <a:ln w="1371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6812" y="2906884"/>
            <a:ext cx="0" cy="2248720"/>
          </a:xfrm>
          <a:custGeom>
            <a:avLst/>
            <a:gdLst/>
            <a:ahLst/>
            <a:cxnLst/>
            <a:rect l="l" t="t" r="r" b="b"/>
            <a:pathLst>
              <a:path h="2248720">
                <a:moveTo>
                  <a:pt x="0" y="2248720"/>
                </a:move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600" y="5148748"/>
            <a:ext cx="10746252" cy="0"/>
          </a:xfrm>
          <a:custGeom>
            <a:avLst/>
            <a:gdLst/>
            <a:ahLst/>
            <a:cxnLst/>
            <a:rect l="l" t="t" r="r" b="b"/>
            <a:pathLst>
              <a:path w="10746252">
                <a:moveTo>
                  <a:pt x="0" y="0"/>
                </a:moveTo>
                <a:lnTo>
                  <a:pt x="10746252" y="0"/>
                </a:lnTo>
              </a:path>
            </a:pathLst>
          </a:custGeom>
          <a:ln w="13712">
            <a:solidFill>
              <a:srgbClr val="7783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0700" y="3747868"/>
            <a:ext cx="0" cy="1042089"/>
          </a:xfrm>
          <a:custGeom>
            <a:avLst/>
            <a:gdLst/>
            <a:ahLst/>
            <a:cxnLst/>
            <a:rect l="l" t="t" r="r" b="b"/>
            <a:pathLst>
              <a:path h="1042089">
                <a:moveTo>
                  <a:pt x="0" y="1042089"/>
                </a:moveTo>
                <a:lnTo>
                  <a:pt x="0" y="0"/>
                </a:lnTo>
              </a:path>
            </a:pathLst>
          </a:custGeom>
          <a:ln w="22854">
            <a:solidFill>
              <a:srgbClr val="A8CC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1489" y="3512484"/>
            <a:ext cx="9722364" cy="0"/>
          </a:xfrm>
          <a:custGeom>
            <a:avLst/>
            <a:gdLst/>
            <a:ahLst/>
            <a:cxnLst/>
            <a:rect l="l" t="t" r="r" b="b"/>
            <a:pathLst>
              <a:path w="9722364">
                <a:moveTo>
                  <a:pt x="0" y="0"/>
                </a:moveTo>
                <a:lnTo>
                  <a:pt x="9722364" y="0"/>
                </a:lnTo>
              </a:path>
            </a:pathLst>
          </a:custGeom>
          <a:ln w="1371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1568" y="3505627"/>
            <a:ext cx="0" cy="1649976"/>
          </a:xfrm>
          <a:custGeom>
            <a:avLst/>
            <a:gdLst/>
            <a:ahLst/>
            <a:cxnLst/>
            <a:rect l="l" t="t" r="r" b="b"/>
            <a:pathLst>
              <a:path h="1649976">
                <a:moveTo>
                  <a:pt x="0" y="1649976"/>
                </a:moveTo>
                <a:lnTo>
                  <a:pt x="0" y="0"/>
                </a:lnTo>
              </a:path>
            </a:pathLst>
          </a:custGeom>
          <a:ln w="1371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8100" y="4003821"/>
            <a:ext cx="0" cy="786137"/>
          </a:xfrm>
          <a:custGeom>
            <a:avLst/>
            <a:gdLst/>
            <a:ahLst/>
            <a:cxnLst/>
            <a:rect l="l" t="t" r="r" b="b"/>
            <a:pathLst>
              <a:path h="786137">
                <a:moveTo>
                  <a:pt x="0" y="786137"/>
                </a:moveTo>
                <a:lnTo>
                  <a:pt x="0" y="0"/>
                </a:lnTo>
              </a:path>
            </a:pathLst>
          </a:custGeom>
          <a:ln w="27425">
            <a:solidFill>
              <a:srgbClr val="90C8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96891" y="3839279"/>
            <a:ext cx="0" cy="918684"/>
          </a:xfrm>
          <a:custGeom>
            <a:avLst/>
            <a:gdLst/>
            <a:ahLst/>
            <a:cxnLst/>
            <a:rect l="l" t="t" r="r" b="b"/>
            <a:pathLst>
              <a:path h="918684">
                <a:moveTo>
                  <a:pt x="0" y="918684"/>
                </a:moveTo>
                <a:lnTo>
                  <a:pt x="0" y="0"/>
                </a:lnTo>
              </a:path>
            </a:pathLst>
          </a:custGeom>
          <a:ln w="13712">
            <a:solidFill>
              <a:srgbClr val="B3CF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2171" y="5141893"/>
            <a:ext cx="0" cy="3473634"/>
          </a:xfrm>
          <a:custGeom>
            <a:avLst/>
            <a:gdLst/>
            <a:ahLst/>
            <a:cxnLst/>
            <a:rect l="l" t="t" r="r" b="b"/>
            <a:pathLst>
              <a:path h="3473634">
                <a:moveTo>
                  <a:pt x="0" y="3473634"/>
                </a:moveTo>
                <a:lnTo>
                  <a:pt x="0" y="0"/>
                </a:lnTo>
              </a:path>
            </a:pathLst>
          </a:custGeom>
          <a:ln w="9141">
            <a:solidFill>
              <a:srgbClr val="60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8030" y="5141893"/>
            <a:ext cx="0" cy="3473634"/>
          </a:xfrm>
          <a:custGeom>
            <a:avLst/>
            <a:gdLst/>
            <a:ahLst/>
            <a:cxnLst/>
            <a:rect l="l" t="t" r="r" b="b"/>
            <a:pathLst>
              <a:path h="3473634">
                <a:moveTo>
                  <a:pt x="0" y="3473634"/>
                </a:moveTo>
                <a:lnTo>
                  <a:pt x="0" y="0"/>
                </a:lnTo>
              </a:path>
            </a:pathLst>
          </a:custGeom>
          <a:ln w="9141">
            <a:solidFill>
              <a:srgbClr val="0C1F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81226" y="8208746"/>
            <a:ext cx="1193012" cy="0"/>
          </a:xfrm>
          <a:custGeom>
            <a:avLst/>
            <a:gdLst/>
            <a:ahLst/>
            <a:cxnLst/>
            <a:rect l="l" t="t" r="r" b="b"/>
            <a:pathLst>
              <a:path w="1193012">
                <a:moveTo>
                  <a:pt x="0" y="0"/>
                </a:moveTo>
                <a:lnTo>
                  <a:pt x="1193012" y="0"/>
                </a:lnTo>
              </a:path>
            </a:pathLst>
          </a:custGeom>
          <a:ln w="27425">
            <a:solidFill>
              <a:srgbClr val="28B3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4624" y="6967835"/>
            <a:ext cx="3665884" cy="0"/>
          </a:xfrm>
          <a:custGeom>
            <a:avLst/>
            <a:gdLst/>
            <a:ahLst/>
            <a:cxnLst/>
            <a:rect l="l" t="t" r="r" b="b"/>
            <a:pathLst>
              <a:path w="3665884">
                <a:moveTo>
                  <a:pt x="0" y="0"/>
                </a:moveTo>
                <a:lnTo>
                  <a:pt x="3665884" y="0"/>
                </a:lnTo>
              </a:path>
            </a:pathLst>
          </a:custGeom>
          <a:ln w="22854">
            <a:solidFill>
              <a:srgbClr val="67A8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2749" y="8773211"/>
            <a:ext cx="7788862" cy="0"/>
          </a:xfrm>
          <a:custGeom>
            <a:avLst/>
            <a:gdLst/>
            <a:ahLst/>
            <a:cxnLst/>
            <a:rect l="l" t="t" r="r" b="b"/>
            <a:pathLst>
              <a:path w="7788862">
                <a:moveTo>
                  <a:pt x="0" y="0"/>
                </a:moveTo>
                <a:lnTo>
                  <a:pt x="7788862" y="0"/>
                </a:lnTo>
              </a:path>
            </a:pathLst>
          </a:custGeom>
          <a:ln w="2285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7600" y="8608672"/>
            <a:ext cx="10746252" cy="0"/>
          </a:xfrm>
          <a:custGeom>
            <a:avLst/>
            <a:gdLst/>
            <a:ahLst/>
            <a:cxnLst/>
            <a:rect l="l" t="t" r="r" b="b"/>
            <a:pathLst>
              <a:path w="10746252">
                <a:moveTo>
                  <a:pt x="0" y="0"/>
                </a:moveTo>
                <a:lnTo>
                  <a:pt x="10746252" y="0"/>
                </a:lnTo>
              </a:path>
            </a:pathLst>
          </a:custGeom>
          <a:ln w="13712">
            <a:solidFill>
              <a:srgbClr val="182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4176" y="8761786"/>
            <a:ext cx="0" cy="607885"/>
          </a:xfrm>
          <a:custGeom>
            <a:avLst/>
            <a:gdLst/>
            <a:ahLst/>
            <a:cxnLst/>
            <a:rect l="l" t="t" r="r" b="b"/>
            <a:pathLst>
              <a:path h="607885">
                <a:moveTo>
                  <a:pt x="0" y="607885"/>
                </a:moveTo>
                <a:lnTo>
                  <a:pt x="0" y="0"/>
                </a:lnTo>
              </a:path>
            </a:pathLst>
          </a:custGeom>
          <a:ln w="2285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0184" y="8761786"/>
            <a:ext cx="0" cy="607885"/>
          </a:xfrm>
          <a:custGeom>
            <a:avLst/>
            <a:gdLst/>
            <a:ahLst/>
            <a:cxnLst/>
            <a:rect l="l" t="t" r="r" b="b"/>
            <a:pathLst>
              <a:path h="607885">
                <a:moveTo>
                  <a:pt x="0" y="607885"/>
                </a:moveTo>
                <a:lnTo>
                  <a:pt x="0" y="0"/>
                </a:lnTo>
              </a:path>
            </a:pathLst>
          </a:custGeom>
          <a:ln w="2285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65657" y="8211032"/>
            <a:ext cx="754203" cy="0"/>
          </a:xfrm>
          <a:custGeom>
            <a:avLst/>
            <a:gdLst/>
            <a:ahLst/>
            <a:cxnLst/>
            <a:rect l="l" t="t" r="r" b="b"/>
            <a:pathLst>
              <a:path w="754203">
                <a:moveTo>
                  <a:pt x="0" y="0"/>
                </a:moveTo>
                <a:lnTo>
                  <a:pt x="754203" y="0"/>
                </a:lnTo>
              </a:path>
            </a:pathLst>
          </a:custGeom>
          <a:ln w="22854">
            <a:solidFill>
              <a:srgbClr val="2BB3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2749" y="9365102"/>
            <a:ext cx="7788862" cy="0"/>
          </a:xfrm>
          <a:custGeom>
            <a:avLst/>
            <a:gdLst/>
            <a:ahLst/>
            <a:cxnLst/>
            <a:rect l="l" t="t" r="r" b="b"/>
            <a:pathLst>
              <a:path w="7788862">
                <a:moveTo>
                  <a:pt x="0" y="0"/>
                </a:moveTo>
                <a:lnTo>
                  <a:pt x="7788862" y="0"/>
                </a:lnTo>
              </a:path>
            </a:pathLst>
          </a:custGeom>
          <a:ln w="9141">
            <a:solidFill>
              <a:srgbClr val="030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61031" y="0"/>
            <a:ext cx="2872105" cy="840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450" spc="-952" baseline="-18087" dirty="0" smtClean="0">
                <a:solidFill>
                  <a:srgbClr val="0A6BAC"/>
                </a:solidFill>
                <a:latin typeface="Arial"/>
                <a:cs typeface="Arial"/>
              </a:rPr>
              <a:t>CeRe</a:t>
            </a:r>
            <a:r>
              <a:rPr sz="6450" spc="-780" baseline="-18087" dirty="0" smtClean="0">
                <a:solidFill>
                  <a:srgbClr val="0A6BAC"/>
                </a:solidFill>
                <a:latin typeface="Arial"/>
                <a:cs typeface="Arial"/>
              </a:rPr>
              <a:t> </a:t>
            </a:r>
            <a:r>
              <a:rPr sz="1050" spc="80" dirty="0" smtClean="0">
                <a:solidFill>
                  <a:srgbClr val="3489BC"/>
                </a:solidFill>
                <a:latin typeface="Arial"/>
                <a:cs typeface="Arial"/>
              </a:rPr>
              <a:t>COMMUN</a:t>
            </a:r>
            <a:r>
              <a:rPr sz="1050" spc="-50" dirty="0" smtClean="0">
                <a:solidFill>
                  <a:srgbClr val="3489BC"/>
                </a:solidFill>
                <a:latin typeface="Arial"/>
                <a:cs typeface="Arial"/>
              </a:rPr>
              <a:t> </a:t>
            </a:r>
            <a:r>
              <a:rPr sz="1050" spc="-85" dirty="0" smtClean="0">
                <a:solidFill>
                  <a:srgbClr val="0A6BAC"/>
                </a:solidFill>
                <a:latin typeface="Arial"/>
                <a:cs typeface="Arial"/>
              </a:rPr>
              <a:t>I</a:t>
            </a:r>
            <a:r>
              <a:rPr sz="1050" spc="5" dirty="0" smtClean="0">
                <a:solidFill>
                  <a:srgbClr val="3489BC"/>
                </a:solidFill>
                <a:latin typeface="Arial"/>
                <a:cs typeface="Arial"/>
              </a:rPr>
              <a:t>TY </a:t>
            </a:r>
            <a:r>
              <a:rPr sz="1050" spc="-80" dirty="0" smtClean="0">
                <a:solidFill>
                  <a:srgbClr val="3489BC"/>
                </a:solidFill>
                <a:latin typeface="Arial"/>
                <a:cs typeface="Arial"/>
              </a:rPr>
              <a:t> </a:t>
            </a:r>
            <a:r>
              <a:rPr sz="1050" spc="80" dirty="0" smtClean="0">
                <a:solidFill>
                  <a:srgbClr val="3489BC"/>
                </a:solidFill>
                <a:latin typeface="Arial"/>
                <a:cs typeface="Arial"/>
              </a:rPr>
              <a:t>COLL</a:t>
            </a:r>
            <a:r>
              <a:rPr sz="1050" spc="-190" dirty="0" smtClean="0">
                <a:solidFill>
                  <a:srgbClr val="3489BC"/>
                </a:solidFill>
                <a:latin typeface="Arial"/>
                <a:cs typeface="Arial"/>
              </a:rPr>
              <a:t> </a:t>
            </a:r>
            <a:r>
              <a:rPr sz="1050" spc="-25" dirty="0" smtClean="0">
                <a:solidFill>
                  <a:srgbClr val="569EC8"/>
                </a:solidFill>
                <a:latin typeface="Arial"/>
                <a:cs typeface="Arial"/>
              </a:rPr>
              <a:t>E</a:t>
            </a:r>
            <a:r>
              <a:rPr sz="1050" spc="75" dirty="0" smtClean="0">
                <a:solidFill>
                  <a:srgbClr val="3489BC"/>
                </a:solidFill>
                <a:latin typeface="Arial"/>
                <a:cs typeface="Arial"/>
              </a:rPr>
              <a:t>GE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2047" y="469965"/>
            <a:ext cx="147510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0" dirty="0" smtClean="0">
                <a:solidFill>
                  <a:srgbClr val="3489BC"/>
                </a:solidFill>
                <a:latin typeface="Arial"/>
                <a:cs typeface="Arial"/>
              </a:rPr>
              <a:t>RESEARC</a:t>
            </a:r>
            <a:r>
              <a:rPr sz="1050" spc="-155" dirty="0" smtClean="0">
                <a:solidFill>
                  <a:srgbClr val="3489BC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0A6BAC"/>
                </a:solidFill>
                <a:latin typeface="Arial"/>
                <a:cs typeface="Arial"/>
              </a:rPr>
              <a:t>H</a:t>
            </a:r>
            <a:r>
              <a:rPr sz="1050" spc="110" dirty="0" smtClean="0">
                <a:solidFill>
                  <a:srgbClr val="0A6BAC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3489BC"/>
                </a:solidFill>
                <a:latin typeface="Arial"/>
                <a:cs typeface="Arial"/>
              </a:rPr>
              <a:t>CENTER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88913" y="799930"/>
            <a:ext cx="0" cy="125108"/>
          </a:xfrm>
          <a:custGeom>
            <a:avLst/>
            <a:gdLst/>
            <a:ahLst/>
            <a:cxnLst/>
            <a:rect l="l" t="t" r="r" b="b"/>
            <a:pathLst>
              <a:path h="125108">
                <a:moveTo>
                  <a:pt x="0" y="125108"/>
                </a:moveTo>
                <a:lnTo>
                  <a:pt x="0" y="0"/>
                </a:lnTo>
              </a:path>
            </a:pathLst>
          </a:custGeom>
          <a:ln w="51161">
            <a:solidFill>
              <a:srgbClr val="E8E8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88543" y="800582"/>
            <a:ext cx="4401185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" algn="ctr">
              <a:lnSpc>
                <a:spcPct val="100000"/>
              </a:lnSpc>
            </a:pPr>
            <a:r>
              <a:rPr sz="750" spc="40" dirty="0" smtClean="0">
                <a:solidFill>
                  <a:srgbClr val="9A9A9A"/>
                </a:solidFill>
                <a:latin typeface="Times New Roman"/>
                <a:cs typeface="Times New Roman"/>
              </a:rPr>
              <a:t>T   </a:t>
            </a:r>
            <a:r>
              <a:rPr sz="750" spc="-30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750" spc="220" dirty="0" smtClean="0">
                <a:solidFill>
                  <a:srgbClr val="9A9A9A"/>
                </a:solidFill>
                <a:latin typeface="Times New Roman"/>
                <a:cs typeface="Times New Roman"/>
              </a:rPr>
              <a:t>ACIIll\  </a:t>
            </a:r>
            <a:r>
              <a:rPr sz="750" spc="-60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750" spc="80" dirty="0" smtClean="0">
                <a:solidFill>
                  <a:srgbClr val="9A9A9A"/>
                </a:solidFill>
                <a:latin typeface="Times New Roman"/>
                <a:cs typeface="Times New Roman"/>
              </a:rPr>
              <a:t>("Q</a:t>
            </a:r>
            <a:r>
              <a:rPr sz="750" spc="-30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750" spc="180" dirty="0" smtClean="0">
                <a:solidFill>
                  <a:srgbClr val="797979"/>
                </a:solidFill>
                <a:latin typeface="Times New Roman"/>
                <a:cs typeface="Times New Roman"/>
              </a:rPr>
              <a:t>l</a:t>
            </a:r>
            <a:r>
              <a:rPr sz="750" spc="-40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750" spc="170" dirty="0" smtClean="0">
                <a:solidFill>
                  <a:srgbClr val="9A9A9A"/>
                </a:solidFill>
                <a:latin typeface="Times New Roman"/>
                <a:cs typeface="Times New Roman"/>
              </a:rPr>
              <a:t>lbGL </a:t>
            </a:r>
            <a:r>
              <a:rPr sz="750" spc="50" dirty="0" smtClean="0">
                <a:solidFill>
                  <a:srgbClr val="797979"/>
                </a:solidFill>
                <a:latin typeface="Times New Roman"/>
                <a:cs typeface="Times New Roman"/>
              </a:rPr>
              <a:t>, </a:t>
            </a:r>
            <a:r>
              <a:rPr sz="750" spc="30" dirty="0" smtClean="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sz="750" spc="85" dirty="0" smtClean="0">
                <a:solidFill>
                  <a:srgbClr val="9A9A9A"/>
                </a:solidFill>
                <a:latin typeface="Times New Roman"/>
                <a:cs typeface="Times New Roman"/>
              </a:rPr>
              <a:t>COLUMI'!IA  </a:t>
            </a:r>
            <a:r>
              <a:rPr sz="750" spc="-30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750" spc="-80" dirty="0" smtClean="0">
                <a:solidFill>
                  <a:srgbClr val="9A9A9A"/>
                </a:solidFill>
                <a:latin typeface="Times New Roman"/>
                <a:cs typeface="Times New Roman"/>
              </a:rPr>
              <a:t>U  </a:t>
            </a:r>
            <a:r>
              <a:rPr sz="750" spc="15" dirty="0" smtClean="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sz="750" spc="295" dirty="0" smtClean="0">
                <a:solidFill>
                  <a:srgbClr val="B1B1B3"/>
                </a:solidFill>
                <a:latin typeface="Times New Roman"/>
                <a:cs typeface="Times New Roman"/>
              </a:rPr>
              <a:t>'</a:t>
            </a:r>
            <a:r>
              <a:rPr sz="750" spc="150" dirty="0" smtClean="0">
                <a:solidFill>
                  <a:srgbClr val="878789"/>
                </a:solidFill>
                <a:latin typeface="Times New Roman"/>
                <a:cs typeface="Times New Roman"/>
              </a:rPr>
              <a:t>IVI</a:t>
            </a:r>
            <a:r>
              <a:rPr sz="750" spc="80" dirty="0" smtClean="0">
                <a:solidFill>
                  <a:srgbClr val="878789"/>
                </a:solidFill>
                <a:latin typeface="Times New Roman"/>
                <a:cs typeface="Times New Roman"/>
              </a:rPr>
              <a:t> </a:t>
            </a:r>
            <a:r>
              <a:rPr sz="750" spc="215" dirty="0" smtClean="0">
                <a:solidFill>
                  <a:srgbClr val="878789"/>
                </a:solidFill>
                <a:latin typeface="Times New Roman"/>
                <a:cs typeface="Times New Roman"/>
              </a:rPr>
              <a:t>R</a:t>
            </a:r>
            <a:r>
              <a:rPr sz="750" spc="80" dirty="0" smtClean="0">
                <a:solidFill>
                  <a:srgbClr val="878789"/>
                </a:solidFill>
                <a:latin typeface="Times New Roman"/>
                <a:cs typeface="Times New Roman"/>
              </a:rPr>
              <a:t> </a:t>
            </a:r>
            <a:r>
              <a:rPr sz="750" spc="175" dirty="0" smtClean="0">
                <a:solidFill>
                  <a:srgbClr val="878789"/>
                </a:solidFill>
                <a:latin typeface="Times New Roman"/>
                <a:cs typeface="Times New Roman"/>
              </a:rPr>
              <a:t>ITY</a:t>
            </a:r>
            <a:endParaRPr sz="750">
              <a:latin typeface="Times New Roman"/>
              <a:cs typeface="Times New Roman"/>
            </a:endParaRPr>
          </a:p>
          <a:p>
            <a:pPr algn="ctr">
              <a:lnSpc>
                <a:spcPts val="1745"/>
              </a:lnSpc>
            </a:pPr>
            <a:r>
              <a:rPr sz="1450" spc="-35" dirty="0" smtClean="0">
                <a:solidFill>
                  <a:srgbClr val="161D24"/>
                </a:solidFill>
                <a:latin typeface="Arial"/>
                <a:cs typeface="Arial"/>
              </a:rPr>
              <a:t>Guided</a:t>
            </a:r>
            <a:r>
              <a:rPr sz="14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450" spc="-40" dirty="0" smtClean="0">
                <a:solidFill>
                  <a:srgbClr val="161D24"/>
                </a:solidFill>
                <a:latin typeface="Arial"/>
                <a:cs typeface="Arial"/>
              </a:rPr>
              <a:t>Pathway</a:t>
            </a:r>
            <a:r>
              <a:rPr sz="1450" spc="-10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450" spc="-229" dirty="0" smtClean="0">
                <a:solidFill>
                  <a:srgbClr val="99C8E6"/>
                </a:solidFill>
                <a:latin typeface="Arial"/>
                <a:cs typeface="Arial"/>
              </a:rPr>
              <a:t>,</a:t>
            </a:r>
            <a:r>
              <a:rPr sz="1450" spc="-155" dirty="0" smtClean="0">
                <a:solidFill>
                  <a:srgbClr val="99C8E6"/>
                </a:solidFill>
                <a:latin typeface="Arial"/>
                <a:cs typeface="Arial"/>
              </a:rPr>
              <a:t> </a:t>
            </a:r>
            <a:r>
              <a:rPr sz="1450" spc="2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450" spc="5" dirty="0" smtClean="0">
                <a:solidFill>
                  <a:srgbClr val="262D36"/>
                </a:solidFill>
                <a:latin typeface="Arial"/>
                <a:cs typeface="Arial"/>
              </a:rPr>
              <a:t>mplementa</a:t>
            </a:r>
            <a:r>
              <a:rPr sz="1450" spc="-28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450" spc="-29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450" spc="30" dirty="0" smtClean="0">
                <a:solidFill>
                  <a:srgbClr val="161D24"/>
                </a:solidFill>
                <a:latin typeface="Arial"/>
                <a:cs typeface="Arial"/>
              </a:rPr>
              <a:t>on</a:t>
            </a:r>
            <a:r>
              <a:rPr sz="1450" spc="-1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550" spc="5" dirty="0" smtClean="0">
                <a:solidFill>
                  <a:srgbClr val="161D24"/>
                </a:solidFill>
                <a:latin typeface="Times New Roman"/>
                <a:cs typeface="Times New Roman"/>
              </a:rPr>
              <a:t>Stages</a:t>
            </a:r>
            <a:r>
              <a:rPr sz="1550" spc="-50" dirty="0" smtClean="0">
                <a:solidFill>
                  <a:srgbClr val="161D24"/>
                </a:solidFill>
                <a:latin typeface="Times New Roman"/>
                <a:cs typeface="Times New Roman"/>
              </a:rPr>
              <a:t> </a:t>
            </a:r>
            <a:r>
              <a:rPr sz="1450" spc="5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450" spc="-18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0C1133"/>
                </a:solidFill>
                <a:latin typeface="Arial"/>
                <a:cs typeface="Arial"/>
              </a:rPr>
              <a:t>T</a:t>
            </a:r>
            <a:r>
              <a:rPr sz="1450" spc="-11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450" spc="-380" dirty="0" smtClean="0">
                <a:solidFill>
                  <a:srgbClr val="99C8E6"/>
                </a:solidFill>
                <a:latin typeface="Arial"/>
                <a:cs typeface="Arial"/>
              </a:rPr>
              <a:t>·</a:t>
            </a:r>
            <a:r>
              <a:rPr sz="1450" spc="-65" dirty="0" smtClean="0">
                <a:solidFill>
                  <a:srgbClr val="161D24"/>
                </a:solidFill>
                <a:latin typeface="Arial"/>
                <a:cs typeface="Arial"/>
              </a:rPr>
              <a:t>m</a:t>
            </a:r>
            <a:r>
              <a:rPr sz="1450" spc="-340" dirty="0" smtClean="0">
                <a:solidFill>
                  <a:srgbClr val="030101"/>
                </a:solidFill>
                <a:latin typeface="Arial"/>
                <a:cs typeface="Arial"/>
              </a:rPr>
              <a:t>,</a:t>
            </a:r>
            <a:r>
              <a:rPr sz="1450" spc="-10" dirty="0" smtClean="0">
                <a:solidFill>
                  <a:srgbClr val="161D24"/>
                </a:solidFill>
                <a:latin typeface="Arial"/>
                <a:cs typeface="Arial"/>
              </a:rPr>
              <a:t>eline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4866" y="1268280"/>
            <a:ext cx="436880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40" dirty="0" smtClean="0">
                <a:solidFill>
                  <a:srgbClr val="161D24"/>
                </a:solidFill>
                <a:latin typeface="Times New Roman"/>
                <a:cs typeface="Times New Roman"/>
              </a:rPr>
              <a:t>Stage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94620" y="1272850"/>
            <a:ext cx="58229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161D24"/>
                </a:solidFill>
                <a:latin typeface="Times New Roman"/>
                <a:cs typeface="Times New Roman"/>
              </a:rPr>
              <a:t>Ac</a:t>
            </a:r>
            <a:r>
              <a:rPr sz="1350" spc="90" dirty="0" smtClean="0">
                <a:solidFill>
                  <a:srgbClr val="161D24"/>
                </a:solidFill>
                <a:latin typeface="Times New Roman"/>
                <a:cs typeface="Times New Roman"/>
              </a:rPr>
              <a:t>t</a:t>
            </a:r>
            <a:r>
              <a:rPr sz="1350" spc="-90" dirty="0" smtClean="0">
                <a:solidFill>
                  <a:srgbClr val="1C264B"/>
                </a:solidFill>
                <a:latin typeface="Times New Roman"/>
                <a:cs typeface="Times New Roman"/>
              </a:rPr>
              <a:t>i</a:t>
            </a:r>
            <a:r>
              <a:rPr sz="1350" spc="65" dirty="0" smtClean="0">
                <a:solidFill>
                  <a:srgbClr val="161D24"/>
                </a:solidFill>
                <a:latin typeface="Times New Roman"/>
                <a:cs typeface="Times New Roman"/>
              </a:rPr>
              <a:t>ons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0890" y="1459732"/>
            <a:ext cx="818515" cy="43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1150" spc="-70" dirty="0" smtClean="0">
                <a:solidFill>
                  <a:srgbClr val="313D4B"/>
                </a:solidFill>
                <a:latin typeface="Arial"/>
                <a:cs typeface="Arial"/>
              </a:rPr>
              <a:t>L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ay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2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25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gro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u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dwork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58490" y="1517638"/>
            <a:ext cx="8670925" cy="140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915" indent="-196850">
              <a:lnSpc>
                <a:spcPct val="100000"/>
              </a:lnSpc>
              <a:buClr>
                <a:srgbClr val="262D36"/>
              </a:buClr>
              <a:buFont typeface="Arial"/>
              <a:buChar char="•"/>
              <a:tabLst>
                <a:tab pos="208915" algn="l"/>
              </a:tabLst>
            </a:pP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Dev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45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op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5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6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-204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at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30" dirty="0" smtClean="0">
                <a:solidFill>
                  <a:srgbClr val="413134"/>
                </a:solidFill>
                <a:latin typeface="Arial"/>
                <a:cs typeface="Arial"/>
              </a:rPr>
              <a:t>g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7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145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-204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dea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r</a:t>
            </a:r>
            <a:r>
              <a:rPr sz="750" spc="442" baseline="-22222" dirty="0" smtClean="0">
                <a:solidFill>
                  <a:srgbClr val="605759"/>
                </a:solidFill>
                <a:latin typeface="Times New Roman"/>
                <a:cs typeface="Times New Roman"/>
              </a:rPr>
              <a:t>1</a:t>
            </a:r>
            <a:r>
              <a:rPr sz="750" spc="67" baseline="-22222" dirty="0" smtClean="0">
                <a:solidFill>
                  <a:srgbClr val="605759"/>
                </a:solidFill>
                <a:latin typeface="Times New Roman"/>
                <a:cs typeface="Times New Roman"/>
              </a:rPr>
              <a:t> </a:t>
            </a:r>
            <a:r>
              <a:rPr sz="1150" spc="-2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55" dirty="0" smtClean="0">
                <a:solidFill>
                  <a:srgbClr val="262D36"/>
                </a:solidFill>
                <a:latin typeface="Arial"/>
                <a:cs typeface="Arial"/>
              </a:rPr>
              <a:t>ea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8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75" dirty="0" smtClean="0">
                <a:solidFill>
                  <a:srgbClr val="413134"/>
                </a:solidFill>
                <a:latin typeface="Arial"/>
                <a:cs typeface="Arial"/>
              </a:rPr>
              <a:t>b</a:t>
            </a:r>
            <a:r>
              <a:rPr sz="1150" spc="-1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262D36"/>
                </a:solidFill>
                <a:latin typeface="Arial"/>
                <a:cs typeface="Arial"/>
              </a:rPr>
              <a:t>goa</a:t>
            </a:r>
            <a:r>
              <a:rPr sz="1150" spc="-21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0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130" dirty="0" smtClean="0">
                <a:solidFill>
                  <a:srgbClr val="1C264B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2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446E91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v</a:t>
            </a:r>
            <a:r>
              <a:rPr sz="1150" spc="3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0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stude</a:t>
            </a:r>
            <a:r>
              <a:rPr sz="1150" spc="-2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5" dirty="0" smtClean="0">
                <a:solidFill>
                  <a:srgbClr val="0C1133"/>
                </a:solidFill>
                <a:latin typeface="Arial"/>
                <a:cs typeface="Arial"/>
              </a:rPr>
              <a:t>nt</a:t>
            </a:r>
            <a:r>
              <a:rPr sz="1150" spc="-11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comp</a:t>
            </a:r>
            <a:r>
              <a:rPr sz="1150" spc="-2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110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0C1133"/>
                </a:solidFill>
                <a:latin typeface="Arial"/>
                <a:cs typeface="Arial"/>
              </a:rPr>
              <a:t>ion </a:t>
            </a:r>
            <a:r>
              <a:rPr sz="1150" spc="-14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-21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r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sf.e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r</a:t>
            </a:r>
            <a:r>
              <a:rPr sz="750" spc="442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1</a:t>
            </a:r>
            <a:r>
              <a:rPr sz="750" spc="-89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 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w</a:t>
            </a:r>
            <a:r>
              <a:rPr sz="1150" spc="-110" dirty="0" smtClean="0">
                <a:solidFill>
                  <a:srgbClr val="262D36"/>
                </a:solidFill>
                <a:latin typeface="Arial"/>
                <a:cs typeface="Arial"/>
              </a:rPr>
              <a:t>.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rk</a:t>
            </a:r>
            <a:r>
              <a:rPr sz="1150" spc="-1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orce</a:t>
            </a:r>
            <a:r>
              <a:rPr sz="750" spc="540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1</a:t>
            </a:r>
            <a:r>
              <a:rPr sz="750" spc="-30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 </a:t>
            </a:r>
            <a:r>
              <a:rPr sz="1150" spc="-10" dirty="0" smtClean="0">
                <a:solidFill>
                  <a:srgbClr val="2A4864"/>
                </a:solidFill>
                <a:latin typeface="Arial"/>
                <a:cs typeface="Arial"/>
              </a:rPr>
              <a:t>l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2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4880AC"/>
                </a:solidFill>
                <a:latin typeface="Arial"/>
                <a:cs typeface="Arial"/>
              </a:rPr>
              <a:t>i</a:t>
            </a:r>
            <a:r>
              <a:rPr sz="1150" spc="-14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25" dirty="0" smtClean="0">
                <a:solidFill>
                  <a:srgbClr val="413134"/>
                </a:solidFill>
                <a:latin typeface="Arial"/>
                <a:cs typeface="Arial"/>
              </a:rPr>
              <a:t>nd</a:t>
            </a:r>
            <a:r>
              <a:rPr sz="1150" spc="-7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eq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-114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114" dirty="0" smtClean="0">
                <a:solidFill>
                  <a:srgbClr val="1C264B"/>
                </a:solidFill>
                <a:latin typeface="Arial"/>
                <a:cs typeface="Arial"/>
              </a:rPr>
              <a:t>ty</a:t>
            </a:r>
            <a:endParaRPr sz="115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95"/>
              </a:spcBef>
            </a:pP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75" dirty="0" smtClean="0">
                <a:solidFill>
                  <a:srgbClr val="313D4B"/>
                </a:solidFill>
                <a:latin typeface="Arial"/>
                <a:cs typeface="Arial"/>
              </a:rPr>
              <a:t>u</a:t>
            </a:r>
            <a:r>
              <a:rPr sz="1150" spc="-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comes</a:t>
            </a:r>
            <a:endParaRPr sz="11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275"/>
              </a:spcBef>
              <a:buClr>
                <a:srgbClr val="262D36"/>
              </a:buClr>
              <a:buFont typeface="Arial"/>
              <a:buChar char="•"/>
              <a:tabLst>
                <a:tab pos="208915" algn="l"/>
              </a:tabLst>
            </a:pPr>
            <a:r>
              <a:rPr sz="1150" spc="-95" dirty="0" smtClean="0">
                <a:solidFill>
                  <a:srgbClr val="161D24"/>
                </a:solidFill>
                <a:latin typeface="Arial"/>
                <a:cs typeface="Arial"/>
              </a:rPr>
              <a:t>B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10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1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capa</a:t>
            </a:r>
            <a:r>
              <a:rPr sz="1150" spc="-254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-31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80" dirty="0" smtClean="0">
                <a:solidFill>
                  <a:srgbClr val="262D36"/>
                </a:solidFill>
                <a:latin typeface="Arial"/>
                <a:cs typeface="Arial"/>
              </a:rPr>
              <a:t>ty</a:t>
            </a:r>
            <a:r>
              <a:rPr sz="1150" spc="-12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10" dirty="0" smtClean="0">
                <a:solidFill>
                  <a:srgbClr val="605759"/>
                </a:solidFill>
                <a:latin typeface="Arial"/>
                <a:cs typeface="Arial"/>
              </a:rPr>
              <a:t>l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ec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285" dirty="0" smtClean="0">
                <a:solidFill>
                  <a:srgbClr val="313D4B"/>
                </a:solidFill>
                <a:latin typeface="Arial"/>
                <a:cs typeface="Arial"/>
              </a:rPr>
              <a:t>,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r>
              <a:rPr sz="1150" spc="-254" dirty="0" smtClean="0">
                <a:solidFill>
                  <a:srgbClr val="D4AC83"/>
                </a:solidFill>
                <a:latin typeface="Arial"/>
                <a:cs typeface="Arial"/>
              </a:rPr>
              <a:t>.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z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750" spc="540" baseline="-22222" dirty="0" smtClean="0">
                <a:solidFill>
                  <a:srgbClr val="674642"/>
                </a:solidFill>
                <a:latin typeface="Times New Roman"/>
                <a:cs typeface="Times New Roman"/>
              </a:rPr>
              <a:t>1</a:t>
            </a:r>
            <a:r>
              <a:rPr sz="750" spc="-30" baseline="-22222" dirty="0" smtClean="0">
                <a:solidFill>
                  <a:srgbClr val="674642"/>
                </a:solidFill>
                <a:latin typeface="Times New Roman"/>
                <a:cs typeface="Times New Roman"/>
              </a:rPr>
              <a:t> 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repo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14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285" dirty="0" smtClean="0">
                <a:solidFill>
                  <a:srgbClr val="244287"/>
                </a:solidFill>
                <a:latin typeface="Arial"/>
                <a:cs typeface="Arial"/>
              </a:rPr>
              <a:t>,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0C1133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se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0C1133"/>
                </a:solidFill>
                <a:latin typeface="Arial"/>
                <a:cs typeface="Arial"/>
              </a:rPr>
              <a:t>d</a:t>
            </a:r>
            <a:r>
              <a:rPr sz="1150" spc="-10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8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mpr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ve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u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80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outc</a:t>
            </a:r>
            <a:r>
              <a:rPr sz="1150" spc="7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4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es</a:t>
            </a:r>
            <a:endParaRPr sz="11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200"/>
              </a:spcBef>
              <a:buClr>
                <a:srgbClr val="262D36"/>
              </a:buClr>
              <a:buFont typeface="Arial"/>
              <a:buChar char="•"/>
              <a:tabLst>
                <a:tab pos="208915" algn="l"/>
              </a:tabLst>
            </a:pP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M</a:t>
            </a:r>
            <a:r>
              <a:rPr sz="1150" spc="-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35" dirty="0" smtClean="0">
                <a:solidFill>
                  <a:srgbClr val="3F4D4F"/>
                </a:solidFill>
                <a:latin typeface="Arial"/>
                <a:cs typeface="Arial"/>
              </a:rPr>
              <a:t>k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 </a:t>
            </a:r>
            <a:r>
              <a:rPr sz="1150" spc="11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413134"/>
                </a:solidFill>
                <a:latin typeface="Arial"/>
                <a:cs typeface="Arial"/>
              </a:rPr>
              <a:t>h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case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for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5" dirty="0" smtClean="0">
                <a:solidFill>
                  <a:srgbClr val="413134"/>
                </a:solidFill>
                <a:latin typeface="Arial"/>
                <a:cs typeface="Arial"/>
              </a:rPr>
              <a:t>c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h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262D36"/>
                </a:solidFill>
                <a:latin typeface="Arial"/>
                <a:cs typeface="Arial"/>
              </a:rPr>
              <a:t>ge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-7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h</a:t>
            </a:r>
            <a:r>
              <a:rPr sz="1150" spc="70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-8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413134"/>
                </a:solidFill>
                <a:latin typeface="Arial"/>
                <a:cs typeface="Arial"/>
              </a:rPr>
              <a:t>g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10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10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13D4B"/>
                </a:solidFill>
                <a:latin typeface="Arial"/>
                <a:cs typeface="Arial"/>
              </a:rPr>
              <a:t>ng</a:t>
            </a:r>
            <a:r>
              <a:rPr sz="1150" spc="-9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21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es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95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-2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10" dirty="0" smtClean="0">
                <a:solidFill>
                  <a:srgbClr val="3F4D4F"/>
                </a:solidFill>
                <a:latin typeface="Arial"/>
                <a:cs typeface="Arial"/>
              </a:rPr>
              <a:t>d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nt</a:t>
            </a:r>
            <a:r>
              <a:rPr sz="1150" spc="-1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at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on,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excess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cre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313D4B"/>
                </a:solidFill>
                <a:latin typeface="Arial"/>
                <a:cs typeface="Arial"/>
              </a:rPr>
              <a:t>ts,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13D4B"/>
                </a:solidFill>
                <a:latin typeface="Arial"/>
                <a:cs typeface="Arial"/>
              </a:rPr>
              <a:t>n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70" dirty="0" smtClean="0">
                <a:solidFill>
                  <a:srgbClr val="313D4B"/>
                </a:solidFill>
                <a:latin typeface="Arial"/>
                <a:cs typeface="Arial"/>
              </a:rPr>
              <a:t>ff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c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55" dirty="0" smtClean="0">
                <a:solidFill>
                  <a:srgbClr val="313D4B"/>
                </a:solidFill>
                <a:latin typeface="Arial"/>
                <a:cs typeface="Arial"/>
              </a:rPr>
              <a:t>nt</a:t>
            </a:r>
            <a:r>
              <a:rPr sz="1150" spc="-11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210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f</a:t>
            </a:r>
            <a:r>
              <a:rPr sz="1150" spc="-254" dirty="0" smtClean="0">
                <a:solidFill>
                  <a:srgbClr val="CC975D"/>
                </a:solidFill>
                <a:latin typeface="Arial"/>
                <a:cs typeface="Arial"/>
              </a:rPr>
              <a:t>.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2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750" spc="442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1</a:t>
            </a:r>
            <a:r>
              <a:rPr sz="750" spc="-37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 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20" dirty="0" smtClean="0">
                <a:solidFill>
                  <a:srgbClr val="313D4B"/>
                </a:solidFill>
                <a:latin typeface="Arial"/>
                <a:cs typeface="Arial"/>
              </a:rPr>
              <a:t>tc</a:t>
            </a:r>
            <a:r>
              <a:rPr sz="1150" spc="-19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200"/>
              </a:spcBef>
              <a:buClr>
                <a:srgbClr val="262D36"/>
              </a:buClr>
              <a:buFont typeface="Arial"/>
              <a:buChar char="•"/>
              <a:tabLst>
                <a:tab pos="208915" algn="l"/>
              </a:tabLst>
            </a:pPr>
            <a:r>
              <a:rPr sz="1150" spc="-95" dirty="0" smtClean="0">
                <a:solidFill>
                  <a:srgbClr val="161D24"/>
                </a:solidFill>
                <a:latin typeface="Arial"/>
                <a:cs typeface="Arial"/>
              </a:rPr>
              <a:t>B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oa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114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70" dirty="0" smtClean="0">
                <a:solidFill>
                  <a:srgbClr val="262D36"/>
                </a:solidFill>
                <a:latin typeface="Arial"/>
                <a:cs typeface="Arial"/>
              </a:rPr>
              <a:t>y</a:t>
            </a:r>
            <a:r>
              <a:rPr sz="1150" spc="229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ga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315" dirty="0" smtClean="0">
                <a:solidFill>
                  <a:srgbClr val="D4AC83"/>
                </a:solidFill>
                <a:latin typeface="Arial"/>
                <a:cs typeface="Arial"/>
              </a:rPr>
              <a:t>·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114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155" dirty="0" smtClean="0">
                <a:solidFill>
                  <a:srgbClr val="99C8E6"/>
                </a:solidFill>
                <a:latin typeface="Arial"/>
                <a:cs typeface="Arial"/>
              </a:rPr>
              <a:t>'</a:t>
            </a:r>
            <a:r>
              <a:rPr sz="1150" spc="3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y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1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staff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16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5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10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313D4B"/>
                </a:solidFill>
                <a:latin typeface="Arial"/>
                <a:cs typeface="Arial"/>
              </a:rPr>
              <a:t>n</a:t>
            </a:r>
            <a:r>
              <a:rPr sz="1150" spc="-1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z</a:t>
            </a:r>
            <a:r>
              <a:rPr sz="1150" spc="65" dirty="0" smtClean="0">
                <a:solidFill>
                  <a:srgbClr val="446E91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5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5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7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prac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ce,</a:t>
            </a:r>
            <a:r>
              <a:rPr sz="1150" spc="-15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C264B"/>
                </a:solidFill>
                <a:latin typeface="Arial"/>
                <a:cs typeface="Arial"/>
              </a:rPr>
              <a:t>focu</a:t>
            </a:r>
            <a:r>
              <a:rPr sz="1150" spc="80" dirty="0" smtClean="0">
                <a:solidFill>
                  <a:srgbClr val="1C264B"/>
                </a:solidFill>
                <a:latin typeface="Arial"/>
                <a:cs typeface="Arial"/>
              </a:rPr>
              <a:t>s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14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0C1133"/>
                </a:solidFill>
                <a:latin typeface="Arial"/>
                <a:cs typeface="Arial"/>
              </a:rPr>
              <a:t>on 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ow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8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aff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cts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5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2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105" dirty="0" smtClean="0">
                <a:solidFill>
                  <a:srgbClr val="1C264B"/>
                </a:solidFill>
                <a:latin typeface="Arial"/>
                <a:cs typeface="Arial"/>
              </a:rPr>
              <a:t>n</a:t>
            </a:r>
            <a:r>
              <a:rPr sz="1150" spc="-40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s'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ab</a:t>
            </a:r>
            <a:r>
              <a:rPr sz="1150" spc="95" dirty="0" smtClean="0">
                <a:solidFill>
                  <a:srgbClr val="3F4D4F"/>
                </a:solidFill>
                <a:latin typeface="Arial"/>
                <a:cs typeface="Arial"/>
              </a:rPr>
              <a:t>il</a:t>
            </a:r>
            <a:r>
              <a:rPr sz="1150" spc="-11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ty</a:t>
            </a:r>
            <a:r>
              <a:rPr sz="1150" spc="-12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8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n</a:t>
            </a:r>
            <a:r>
              <a:rPr sz="1150" spc="215" dirty="0" smtClean="0">
                <a:solidFill>
                  <a:srgbClr val="3D5D79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20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comp</a:t>
            </a:r>
            <a:r>
              <a:rPr sz="1150" spc="-2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D5D79"/>
                </a:solidFill>
                <a:latin typeface="Arial"/>
                <a:cs typeface="Arial"/>
              </a:rPr>
              <a:t>l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105" dirty="0" smtClean="0">
                <a:solidFill>
                  <a:srgbClr val="3D5D79"/>
                </a:solidFill>
                <a:latin typeface="Arial"/>
                <a:cs typeface="Arial"/>
              </a:rPr>
              <a:t>t</a:t>
            </a:r>
            <a:r>
              <a:rPr sz="1150" spc="1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  <a:spcBef>
                <a:spcPts val="240"/>
              </a:spcBef>
            </a:pP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pr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413134"/>
                </a:solidFill>
                <a:latin typeface="Arial"/>
                <a:cs typeface="Arial"/>
              </a:rPr>
              <a:t>g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rams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1C264B"/>
                </a:solidFill>
                <a:latin typeface="Arial"/>
                <a:cs typeface="Arial"/>
              </a:rPr>
              <a:t>ff</a:t>
            </a:r>
            <a:r>
              <a:rPr sz="1150" spc="125" dirty="0" smtClean="0">
                <a:solidFill>
                  <a:srgbClr val="1C264B"/>
                </a:solidFill>
                <a:latin typeface="Arial"/>
                <a:cs typeface="Arial"/>
              </a:rPr>
              <a:t>o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da</a:t>
            </a:r>
            <a:r>
              <a:rPr sz="1150" spc="-5" dirty="0" smtClean="0">
                <a:solidFill>
                  <a:srgbClr val="262D36"/>
                </a:solidFill>
                <a:latin typeface="Arial"/>
                <a:cs typeface="Arial"/>
              </a:rPr>
              <a:t>h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 and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30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vance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7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2A4864"/>
                </a:solidFill>
                <a:latin typeface="Arial"/>
                <a:cs typeface="Arial"/>
              </a:rPr>
              <a:t>f</a:t>
            </a:r>
            <a:r>
              <a:rPr sz="1150" spc="75" dirty="0" smtClean="0">
                <a:solidFill>
                  <a:srgbClr val="313D4B"/>
                </a:solidFill>
                <a:latin typeface="Arial"/>
                <a:cs typeface="Arial"/>
              </a:rPr>
              <a:t>u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r</a:t>
            </a:r>
            <a:r>
              <a:rPr sz="1150" spc="114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70" dirty="0" smtClean="0">
                <a:solidFill>
                  <a:srgbClr val="1C264B"/>
                </a:solidFill>
                <a:latin typeface="Arial"/>
                <a:cs typeface="Arial"/>
              </a:rPr>
              <a:t>h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75" dirty="0" smtClean="0">
                <a:solidFill>
                  <a:srgbClr val="1C264B"/>
                </a:solidFill>
                <a:latin typeface="Arial"/>
                <a:cs typeface="Arial"/>
              </a:rPr>
              <a:t>d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u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cat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16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and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em</a:t>
            </a:r>
            <a:r>
              <a:rPr sz="1150" spc="10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l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y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55" dirty="0" smtClean="0">
                <a:solidFill>
                  <a:srgbClr val="313D4B"/>
                </a:solidFill>
                <a:latin typeface="Arial"/>
                <a:cs typeface="Arial"/>
              </a:rPr>
              <a:t>nt</a:t>
            </a:r>
            <a:endParaRPr sz="11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200"/>
              </a:spcBef>
              <a:buClr>
                <a:srgbClr val="262D36"/>
              </a:buClr>
              <a:buFont typeface="Arial"/>
              <a:buChar char="•"/>
              <a:tabLst>
                <a:tab pos="208915" algn="l"/>
              </a:tabLst>
            </a:pPr>
            <a:r>
              <a:rPr sz="1150" spc="35" dirty="0" smtClean="0">
                <a:solidFill>
                  <a:srgbClr val="2A4864"/>
                </a:solidFill>
                <a:latin typeface="Arial"/>
                <a:cs typeface="Arial"/>
              </a:rPr>
              <a:t>I</a:t>
            </a:r>
            <a:r>
              <a:rPr sz="1150" spc="-2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ent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 a</a:t>
            </a:r>
            <a:r>
              <a:rPr sz="1150" spc="6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8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ea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10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0C1133"/>
                </a:solidFill>
                <a:latin typeface="Arial"/>
                <a:cs typeface="Arial"/>
              </a:rPr>
              <a:t>jo</a:t>
            </a:r>
            <a:r>
              <a:rPr sz="1150" spc="-22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1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030342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ova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5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6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-90" dirty="0" smtClean="0">
                <a:solidFill>
                  <a:srgbClr val="2A486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p</a:t>
            </a:r>
            <a:r>
              <a:rPr sz="1150" spc="35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ac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ce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at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sca</a:t>
            </a:r>
            <a:r>
              <a:rPr sz="1150" spc="-1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{t</a:t>
            </a:r>
            <a:r>
              <a:rPr sz="1150" spc="-2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0C1133"/>
                </a:solidFill>
                <a:latin typeface="Arial"/>
                <a:cs typeface="Arial"/>
              </a:rPr>
              <a:t>h</a:t>
            </a:r>
            <a:r>
              <a:rPr sz="1150" spc="-80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15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750" spc="442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1</a:t>
            </a:r>
            <a:r>
              <a:rPr sz="750" spc="-37" baseline="-22222" dirty="0" smtClean="0">
                <a:solidFill>
                  <a:srgbClr val="3F4D4F"/>
                </a:solidFill>
                <a:latin typeface="Times New Roman"/>
                <a:cs typeface="Times New Roman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for 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all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egree-seek</a:t>
            </a: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1C264B"/>
                </a:solidFill>
                <a:latin typeface="Arial"/>
                <a:cs typeface="Arial"/>
              </a:rPr>
              <a:t>ng</a:t>
            </a:r>
            <a:r>
              <a:rPr sz="1150" spc="-8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-1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13D4B"/>
                </a:solidFill>
                <a:latin typeface="Arial"/>
                <a:cs typeface="Arial"/>
              </a:rPr>
              <a:t>s</a:t>
            </a:r>
            <a:r>
              <a:rPr sz="1150" spc="15" dirty="0" smtClean="0">
                <a:solidFill>
                  <a:srgbClr val="2A4864"/>
                </a:solidFill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03238" y="1279200"/>
            <a:ext cx="67564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dirty="0" smtClean="0">
                <a:solidFill>
                  <a:srgbClr val="161D24"/>
                </a:solidFill>
                <a:latin typeface="Arial"/>
                <a:cs typeface="Arial"/>
              </a:rPr>
              <a:t>Tim</a:t>
            </a:r>
            <a:r>
              <a:rPr sz="1300" spc="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300" spc="35" dirty="0" smtClean="0">
                <a:solidFill>
                  <a:srgbClr val="262D36"/>
                </a:solidFill>
                <a:latin typeface="Arial"/>
                <a:cs typeface="Arial"/>
              </a:rPr>
              <a:t>line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058089" y="1499355"/>
            <a:ext cx="56070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3</a:t>
            </a:r>
            <a:r>
              <a:rPr sz="1150" spc="-30" dirty="0" smtClean="0">
                <a:solidFill>
                  <a:srgbClr val="3D5D79"/>
                </a:solidFill>
                <a:latin typeface="Arial"/>
                <a:cs typeface="Arial"/>
              </a:rPr>
              <a:t>+</a:t>
            </a:r>
            <a:r>
              <a:rPr sz="1150" spc="-110" dirty="0" smtClean="0">
                <a:solidFill>
                  <a:srgbClr val="3D5D79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313D4B"/>
                </a:solidFill>
                <a:latin typeface="Arial"/>
                <a:cs typeface="Arial"/>
              </a:rPr>
              <a:t>years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5637" y="2901889"/>
            <a:ext cx="640715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3399"/>
              </a:lnSpc>
            </a:pP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IMap</a:t>
            </a:r>
            <a:r>
              <a:rPr sz="1150" spc="-13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220" dirty="0" smtClean="0">
                <a:solidFill>
                  <a:srgbClr val="99C8E6"/>
                </a:solidFill>
                <a:latin typeface="Arial"/>
                <a:cs typeface="Arial"/>
              </a:rPr>
              <a:t>,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30" dirty="0" smtClean="0">
                <a:solidFill>
                  <a:srgbClr val="413134"/>
                </a:solidFill>
                <a:latin typeface="Arial"/>
                <a:cs typeface="Arial"/>
              </a:rPr>
              <a:t>g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ram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pa</a:t>
            </a:r>
            <a:r>
              <a:rPr sz="1150" spc="3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7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ways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95531" y="3030497"/>
            <a:ext cx="6816725" cy="38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indent="-201295">
              <a:lnSpc>
                <a:spcPct val="100000"/>
              </a:lnSpc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Map</a:t>
            </a:r>
            <a:r>
              <a:rPr sz="1150" spc="-10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-1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rse</a:t>
            </a:r>
            <a:r>
              <a:rPr sz="1150" spc="-9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262D36"/>
                </a:solidFill>
                <a:latin typeface="Arial"/>
                <a:cs typeface="Arial"/>
              </a:rPr>
              <a:t>se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q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u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ces 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50" dirty="0" smtClean="0">
                <a:solidFill>
                  <a:srgbClr val="1C264B"/>
                </a:solidFill>
                <a:latin typeface="Arial"/>
                <a:cs typeface="Arial"/>
              </a:rPr>
              <a:t>r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l</a:t>
            </a:r>
            <a:r>
              <a:rPr sz="1150" spc="10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3B0A0A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25" dirty="0" smtClean="0">
                <a:solidFill>
                  <a:srgbClr val="413134"/>
                </a:solidFill>
                <a:latin typeface="Arial"/>
                <a:cs typeface="Arial"/>
              </a:rPr>
              <a:t>r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10" dirty="0" smtClean="0">
                <a:solidFill>
                  <a:srgbClr val="313D4B"/>
                </a:solidFill>
                <a:latin typeface="Arial"/>
                <a:cs typeface="Arial"/>
              </a:rPr>
              <a:t>g</a:t>
            </a:r>
            <a:r>
              <a:rPr sz="1150" spc="6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90" dirty="0" smtClean="0">
                <a:solidFill>
                  <a:srgbClr val="262D36"/>
                </a:solidFill>
                <a:latin typeface="Arial"/>
                <a:cs typeface="Arial"/>
              </a:rPr>
              <a:t>s </a:t>
            </a:r>
            <a:r>
              <a:rPr sz="1150" spc="-5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20" dirty="0" smtClean="0">
                <a:solidFill>
                  <a:srgbClr val="0C1133"/>
                </a:solidFill>
                <a:latin typeface="Arial"/>
                <a:cs typeface="Arial"/>
              </a:rPr>
              <a:t>1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4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313D4B"/>
                </a:solidFill>
                <a:latin typeface="Arial"/>
                <a:cs typeface="Arial"/>
              </a:rPr>
              <a:t>ttf</a:t>
            </a:r>
            <a:r>
              <a:rPr sz="1150" spc="114" dirty="0" smtClean="0">
                <a:solidFill>
                  <a:srgbClr val="313D4B"/>
                </a:solidFill>
                <a:latin typeface="Arial"/>
                <a:cs typeface="Arial"/>
              </a:rPr>
              <a:t>y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0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313D4B"/>
                </a:solidFill>
                <a:latin typeface="Arial"/>
                <a:cs typeface="Arial"/>
              </a:rPr>
              <a:t>g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ateway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40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-65" dirty="0" smtClean="0">
                <a:solidFill>
                  <a:srgbClr val="413134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ses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co-</a:t>
            </a:r>
            <a:r>
              <a:rPr sz="1150" spc="3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45" dirty="0" smtClean="0">
                <a:solidFill>
                  <a:srgbClr val="1C264B"/>
                </a:solidFill>
                <a:latin typeface="Arial"/>
                <a:cs typeface="Arial"/>
              </a:rPr>
              <a:t>r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ri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45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30" dirty="0" smtClean="0">
                <a:solidFill>
                  <a:srgbClr val="0C1133"/>
                </a:solidFill>
                <a:latin typeface="Arial"/>
                <a:cs typeface="Arial"/>
              </a:rPr>
              <a:t>r</a:t>
            </a:r>
            <a:r>
              <a:rPr sz="1150" spc="-2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45" dirty="0" smtClean="0">
                <a:solidFill>
                  <a:srgbClr val="413134"/>
                </a:solidFill>
                <a:latin typeface="Arial"/>
                <a:cs typeface="Arial"/>
              </a:rPr>
              <a:t>m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114" dirty="0" smtClean="0">
                <a:solidFill>
                  <a:srgbClr val="1C264B"/>
                </a:solidFill>
                <a:latin typeface="Arial"/>
                <a:cs typeface="Arial"/>
              </a:rPr>
              <a:t>l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est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45" dirty="0" smtClean="0">
                <a:solidFill>
                  <a:srgbClr val="1C264B"/>
                </a:solidFill>
                <a:latin typeface="Arial"/>
                <a:cs typeface="Arial"/>
              </a:rPr>
              <a:t>nes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00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10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75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ze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3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9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reer</a:t>
            </a:r>
            <a:r>
              <a:rPr sz="1150" spc="-100" dirty="0" smtClean="0">
                <a:solidFill>
                  <a:srgbClr val="0C1133"/>
                </a:solidFill>
                <a:latin typeface="Arial"/>
                <a:cs typeface="Arial"/>
              </a:rPr>
              <a:t>-</a:t>
            </a:r>
            <a:r>
              <a:rPr sz="1150" spc="140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1C264B"/>
                </a:solidFill>
                <a:latin typeface="Arial"/>
                <a:cs typeface="Arial"/>
              </a:rPr>
              <a:t>c</a:t>
            </a:r>
            <a:r>
              <a:rPr sz="1150" spc="-70" dirty="0" smtClean="0">
                <a:solidFill>
                  <a:srgbClr val="1C264B"/>
                </a:solidFill>
                <a:latin typeface="Arial"/>
                <a:cs typeface="Arial"/>
              </a:rPr>
              <a:t>u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350" dirty="0" smtClean="0">
                <a:solidFill>
                  <a:srgbClr val="030101"/>
                </a:solidFill>
                <a:latin typeface="Arial"/>
                <a:cs typeface="Arial"/>
              </a:rPr>
              <a:t>·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ed </a:t>
            </a:r>
            <a:r>
              <a:rPr sz="1150" spc="-140" dirty="0" smtClean="0">
                <a:solidFill>
                  <a:srgbClr val="313D4B"/>
                </a:solidFill>
                <a:latin typeface="Arial"/>
                <a:cs typeface="Arial"/>
              </a:rPr>
              <a:t>u</a:t>
            </a:r>
            <a:r>
              <a:rPr sz="1150" spc="15" dirty="0" smtClean="0">
                <a:solidFill>
                  <a:srgbClr val="0C1133"/>
                </a:solidFill>
                <a:latin typeface="Arial"/>
                <a:cs typeface="Arial"/>
              </a:rPr>
              <a:t>meta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-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1C264B"/>
                </a:solidFill>
                <a:latin typeface="Arial"/>
                <a:cs typeface="Arial"/>
              </a:rPr>
              <a:t>j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210" dirty="0" smtClean="0">
                <a:solidFill>
                  <a:srgbClr val="2A4864"/>
                </a:solidFill>
                <a:latin typeface="Arial"/>
                <a:cs typeface="Arial"/>
              </a:rPr>
              <a:t>"</a:t>
            </a:r>
            <a:r>
              <a:rPr sz="1150" spc="-80" dirty="0" smtClean="0">
                <a:solidFill>
                  <a:srgbClr val="2A486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1C264B"/>
                </a:solidFill>
                <a:latin typeface="Arial"/>
                <a:cs typeface="Arial"/>
              </a:rPr>
              <a:t>d</a:t>
            </a:r>
            <a:r>
              <a:rPr sz="1150" spc="-1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15" dirty="0" smtClean="0">
                <a:solidFill>
                  <a:srgbClr val="CC975D"/>
                </a:solidFill>
                <a:latin typeface="Arial"/>
                <a:cs typeface="Arial"/>
              </a:rPr>
              <a:t>·</a:t>
            </a:r>
            <a:r>
              <a:rPr sz="1150" spc="-20" dirty="0" smtClean="0">
                <a:solidFill>
                  <a:srgbClr val="1C264B"/>
                </a:solidFill>
                <a:latin typeface="Arial"/>
                <a:cs typeface="Arial"/>
              </a:rPr>
              <a:t>ct</a:t>
            </a:r>
            <a:r>
              <a:rPr sz="1150" spc="-3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2A4864"/>
                </a:solidFill>
                <a:latin typeface="Arial"/>
                <a:cs typeface="Arial"/>
              </a:rPr>
              <a:t>j</a:t>
            </a:r>
            <a:r>
              <a:rPr sz="1150" spc="5" dirty="0" smtClean="0">
                <a:solidFill>
                  <a:srgbClr val="1C264B"/>
                </a:solidFill>
                <a:latin typeface="Arial"/>
                <a:cs typeface="Arial"/>
              </a:rPr>
              <a:t>ob</a:t>
            </a:r>
            <a:r>
              <a:rPr sz="1150" spc="4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25" dirty="0" smtClean="0">
                <a:solidFill>
                  <a:srgbClr val="313D4B"/>
                </a:solidFill>
                <a:latin typeface="Arial"/>
                <a:cs typeface="Arial"/>
              </a:rPr>
              <a:t>nd</a:t>
            </a:r>
            <a:r>
              <a:rPr sz="1150" spc="-10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transfe</a:t>
            </a:r>
            <a:r>
              <a:rPr sz="1150" spc="-20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14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0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oppo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14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1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14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3489BC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46284" y="3537831"/>
            <a:ext cx="6777355" cy="160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4470" indent="-192405">
              <a:lnSpc>
                <a:spcPct val="100000"/>
              </a:lnSpc>
              <a:buClr>
                <a:srgbClr val="161D24"/>
              </a:buClr>
              <a:buFont typeface="Arial"/>
              <a:buChar char="•"/>
              <a:tabLst>
                <a:tab pos="204470" algn="l"/>
              </a:tabLst>
            </a:pP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Co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6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204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35" dirty="0" smtClean="0">
                <a:solidFill>
                  <a:srgbClr val="1C264B"/>
                </a:solidFill>
                <a:latin typeface="Arial"/>
                <a:cs typeface="Arial"/>
              </a:rPr>
              <a:t>u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7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262D36"/>
                </a:solidFill>
                <a:latin typeface="Arial"/>
                <a:cs typeface="Arial"/>
              </a:rPr>
              <a:t>co</a:t>
            </a:r>
            <a:r>
              <a:rPr sz="1150" spc="65" dirty="0" smtClean="0">
                <a:solidFill>
                  <a:srgbClr val="262D36"/>
                </a:solidFill>
                <a:latin typeface="Arial"/>
                <a:cs typeface="Arial"/>
              </a:rPr>
              <a:t>m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mu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cate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2A4864"/>
                </a:solidFill>
                <a:latin typeface="Arial"/>
                <a:cs typeface="Arial"/>
              </a:rPr>
              <a:t>h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5" dirty="0" smtClean="0">
                <a:solidFill>
                  <a:srgbClr val="262D36"/>
                </a:solidFill>
                <a:latin typeface="Arial"/>
                <a:cs typeface="Arial"/>
              </a:rPr>
              <a:t>vi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75" dirty="0" smtClean="0">
                <a:solidFill>
                  <a:srgbClr val="446E91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0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15" dirty="0" smtClean="0">
                <a:solidFill>
                  <a:srgbClr val="CC975D"/>
                </a:solidFill>
                <a:latin typeface="Arial"/>
                <a:cs typeface="Arial"/>
              </a:rPr>
              <a:t>·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gage</a:t>
            </a:r>
            <a:r>
              <a:rPr sz="1150" spc="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17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-45" dirty="0" smtClean="0">
                <a:solidFill>
                  <a:srgbClr val="446E91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cipat</a:t>
            </a:r>
            <a:r>
              <a:rPr sz="1150" spc="-1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on</a:t>
            </a:r>
            <a:r>
              <a:rPr sz="1150" spc="2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broa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20" dirty="0" smtClean="0">
                <a:solidFill>
                  <a:srgbClr val="1C264B"/>
                </a:solidFill>
                <a:latin typeface="Arial"/>
                <a:cs typeface="Arial"/>
              </a:rPr>
              <a:t>y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00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Re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f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-1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rse</a:t>
            </a:r>
            <a:r>
              <a:rPr sz="1150" spc="-5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seq</a:t>
            </a:r>
            <a:r>
              <a:rPr sz="1150" spc="-2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313D4B"/>
                </a:solidFill>
                <a:latin typeface="Arial"/>
                <a:cs typeface="Arial"/>
              </a:rPr>
              <a:t>uen</a:t>
            </a:r>
            <a:r>
              <a:rPr sz="1150" spc="-50" dirty="0" smtClean="0">
                <a:solidFill>
                  <a:srgbClr val="313D4B"/>
                </a:solidFill>
                <a:latin typeface="Arial"/>
                <a:cs typeface="Arial"/>
              </a:rPr>
              <a:t>c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es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or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l</a:t>
            </a:r>
            <a:r>
              <a:rPr sz="1150" spc="10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3B0A0A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2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9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cl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d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0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gateway</a:t>
            </a:r>
            <a:r>
              <a:rPr sz="1150" spc="-8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co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-3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ses</a:t>
            </a:r>
            <a:r>
              <a:rPr sz="1150" spc="-8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1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co-c</a:t>
            </a:r>
            <a:r>
              <a:rPr sz="1150" spc="-20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030342"/>
                </a:solidFill>
                <a:latin typeface="Arial"/>
                <a:cs typeface="Arial"/>
              </a:rPr>
              <a:t>u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40" dirty="0" smtClean="0">
                <a:solidFill>
                  <a:srgbClr val="413134"/>
                </a:solidFill>
                <a:latin typeface="Arial"/>
                <a:cs typeface="Arial"/>
              </a:rPr>
              <a:t>r</a:t>
            </a:r>
            <a:r>
              <a:rPr sz="1150" spc="3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75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-10" dirty="0" smtClean="0">
                <a:solidFill>
                  <a:srgbClr val="605759"/>
                </a:solidFill>
                <a:latin typeface="Arial"/>
                <a:cs typeface="Arial"/>
              </a:rPr>
              <a:t>l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75" dirty="0" smtClean="0">
                <a:solidFill>
                  <a:srgbClr val="413134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45" dirty="0" smtClean="0">
                <a:solidFill>
                  <a:srgbClr val="3D5D79"/>
                </a:solidFill>
                <a:latin typeface="Arial"/>
                <a:cs typeface="Arial"/>
              </a:rPr>
              <a:t>m</a:t>
            </a:r>
            <a:r>
              <a:rPr sz="1150" spc="100" dirty="0" smtClean="0">
                <a:solidFill>
                  <a:srgbClr val="1C264B"/>
                </a:solidFill>
                <a:latin typeface="Arial"/>
                <a:cs typeface="Arial"/>
              </a:rPr>
              <a:t>i</a:t>
            </a:r>
            <a:r>
              <a:rPr sz="1150" spc="-45" dirty="0" smtClean="0">
                <a:solidFill>
                  <a:srgbClr val="605759"/>
                </a:solidFill>
                <a:latin typeface="Arial"/>
                <a:cs typeface="Arial"/>
              </a:rPr>
              <a:t>l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est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es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00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5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rede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3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15" dirty="0" smtClean="0">
                <a:solidFill>
                  <a:srgbClr val="1C264B"/>
                </a:solidFill>
                <a:latin typeface="Arial"/>
                <a:cs typeface="Arial"/>
              </a:rPr>
              <a:t>nt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2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1C264B"/>
                </a:solidFill>
                <a:latin typeface="Arial"/>
                <a:cs typeface="Arial"/>
              </a:rPr>
              <a:t>k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 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sy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14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20" dirty="0" smtClean="0">
                <a:solidFill>
                  <a:srgbClr val="3B0A0A"/>
                </a:solidFill>
                <a:latin typeface="Arial"/>
                <a:cs typeface="Arial"/>
              </a:rPr>
              <a:t> 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as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10" dirty="0" smtClean="0">
                <a:solidFill>
                  <a:srgbClr val="2A4864"/>
                </a:solidFill>
                <a:latin typeface="Arial"/>
                <a:cs typeface="Arial"/>
              </a:rPr>
              <a:t>/</a:t>
            </a:r>
            <a:r>
              <a:rPr sz="1150" spc="-105" dirty="0" smtClean="0">
                <a:solidFill>
                  <a:srgbClr val="2A4864"/>
                </a:solidFill>
                <a:latin typeface="Arial"/>
                <a:cs typeface="Arial"/>
              </a:rPr>
              <a:t>t</a:t>
            </a:r>
            <a:r>
              <a:rPr sz="1150" spc="14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140" dirty="0" smtClean="0">
                <a:solidFill>
                  <a:srgbClr val="1C264B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-r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14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110" dirty="0" smtClean="0">
                <a:solidFill>
                  <a:srgbClr val="313D4B"/>
                </a:solidFill>
                <a:latin typeface="Arial"/>
                <a:cs typeface="Arial"/>
              </a:rPr>
              <a:t>"</a:t>
            </a:r>
            <a:r>
              <a:rPr sz="1150" spc="-2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6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2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750" spc="-315" baseline="55555" dirty="0" smtClean="0">
                <a:solidFill>
                  <a:srgbClr val="3F4D4F"/>
                </a:solidFill>
                <a:latin typeface="Times New Roman"/>
                <a:cs typeface="Times New Roman"/>
              </a:rPr>
              <a:t>1</a:t>
            </a:r>
            <a:r>
              <a:rPr sz="1150" spc="65" dirty="0" smtClean="0">
                <a:solidFill>
                  <a:srgbClr val="1C264B"/>
                </a:solidFill>
                <a:latin typeface="Arial"/>
                <a:cs typeface="Arial"/>
              </a:rPr>
              <a:t>'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met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030101"/>
                </a:solidFill>
                <a:latin typeface="Arial"/>
                <a:cs typeface="Arial"/>
              </a:rPr>
              <a:t>-</a:t>
            </a:r>
            <a:r>
              <a:rPr sz="1150" spc="-2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413134"/>
                </a:solidFill>
                <a:latin typeface="Arial"/>
                <a:cs typeface="Arial"/>
              </a:rPr>
              <a:t>j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or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313D4B"/>
                </a:solidFill>
                <a:latin typeface="Arial"/>
                <a:cs typeface="Arial"/>
              </a:rPr>
              <a:t>'</a:t>
            </a:r>
            <a:r>
              <a:rPr sz="750" spc="232" baseline="55555" dirty="0" smtClean="0">
                <a:solidFill>
                  <a:srgbClr val="313D4B"/>
                </a:solidFill>
                <a:latin typeface="Times New Roman"/>
                <a:cs typeface="Times New Roman"/>
              </a:rPr>
              <a:t>1 </a:t>
            </a:r>
            <a:r>
              <a:rPr sz="750" spc="-75" baseline="55555" dirty="0" smtClean="0">
                <a:solidFill>
                  <a:srgbClr val="313D4B"/>
                </a:solidFill>
                <a:latin typeface="Times New Roman"/>
                <a:cs typeface="Times New Roman"/>
              </a:rPr>
              <a:t> 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as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 </a:t>
            </a:r>
            <a:r>
              <a:rPr sz="1150" spc="110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-30" dirty="0" smtClean="0">
                <a:solidFill>
                  <a:srgbClr val="2A4864"/>
                </a:solidFill>
                <a:latin typeface="Arial"/>
                <a:cs typeface="Arial"/>
              </a:rPr>
              <a:t>r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3D5D79"/>
                </a:solidFill>
                <a:latin typeface="Arial"/>
                <a:cs typeface="Arial"/>
              </a:rPr>
              <a:t>m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20" dirty="0" smtClean="0">
                <a:solidFill>
                  <a:srgbClr val="313D4B"/>
                </a:solidFill>
                <a:latin typeface="Arial"/>
                <a:cs typeface="Arial"/>
              </a:rPr>
              <a:t>work</a:t>
            </a:r>
            <a:r>
              <a:rPr sz="1150" spc="-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to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fac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-45" dirty="0" smtClean="0">
                <a:solidFill>
                  <a:srgbClr val="4880AC"/>
                </a:solidFill>
                <a:latin typeface="Arial"/>
                <a:cs typeface="Arial"/>
              </a:rPr>
              <a:t>l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45" dirty="0" smtClean="0">
                <a:solidFill>
                  <a:srgbClr val="313D4B"/>
                </a:solidFill>
                <a:latin typeface="Arial"/>
                <a:cs typeface="Arial"/>
              </a:rPr>
              <a:t>tate</a:t>
            </a:r>
            <a:endParaRPr sz="11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165"/>
              </a:spcBef>
            </a:pP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eer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/</a:t>
            </a:r>
            <a:r>
              <a:rPr sz="1150" spc="-20" dirty="0" smtClean="0">
                <a:solidFill>
                  <a:srgbClr val="1C264B"/>
                </a:solidFill>
                <a:latin typeface="Arial"/>
                <a:cs typeface="Arial"/>
              </a:rPr>
              <a:t>c</a:t>
            </a:r>
            <a:r>
              <a:rPr sz="1150" spc="60" dirty="0" smtClean="0">
                <a:solidFill>
                  <a:srgbClr val="1C264B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45" dirty="0" smtClean="0">
                <a:solidFill>
                  <a:srgbClr val="413134"/>
                </a:solidFill>
                <a:latin typeface="Arial"/>
                <a:cs typeface="Arial"/>
              </a:rPr>
              <a:t>l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ege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05" dirty="0" smtClean="0">
                <a:solidFill>
                  <a:srgbClr val="1C264B"/>
                </a:solidFill>
                <a:latin typeface="Arial"/>
                <a:cs typeface="Arial"/>
              </a:rPr>
              <a:t>x</a:t>
            </a:r>
            <a:r>
              <a:rPr sz="1150" spc="-18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ra</a:t>
            </a:r>
            <a:r>
              <a:rPr sz="1150" spc="-20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on</a:t>
            </a:r>
            <a:r>
              <a:rPr sz="1150" spc="-9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80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1C264B"/>
                </a:solidFill>
                <a:latin typeface="Arial"/>
                <a:cs typeface="Arial"/>
              </a:rPr>
              <a:t>d</a:t>
            </a:r>
            <a:r>
              <a:rPr sz="1150" spc="-4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75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16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lot</a:t>
            </a:r>
            <a:r>
              <a:rPr sz="1150" spc="-6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4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egr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4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ed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20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8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4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x</a:t>
            </a:r>
            <a:r>
              <a:rPr sz="1150" spc="45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60" dirty="0" smtClean="0">
                <a:solidFill>
                  <a:srgbClr val="1C264B"/>
                </a:solidFill>
                <a:latin typeface="Arial"/>
                <a:cs typeface="Arial"/>
              </a:rPr>
              <a:t>u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70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-4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zed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ac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m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75" dirty="0" smtClean="0">
                <a:solidFill>
                  <a:srgbClr val="413134"/>
                </a:solidFill>
                <a:latin typeface="Arial"/>
                <a:cs typeface="Arial"/>
              </a:rPr>
              <a:t>u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85" dirty="0" smtClean="0">
                <a:solidFill>
                  <a:srgbClr val="7CB1D4"/>
                </a:solidFill>
                <a:latin typeface="Arial"/>
                <a:cs typeface="Arial"/>
              </a:rPr>
              <a:t>,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85" dirty="0" smtClean="0">
                <a:solidFill>
                  <a:srgbClr val="313D4B"/>
                </a:solidFill>
                <a:latin typeface="Arial"/>
                <a:cs typeface="Arial"/>
              </a:rPr>
              <a:t>rt</a:t>
            </a:r>
            <a:r>
              <a:rPr sz="1150" spc="-12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f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program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4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135" dirty="0" smtClean="0">
                <a:solidFill>
                  <a:srgbClr val="1C264B"/>
                </a:solidFill>
                <a:latin typeface="Arial"/>
                <a:cs typeface="Arial"/>
              </a:rPr>
              <a:t>w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co</a:t>
            </a: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5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315" dirty="0" smtClean="0">
                <a:solidFill>
                  <a:srgbClr val="CC975D"/>
                </a:solidFill>
                <a:latin typeface="Arial"/>
                <a:cs typeface="Arial"/>
              </a:rPr>
              <a:t>·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es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5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re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70" dirty="0" smtClean="0">
                <a:solidFill>
                  <a:srgbClr val="313D4B"/>
                </a:solidFill>
                <a:latin typeface="Arial"/>
                <a:cs typeface="Arial"/>
              </a:rPr>
              <a:t>rg</a:t>
            </a:r>
            <a:r>
              <a:rPr sz="1150" spc="-15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3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ad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-1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14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to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support</a:t>
            </a:r>
            <a:r>
              <a:rPr sz="1150" spc="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45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60" dirty="0" smtClean="0">
                <a:solidFill>
                  <a:srgbClr val="446E91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-75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C264B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pro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2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am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10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-21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1C264B"/>
                </a:solidFill>
                <a:latin typeface="Arial"/>
                <a:cs typeface="Arial"/>
              </a:rPr>
              <a:t>on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200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5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3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85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-50" dirty="0" smtClean="0">
                <a:solidFill>
                  <a:srgbClr val="2A4864"/>
                </a:solidFill>
                <a:latin typeface="Arial"/>
                <a:cs typeface="Arial"/>
              </a:rPr>
              <a:t>f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orm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5" dirty="0" smtClean="0">
                <a:solidFill>
                  <a:srgbClr val="313D4B"/>
                </a:solidFill>
                <a:latin typeface="Arial"/>
                <a:cs typeface="Arial"/>
              </a:rPr>
              <a:t>ti</a:t>
            </a:r>
            <a:r>
              <a:rPr sz="1150" spc="170" dirty="0" smtClean="0">
                <a:solidFill>
                  <a:srgbClr val="313D4B"/>
                </a:solidFill>
                <a:latin typeface="Arial"/>
                <a:cs typeface="Arial"/>
              </a:rPr>
              <a:t>o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syst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-6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5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313D4B"/>
                </a:solidFill>
                <a:latin typeface="Arial"/>
                <a:cs typeface="Arial"/>
              </a:rPr>
              <a:t>to</a:t>
            </a:r>
            <a:r>
              <a:rPr sz="1150" spc="-5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pp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85" dirty="0" smtClean="0">
                <a:solidFill>
                  <a:srgbClr val="3F4D4F"/>
                </a:solidFill>
                <a:latin typeface="Arial"/>
                <a:cs typeface="Arial"/>
              </a:rPr>
              <a:t>rt</a:t>
            </a:r>
            <a:r>
              <a:rPr sz="1150" spc="-12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ogress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mo</a:t>
            </a:r>
            <a:r>
              <a:rPr sz="1150" spc="-6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7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1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85" dirty="0" smtClean="0">
                <a:solidFill>
                  <a:srgbClr val="2A4864"/>
                </a:solidFill>
                <a:latin typeface="Arial"/>
                <a:cs typeface="Arial"/>
              </a:rPr>
              <a:t>nd</a:t>
            </a:r>
            <a:r>
              <a:rPr sz="1150" spc="-195" dirty="0" smtClean="0">
                <a:solidFill>
                  <a:srgbClr val="2A4864"/>
                </a:solidFill>
                <a:latin typeface="Arial"/>
                <a:cs typeface="Arial"/>
              </a:rPr>
              <a:t> 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e-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5" dirty="0" smtClean="0">
                <a:solidFill>
                  <a:srgbClr val="2A4864"/>
                </a:solidFill>
                <a:latin typeface="Arial"/>
                <a:cs typeface="Arial"/>
              </a:rPr>
              <a:t>d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v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3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313D4B"/>
                </a:solidFill>
                <a:latin typeface="Arial"/>
                <a:cs typeface="Arial"/>
              </a:rPr>
              <a:t>ng</a:t>
            </a:r>
            <a:endParaRPr sz="1150">
              <a:latin typeface="Arial"/>
              <a:cs typeface="Arial"/>
            </a:endParaRPr>
          </a:p>
          <a:p>
            <a:pPr marL="204470" indent="-192405">
              <a:lnSpc>
                <a:spcPct val="100000"/>
              </a:lnSpc>
              <a:spcBef>
                <a:spcPts val="240"/>
              </a:spcBef>
              <a:buClr>
                <a:srgbClr val="161D24"/>
              </a:buClr>
              <a:buFont typeface="Arial"/>
              <a:buChar char="•"/>
              <a:tabLst>
                <a:tab pos="204470" algn="l"/>
              </a:tabLst>
            </a:pPr>
            <a:r>
              <a:rPr sz="1150" spc="-6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1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18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80" dirty="0" smtClean="0">
                <a:solidFill>
                  <a:srgbClr val="1C264B"/>
                </a:solidFill>
                <a:latin typeface="Arial"/>
                <a:cs typeface="Arial"/>
              </a:rPr>
              <a:t>a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l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ty</a:t>
            </a:r>
            <a:r>
              <a:rPr sz="1150" spc="-4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12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20" dirty="0" smtClean="0">
                <a:solidFill>
                  <a:srgbClr val="0C1133"/>
                </a:solidFill>
                <a:latin typeface="Arial"/>
                <a:cs typeface="Arial"/>
              </a:rPr>
              <a:t>dv</a:t>
            </a:r>
            <a:r>
              <a:rPr sz="1150" spc="-1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sors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35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or</a:t>
            </a:r>
            <a:r>
              <a:rPr sz="1150" spc="3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1C264B"/>
                </a:solidFill>
                <a:latin typeface="Arial"/>
                <a:cs typeface="Arial"/>
              </a:rPr>
              <a:t>it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i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50" dirty="0" smtClean="0">
                <a:solidFill>
                  <a:srgbClr val="030342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sc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10" dirty="0" smtClean="0">
                <a:solidFill>
                  <a:srgbClr val="030342"/>
                </a:solidFill>
                <a:latin typeface="Arial"/>
                <a:cs typeface="Arial"/>
              </a:rPr>
              <a:t>l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 </a:t>
            </a:r>
            <a:r>
              <a:rPr sz="1150" spc="-7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114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45" dirty="0" smtClean="0">
                <a:solidFill>
                  <a:srgbClr val="446E91"/>
                </a:solidFill>
                <a:latin typeface="Arial"/>
                <a:cs typeface="Arial"/>
              </a:rPr>
              <a:t>l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eme</a:t>
            </a:r>
            <a:r>
              <a:rPr sz="1150" spc="-2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35234" y="2925374"/>
            <a:ext cx="61912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5" dirty="0" smtClean="0">
                <a:solidFill>
                  <a:srgbClr val="2A4864"/>
                </a:solidFill>
                <a:latin typeface="Times New Roman"/>
                <a:cs typeface="Times New Roman"/>
              </a:rPr>
              <a:t>1</a:t>
            </a:r>
            <a:r>
              <a:rPr sz="1150" spc="-30" dirty="0" smtClean="0">
                <a:solidFill>
                  <a:srgbClr val="030101"/>
                </a:solidFill>
                <a:latin typeface="Times New Roman"/>
                <a:cs typeface="Times New Roman"/>
              </a:rPr>
              <a:t>-</a:t>
            </a:r>
            <a:r>
              <a:rPr sz="1150" spc="70" dirty="0" smtClean="0">
                <a:solidFill>
                  <a:srgbClr val="262D36"/>
                </a:solidFill>
                <a:latin typeface="Times New Roman"/>
                <a:cs typeface="Times New Roman"/>
              </a:rPr>
              <a:t>2</a:t>
            </a:r>
            <a:r>
              <a:rPr sz="1150" spc="-40" dirty="0" smtClean="0">
                <a:solidFill>
                  <a:srgbClr val="262D36"/>
                </a:solidFill>
                <a:latin typeface="Times New Roman"/>
                <a:cs typeface="Times New Roman"/>
              </a:rPr>
              <a:t> </a:t>
            </a:r>
            <a:r>
              <a:rPr sz="1150" spc="30" dirty="0" smtClean="0">
                <a:solidFill>
                  <a:srgbClr val="313D4B"/>
                </a:solidFill>
                <a:latin typeface="Arial"/>
                <a:cs typeface="Arial"/>
              </a:rPr>
              <a:t>y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rs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77248" y="3507483"/>
            <a:ext cx="717550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12100"/>
              </a:lnSpc>
            </a:pPr>
            <a:r>
              <a:rPr sz="1150" spc="-7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5" dirty="0" smtClean="0">
                <a:solidFill>
                  <a:srgbClr val="313D4B"/>
                </a:solidFill>
                <a:latin typeface="Arial"/>
                <a:cs typeface="Arial"/>
              </a:rPr>
              <a:t>k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e 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20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262D36"/>
                </a:solidFill>
                <a:latin typeface="Arial"/>
                <a:cs typeface="Arial"/>
              </a:rPr>
              <a:t>ad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v</a:t>
            </a:r>
            <a:r>
              <a:rPr sz="1150" spc="-7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6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rede</a:t>
            </a:r>
            <a:r>
              <a:rPr sz="1150" spc="20" dirty="0" smtClean="0">
                <a:solidFill>
                  <a:srgbClr val="0C1133"/>
                </a:solidFill>
                <a:latin typeface="Arial"/>
                <a:cs typeface="Arial"/>
              </a:rPr>
              <a:t>s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0890" y="8218096"/>
            <a:ext cx="910590" cy="38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0" dirty="0" smtClean="0">
                <a:solidFill>
                  <a:srgbClr val="00341A"/>
                </a:solidFill>
                <a:latin typeface="Arial"/>
                <a:cs typeface="Arial"/>
              </a:rPr>
              <a:t>On-going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spc="65" dirty="0" smtClean="0">
                <a:solidFill>
                  <a:srgbClr val="005E2A"/>
                </a:solidFill>
                <a:latin typeface="Arial"/>
                <a:cs typeface="Arial"/>
              </a:rPr>
              <a:t>i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mprovement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0890" y="5164954"/>
            <a:ext cx="108966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40" dirty="0" smtClean="0">
                <a:solidFill>
                  <a:srgbClr val="0C1133"/>
                </a:solidFill>
                <a:latin typeface="Arial"/>
                <a:cs typeface="Arial"/>
              </a:rPr>
              <a:t>itial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scale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10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mpl</a:t>
            </a:r>
            <a:r>
              <a:rPr sz="1150" spc="7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1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9033" y="5174095"/>
            <a:ext cx="4790440" cy="383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indent="-201295">
              <a:lnSpc>
                <a:spcPct val="100000"/>
              </a:lnSpc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Co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4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-315" dirty="0" smtClean="0">
                <a:solidFill>
                  <a:srgbClr val="9EAA57"/>
                </a:solidFill>
                <a:latin typeface="Arial"/>
                <a:cs typeface="Arial"/>
              </a:rPr>
              <a:t>·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14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1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u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ca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h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25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sio</a:t>
            </a:r>
            <a:r>
              <a:rPr sz="1150" spc="-2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6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13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engage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5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9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pa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35" dirty="0" smtClean="0">
                <a:solidFill>
                  <a:srgbClr val="0C1133"/>
                </a:solidFill>
                <a:latin typeface="Arial"/>
                <a:cs typeface="Arial"/>
              </a:rPr>
              <a:t>io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0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bro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2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75" dirty="0" smtClean="0">
                <a:solidFill>
                  <a:srgbClr val="368285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endParaRPr sz="1150">
              <a:latin typeface="Arial"/>
              <a:cs typeface="Arial"/>
            </a:endParaRPr>
          </a:p>
          <a:p>
            <a:pPr marL="213360" indent="-201295">
              <a:lnSpc>
                <a:spcPct val="100000"/>
              </a:lnSpc>
              <a:spcBef>
                <a:spcPts val="165"/>
              </a:spcBef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Begin</a:t>
            </a:r>
            <a:r>
              <a:rPr sz="1150" spc="-10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sc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25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entati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204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or </a:t>
            </a:r>
            <a:r>
              <a:rPr sz="1150" u="sng" spc="-6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u="sng" spc="-25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u="sng" spc="70" dirty="0" smtClean="0">
                <a:solidFill>
                  <a:srgbClr val="3F4D4F"/>
                </a:solidFill>
                <a:latin typeface="Arial"/>
                <a:cs typeface="Arial"/>
              </a:rPr>
              <a:t>ll</a:t>
            </a:r>
            <a:r>
              <a:rPr sz="1150" spc="-19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10" dirty="0" smtClean="0">
                <a:solidFill>
                  <a:srgbClr val="313D4B"/>
                </a:solidFill>
                <a:latin typeface="Arial"/>
                <a:cs typeface="Arial"/>
              </a:rPr>
              <a:t>f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5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-</a:t>
            </a:r>
            <a:r>
              <a:rPr sz="1150" spc="14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-21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413134"/>
                </a:solidFill>
                <a:latin typeface="Arial"/>
                <a:cs typeface="Arial"/>
              </a:rPr>
              <a:t>i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me</a:t>
            </a:r>
            <a:r>
              <a:rPr sz="1150" spc="-1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st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de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ts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f: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11013" y="5576305"/>
            <a:ext cx="6254750" cy="77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- </a:t>
            </a:r>
            <a:r>
              <a:rPr sz="1150" spc="10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3F4D4F"/>
                </a:solidFill>
                <a:latin typeface="Arial"/>
                <a:cs typeface="Arial"/>
              </a:rPr>
              <a:t>P</a:t>
            </a:r>
            <a:r>
              <a:rPr sz="1150" spc="-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30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4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aps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eta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-</a:t>
            </a:r>
            <a:r>
              <a:rPr sz="1150" spc="-2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3F4D4F"/>
                </a:solidFill>
                <a:latin typeface="Arial"/>
                <a:cs typeface="Arial"/>
              </a:rPr>
              <a:t>j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ors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(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c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2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accessi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b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14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60" dirty="0" smtClean="0">
                <a:solidFill>
                  <a:srgbClr val="413134"/>
                </a:solidFill>
                <a:latin typeface="Arial"/>
                <a:cs typeface="Arial"/>
              </a:rPr>
              <a:t>h</a:t>
            </a:r>
            <a:r>
              <a:rPr sz="1150" spc="-160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413134"/>
                </a:solidFill>
                <a:latin typeface="Arial"/>
                <a:cs typeface="Arial"/>
              </a:rPr>
              <a:t>j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ob/tr</a:t>
            </a:r>
            <a:r>
              <a:rPr sz="1150" spc="9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sf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30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5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114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0" dirty="0" smtClean="0">
                <a:solidFill>
                  <a:srgbClr val="3F4D4F"/>
                </a:solidFill>
                <a:latin typeface="Arial"/>
                <a:cs typeface="Arial"/>
              </a:rPr>
              <a:t>f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orm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0C1133"/>
                </a:solidFill>
                <a:latin typeface="Arial"/>
                <a:cs typeface="Arial"/>
              </a:rPr>
              <a:t>ion</a:t>
            </a:r>
            <a:r>
              <a:rPr sz="1150" spc="-11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on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webs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17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e)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66424" y="5768270"/>
            <a:ext cx="578485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Re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6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4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262D36"/>
                </a:solidFill>
                <a:latin typeface="Arial"/>
                <a:cs typeface="Arial"/>
              </a:rPr>
              <a:t>zed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college</a:t>
            </a:r>
            <a:r>
              <a:rPr sz="1150" spc="6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4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ke</a:t>
            </a:r>
            <a:r>
              <a:rPr sz="1150" spc="-13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50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130" dirty="0" smtClean="0">
                <a:solidFill>
                  <a:srgbClr val="1C264B"/>
                </a:solidFill>
                <a:latin typeface="Arial"/>
                <a:cs typeface="Arial"/>
              </a:rPr>
              <a:t>o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sed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on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eer/college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ex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ora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3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ogra</a:t>
            </a:r>
            <a:r>
              <a:rPr sz="1150" spc="130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-4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plann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66424" y="5960234"/>
            <a:ext cx="501777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00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egrated/context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95" dirty="0" smtClean="0">
                <a:solidFill>
                  <a:srgbClr val="3F4D4F"/>
                </a:solidFill>
                <a:latin typeface="Arial"/>
                <a:cs typeface="Arial"/>
              </a:rPr>
              <a:t>l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zed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acade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m</a:t>
            </a:r>
            <a:r>
              <a:rPr sz="1150" spc="25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85" dirty="0" smtClean="0">
                <a:solidFill>
                  <a:srgbClr val="62BDB5"/>
                </a:solidFill>
                <a:latin typeface="Arial"/>
                <a:cs typeface="Arial"/>
              </a:rPr>
              <a:t>,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rt</a:t>
            </a:r>
            <a:r>
              <a:rPr sz="1150" spc="-17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105" dirty="0" smtClean="0">
                <a:solidFill>
                  <a:srgbClr val="1C264B"/>
                </a:solidFill>
                <a:latin typeface="Arial"/>
                <a:cs typeface="Arial"/>
              </a:rPr>
              <a:t>f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or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1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75" dirty="0" smtClean="0">
                <a:solidFill>
                  <a:srgbClr val="336E72"/>
                </a:solidFill>
                <a:latin typeface="Arial"/>
                <a:cs typeface="Arial"/>
              </a:rPr>
              <a:t>i</a:t>
            </a:r>
            <a:r>
              <a:rPr sz="1150" spc="11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ic</a:t>
            </a:r>
            <a:r>
              <a:rPr sz="1150" spc="-30" dirty="0" smtClean="0">
                <a:solidFill>
                  <a:srgbClr val="3F4D4F"/>
                </a:solidFill>
                <a:latin typeface="Arial"/>
                <a:cs typeface="Arial"/>
              </a:rPr>
              <a:t>a</a:t>
            </a:r>
            <a:r>
              <a:rPr sz="1150" spc="31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college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-</a:t>
            </a:r>
            <a:r>
              <a:rPr sz="1150" spc="2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ev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24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c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40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rses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66424" y="6161339"/>
            <a:ext cx="381571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85" dirty="0" smtClean="0">
                <a:solidFill>
                  <a:srgbClr val="313D4B"/>
                </a:solidFill>
                <a:latin typeface="Arial"/>
                <a:cs typeface="Arial"/>
              </a:rPr>
              <a:t>R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ede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ed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program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ad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7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0" dirty="0" smtClean="0">
                <a:solidFill>
                  <a:srgbClr val="161D24"/>
                </a:solidFill>
                <a:latin typeface="Arial"/>
                <a:cs typeface="Arial"/>
              </a:rPr>
              <a:t>sy</a:t>
            </a:r>
            <a:r>
              <a:rPr sz="1150" spc="-14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21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em,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20" dirty="0" smtClean="0">
                <a:solidFill>
                  <a:srgbClr val="0C1133"/>
                </a:solidFill>
                <a:latin typeface="Arial"/>
                <a:cs typeface="Arial"/>
              </a:rPr>
              <a:t>nc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100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14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e-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313D4B"/>
                </a:solidFill>
                <a:latin typeface="Arial"/>
                <a:cs typeface="Arial"/>
              </a:rPr>
              <a:t>v</a:t>
            </a:r>
            <a:r>
              <a:rPr sz="1150" spc="-75" dirty="0" smtClean="0">
                <a:solidFill>
                  <a:srgbClr val="466E60"/>
                </a:solidFill>
                <a:latin typeface="Arial"/>
                <a:cs typeface="Arial"/>
              </a:rPr>
              <a:t>i</a:t>
            </a:r>
            <a:r>
              <a:rPr sz="1150" spc="-11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75" dirty="0" smtClean="0">
                <a:solidFill>
                  <a:srgbClr val="336E72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19033" y="6367014"/>
            <a:ext cx="6966584" cy="387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360" indent="-201295">
              <a:lnSpc>
                <a:spcPct val="100000"/>
              </a:lnSpc>
              <a:buClr>
                <a:srgbClr val="161D24"/>
              </a:buClr>
              <a:buFont typeface="Arial"/>
              <a:buChar char="•"/>
              <a:tabLst>
                <a:tab pos="213360" algn="l"/>
              </a:tabLst>
            </a:pPr>
            <a:r>
              <a:rPr sz="1150" spc="-130" dirty="0" smtClean="0">
                <a:solidFill>
                  <a:srgbClr val="3F4D4F"/>
                </a:solidFill>
                <a:latin typeface="Arial"/>
                <a:cs typeface="Arial"/>
              </a:rPr>
              <a:t>P</a:t>
            </a:r>
            <a:r>
              <a:rPr sz="1150" spc="2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ext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13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of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program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pa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ways</a:t>
            </a:r>
            <a:r>
              <a:rPr sz="1150" spc="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-8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2A4864"/>
                </a:solidFill>
                <a:latin typeface="Arial"/>
                <a:cs typeface="Arial"/>
              </a:rPr>
              <a:t>h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gh</a:t>
            </a:r>
            <a:r>
              <a:rPr sz="1150" spc="-9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45" dirty="0" smtClean="0">
                <a:solidFill>
                  <a:srgbClr val="1C264B"/>
                </a:solidFill>
                <a:latin typeface="Arial"/>
                <a:cs typeface="Arial"/>
              </a:rPr>
              <a:t>l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262D36"/>
                </a:solidFill>
                <a:latin typeface="Arial"/>
                <a:cs typeface="Arial"/>
              </a:rPr>
              <a:t>{sta</a:t>
            </a:r>
            <a:r>
              <a:rPr sz="1150" spc="-2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14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3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ng</a:t>
            </a:r>
            <a:r>
              <a:rPr sz="1150" spc="-14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-20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65" dirty="0" smtClean="0">
                <a:solidFill>
                  <a:srgbClr val="262D36"/>
                </a:solidFill>
                <a:latin typeface="Arial"/>
                <a:cs typeface="Arial"/>
              </a:rPr>
              <a:t>th</a:t>
            </a:r>
            <a:r>
              <a:rPr sz="1150" spc="-5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0C1133"/>
                </a:solidFill>
                <a:latin typeface="Arial"/>
                <a:cs typeface="Arial"/>
              </a:rPr>
              <a:t>d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u</a:t>
            </a:r>
            <a:r>
              <a:rPr sz="1150" spc="7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170" dirty="0" smtClean="0">
                <a:solidFill>
                  <a:srgbClr val="0C1133"/>
                </a:solidFill>
                <a:latin typeface="Arial"/>
                <a:cs typeface="Arial"/>
              </a:rPr>
              <a:t>l</a:t>
            </a:r>
            <a:r>
              <a:rPr sz="1150" spc="30" dirty="0" smtClean="0">
                <a:solidFill>
                  <a:srgbClr val="262D36"/>
                </a:solidFill>
                <a:latin typeface="Arial"/>
                <a:cs typeface="Arial"/>
              </a:rPr>
              <a:t>cre</a:t>
            </a:r>
            <a:r>
              <a:rPr sz="1150" spc="-6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7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11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1C264B"/>
                </a:solidFill>
                <a:latin typeface="Arial"/>
                <a:cs typeface="Arial"/>
              </a:rPr>
              <a:t>)</a:t>
            </a:r>
            <a:r>
              <a:rPr sz="1150" spc="-5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10" dirty="0" smtClean="0">
                <a:solidFill>
                  <a:srgbClr val="313D4B"/>
                </a:solidFill>
                <a:latin typeface="Arial"/>
                <a:cs typeface="Arial"/>
              </a:rPr>
              <a:t>d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ed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pr</a:t>
            </a:r>
            <a:r>
              <a:rPr sz="1150" spc="-6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5" dirty="0" smtClean="0">
                <a:solidFill>
                  <a:srgbClr val="313D4B"/>
                </a:solidFill>
                <a:latin typeface="Arial"/>
                <a:cs typeface="Arial"/>
              </a:rPr>
              <a:t>gr</a:t>
            </a:r>
            <a:r>
              <a:rPr sz="1150" spc="100" dirty="0" smtClean="0">
                <a:solidFill>
                  <a:srgbClr val="313D4B"/>
                </a:solidFill>
                <a:latin typeface="Arial"/>
                <a:cs typeface="Arial"/>
              </a:rPr>
              <a:t>a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ms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20154" y="6568120"/>
            <a:ext cx="490601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70" dirty="0" smtClean="0">
                <a:solidFill>
                  <a:srgbClr val="3F4D4F"/>
                </a:solidFill>
                <a:latin typeface="Arial"/>
                <a:cs typeface="Arial"/>
              </a:rPr>
              <a:t>P</a:t>
            </a:r>
            <a:r>
              <a:rPr sz="1150" spc="-1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de</a:t>
            </a:r>
            <a:r>
              <a:rPr sz="1150" spc="-10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1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3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114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5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25" dirty="0" smtClean="0">
                <a:solidFill>
                  <a:srgbClr val="413134"/>
                </a:solidFill>
                <a:latin typeface="Arial"/>
                <a:cs typeface="Arial"/>
              </a:rPr>
              <a:t>r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ofes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3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315" dirty="0" smtClean="0">
                <a:solidFill>
                  <a:srgbClr val="466E60"/>
                </a:solidFill>
                <a:latin typeface="Arial"/>
                <a:cs typeface="Arial"/>
              </a:rPr>
              <a:t>l</a:t>
            </a:r>
            <a:r>
              <a:rPr sz="1150" spc="-15" dirty="0" smtClean="0">
                <a:solidFill>
                  <a:srgbClr val="0C1133"/>
                </a:solidFill>
                <a:latin typeface="Arial"/>
                <a:cs typeface="Arial"/>
              </a:rPr>
              <a:t>dev</a:t>
            </a:r>
            <a:r>
              <a:rPr sz="1150" spc="60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10" dirty="0" smtClean="0">
                <a:solidFill>
                  <a:srgbClr val="3F4D4F"/>
                </a:solidFill>
                <a:latin typeface="Arial"/>
                <a:cs typeface="Arial"/>
              </a:rPr>
              <a:t>m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ent</a:t>
            </a:r>
            <a:r>
              <a:rPr sz="1150" spc="-13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1C264B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40" dirty="0" smtClean="0">
                <a:solidFill>
                  <a:srgbClr val="3F4D4F"/>
                </a:solidFill>
                <a:latin typeface="Arial"/>
                <a:cs typeface="Arial"/>
              </a:rPr>
              <a:t>u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pp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rt</a:t>
            </a:r>
            <a:r>
              <a:rPr sz="1150" spc="-9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150" spc="6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45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p</a:t>
            </a:r>
            <a:r>
              <a:rPr sz="1150" spc="-45" dirty="0" smtClean="0">
                <a:solidFill>
                  <a:srgbClr val="368285"/>
                </a:solidFill>
                <a:latin typeface="Arial"/>
                <a:cs typeface="Arial"/>
              </a:rPr>
              <a:t>l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em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55" dirty="0" smtClean="0">
                <a:solidFill>
                  <a:srgbClr val="3F4D4F"/>
                </a:solidFill>
                <a:latin typeface="Arial"/>
                <a:cs typeface="Arial"/>
              </a:rPr>
              <a:t>nt</a:t>
            </a:r>
            <a:r>
              <a:rPr sz="1150" spc="-35" dirty="0" smtClean="0">
                <a:solidFill>
                  <a:srgbClr val="3F4D4F"/>
                </a:solidFill>
                <a:latin typeface="Arial"/>
                <a:cs typeface="Arial"/>
              </a:rPr>
              <a:t>a</a:t>
            </a:r>
            <a:r>
              <a:rPr sz="1150" spc="14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3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50470" y="6602345"/>
            <a:ext cx="4859020" cy="181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0" spc="-442" baseline="-21111" dirty="0" smtClean="0">
                <a:solidFill>
                  <a:srgbClr val="69A37E"/>
                </a:solidFill>
                <a:latin typeface="Times New Roman"/>
                <a:cs typeface="Times New Roman"/>
              </a:rPr>
              <a:t>-</a:t>
            </a: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  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35" dirty="0" smtClean="0">
                <a:solidFill>
                  <a:srgbClr val="413134"/>
                </a:solidFill>
                <a:latin typeface="Arial"/>
                <a:cs typeface="Arial"/>
              </a:rPr>
              <a:t>F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85" dirty="0" smtClean="0">
                <a:solidFill>
                  <a:srgbClr val="161D24"/>
                </a:solidFill>
                <a:latin typeface="Arial"/>
                <a:cs typeface="Arial"/>
              </a:rPr>
              <a:t>r</a:t>
            </a:r>
            <a:r>
              <a:rPr sz="1150" spc="-25" dirty="0" smtClean="0">
                <a:solidFill>
                  <a:srgbClr val="3B0A0A"/>
                </a:solidFill>
                <a:latin typeface="Arial"/>
                <a:cs typeface="Arial"/>
              </a:rPr>
              <a:t>m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ve</a:t>
            </a:r>
            <a:r>
              <a:rPr sz="1150" spc="-2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ev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52603F"/>
                </a:solidFill>
                <a:latin typeface="Arial"/>
                <a:cs typeface="Arial"/>
              </a:rPr>
              <a:t>l</a:t>
            </a:r>
            <a:r>
              <a:rPr sz="1150" spc="-40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-5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5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150" spc="-65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150" spc="-75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145" dirty="0" smtClean="0">
                <a:solidFill>
                  <a:srgbClr val="413134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3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3B0A0A"/>
                </a:solidFill>
                <a:latin typeface="Arial"/>
                <a:cs typeface="Arial"/>
              </a:rPr>
              <a:t>l</a:t>
            </a:r>
            <a:r>
              <a:rPr sz="1150" spc="-105" dirty="0" smtClean="0">
                <a:solidFill>
                  <a:srgbClr val="3B0A0A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mplem</a:t>
            </a:r>
            <a:r>
              <a:rPr sz="1150" spc="8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313D4B"/>
                </a:solidFill>
                <a:latin typeface="Arial"/>
                <a:cs typeface="Arial"/>
              </a:rPr>
              <a:t>a</a:t>
            </a:r>
            <a:r>
              <a:rPr sz="1150" spc="11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313D4B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  <a:p>
            <a:pPr marL="281940" indent="-201295">
              <a:lnSpc>
                <a:spcPct val="100000"/>
              </a:lnSpc>
              <a:spcBef>
                <a:spcPts val="40"/>
              </a:spcBef>
              <a:buClr>
                <a:srgbClr val="161D24"/>
              </a:buClr>
              <a:buFont typeface="Arial"/>
              <a:buChar char="•"/>
              <a:tabLst>
                <a:tab pos="281940" algn="l"/>
              </a:tabLst>
            </a:pP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Co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u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262D36"/>
                </a:solidFill>
                <a:latin typeface="Arial"/>
                <a:cs typeface="Arial"/>
              </a:rPr>
              <a:t>to</a:t>
            </a:r>
            <a:r>
              <a:rPr sz="1150" spc="-5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co</a:t>
            </a:r>
            <a:r>
              <a:rPr sz="1150" spc="95" dirty="0" smtClean="0">
                <a:solidFill>
                  <a:srgbClr val="262D36"/>
                </a:solidFill>
                <a:latin typeface="Arial"/>
                <a:cs typeface="Arial"/>
              </a:rPr>
              <a:t>m</a:t>
            </a:r>
            <a:r>
              <a:rPr sz="1150" spc="45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262D36"/>
                </a:solidFill>
                <a:latin typeface="Arial"/>
                <a:cs typeface="Arial"/>
              </a:rPr>
              <a:t>u</a:t>
            </a:r>
            <a:r>
              <a:rPr sz="1150" spc="7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icate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the</a:t>
            </a:r>
            <a:r>
              <a:rPr sz="1150" spc="-7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-75" dirty="0" smtClean="0">
                <a:solidFill>
                  <a:srgbClr val="216E4D"/>
                </a:solidFill>
                <a:latin typeface="Arial"/>
                <a:cs typeface="Arial"/>
              </a:rPr>
              <a:t>i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sion</a:t>
            </a:r>
            <a:r>
              <a:rPr sz="1150" spc="-8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13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engage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parti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25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pati</a:t>
            </a:r>
            <a:r>
              <a:rPr sz="1150" spc="3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-100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broa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75" dirty="0" smtClean="0">
                <a:solidFill>
                  <a:srgbClr val="235E38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y</a:t>
            </a:r>
            <a:endParaRPr sz="1150">
              <a:latin typeface="Arial"/>
              <a:cs typeface="Arial"/>
            </a:endParaRPr>
          </a:p>
          <a:p>
            <a:pPr marL="281940" indent="-201295">
              <a:lnSpc>
                <a:spcPct val="100000"/>
              </a:lnSpc>
              <a:spcBef>
                <a:spcPts val="240"/>
              </a:spcBef>
              <a:buClr>
                <a:srgbClr val="161D24"/>
              </a:buClr>
              <a:buFont typeface="Arial"/>
              <a:buChar char="•"/>
              <a:tabLst>
                <a:tab pos="281940" algn="l"/>
              </a:tabLst>
            </a:pP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R</a:t>
            </a:r>
            <a:r>
              <a:rPr sz="1150" spc="-9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150" spc="70" dirty="0" smtClean="0">
                <a:solidFill>
                  <a:srgbClr val="134B31"/>
                </a:solidFill>
                <a:latin typeface="Arial"/>
                <a:cs typeface="Arial"/>
              </a:rPr>
              <a:t>f</a:t>
            </a:r>
            <a:r>
              <a:rPr sz="1150" spc="95" dirty="0" smtClean="0">
                <a:solidFill>
                  <a:srgbClr val="134B31"/>
                </a:solidFill>
                <a:latin typeface="Arial"/>
                <a:cs typeface="Arial"/>
              </a:rPr>
              <a:t>i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ne</a:t>
            </a:r>
            <a:r>
              <a:rPr sz="1150" spc="-2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expand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scale</a:t>
            </a:r>
            <a:r>
              <a:rPr sz="1150" spc="9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6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15" dirty="0" smtClean="0">
                <a:solidFill>
                  <a:srgbClr val="0C1133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235E38"/>
                </a:solidFill>
                <a:latin typeface="Arial"/>
                <a:cs typeface="Arial"/>
              </a:rPr>
              <a:t>l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em</a:t>
            </a:r>
            <a:r>
              <a:rPr sz="1150" spc="6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8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ion</a:t>
            </a:r>
            <a:r>
              <a:rPr sz="1150" spc="-14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for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all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14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150" spc="18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udents</a:t>
            </a:r>
            <a:endParaRPr sz="115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75"/>
              </a:spcBef>
            </a:pP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40"/>
              </a:spcBef>
            </a:pP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00"/>
              </a:spcBef>
            </a:pP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240"/>
              </a:spcBef>
            </a:pPr>
            <a:r>
              <a:rPr sz="1150" spc="195" dirty="0" smtClean="0">
                <a:solidFill>
                  <a:srgbClr val="161D24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310"/>
              </a:spcBef>
            </a:pPr>
            <a:r>
              <a:rPr sz="1150" spc="195" dirty="0" smtClean="0">
                <a:solidFill>
                  <a:srgbClr val="00341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20154" y="7404534"/>
            <a:ext cx="608203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0" dirty="0" smtClean="0">
                <a:solidFill>
                  <a:srgbClr val="262D36"/>
                </a:solidFill>
                <a:latin typeface="Arial"/>
                <a:cs typeface="Arial"/>
              </a:rPr>
              <a:t>Extend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62D36"/>
                </a:solidFill>
                <a:latin typeface="Arial"/>
                <a:cs typeface="Arial"/>
              </a:rPr>
              <a:t>progr</a:t>
            </a:r>
            <a:r>
              <a:rPr sz="1150" spc="4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45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262D36"/>
                </a:solidFill>
                <a:latin typeface="Arial"/>
                <a:cs typeface="Arial"/>
              </a:rPr>
              <a:t>pa</a:t>
            </a:r>
            <a:r>
              <a:rPr sz="1150" spc="6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0C1133"/>
                </a:solidFill>
                <a:latin typeface="Arial"/>
                <a:cs typeface="Arial"/>
              </a:rPr>
              <a:t>hways</a:t>
            </a:r>
            <a:r>
              <a:rPr sz="1150" spc="-5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65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145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 </a:t>
            </a:r>
            <a:r>
              <a:rPr sz="1150" spc="30" dirty="0" smtClean="0">
                <a:solidFill>
                  <a:srgbClr val="0C1133"/>
                </a:solidFill>
                <a:latin typeface="Arial"/>
                <a:cs typeface="Arial"/>
              </a:rPr>
              <a:t>h</a:t>
            </a:r>
            <a:r>
              <a:rPr sz="1150" spc="-30" dirty="0" smtClean="0">
                <a:solidFill>
                  <a:srgbClr val="0C1133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gh</a:t>
            </a:r>
            <a:r>
              <a:rPr sz="1150" spc="-9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h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ools</a:t>
            </a:r>
            <a:r>
              <a:rPr sz="1150" spc="-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134B31"/>
                </a:solidFill>
                <a:latin typeface="Arial"/>
                <a:cs typeface="Arial"/>
              </a:rPr>
              <a:t>(</a:t>
            </a:r>
            <a:r>
              <a:rPr sz="1150" spc="-15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r>
              <a:rPr sz="1150" spc="105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ar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10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ng</a:t>
            </a:r>
            <a:r>
              <a:rPr sz="1150" spc="-1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60" dirty="0" smtClean="0">
                <a:solidFill>
                  <a:srgbClr val="134B31"/>
                </a:solidFill>
                <a:latin typeface="Arial"/>
                <a:cs typeface="Arial"/>
              </a:rPr>
              <a:t>ith</a:t>
            </a:r>
            <a:r>
              <a:rPr sz="1150" spc="-85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u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al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45" dirty="0" smtClean="0">
                <a:solidFill>
                  <a:srgbClr val="134B31"/>
                </a:solidFill>
                <a:latin typeface="Arial"/>
                <a:cs typeface="Arial"/>
              </a:rPr>
              <a:t>r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ed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175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)</a:t>
            </a:r>
            <a:r>
              <a:rPr sz="1150" spc="-7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-3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ad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u</a:t>
            </a:r>
            <a:r>
              <a:rPr sz="1150" spc="-75" dirty="0" smtClean="0">
                <a:solidFill>
                  <a:srgbClr val="216E4D"/>
                </a:solidFill>
                <a:latin typeface="Arial"/>
                <a:cs typeface="Arial"/>
              </a:rPr>
              <a:t>l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ed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programs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20154" y="7610209"/>
            <a:ext cx="499618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Co</a:t>
            </a:r>
            <a:r>
              <a:rPr sz="1150" spc="-70" dirty="0" smtClean="0">
                <a:solidFill>
                  <a:srgbClr val="235E38"/>
                </a:solidFill>
                <a:latin typeface="Arial"/>
                <a:cs typeface="Arial"/>
              </a:rPr>
              <a:t>n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u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1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rai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6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ng</a:t>
            </a:r>
            <a:r>
              <a:rPr sz="1150" spc="-17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pr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105" dirty="0" smtClean="0">
                <a:solidFill>
                  <a:srgbClr val="134B31"/>
                </a:solidFill>
                <a:latin typeface="Arial"/>
                <a:cs typeface="Arial"/>
              </a:rPr>
              <a:t>f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essional</a:t>
            </a:r>
            <a:r>
              <a:rPr sz="1150" spc="5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developme</a:t>
            </a:r>
            <a:r>
              <a:rPr sz="1150" spc="-2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4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161D24"/>
                </a:solidFill>
                <a:latin typeface="Arial"/>
                <a:cs typeface="Arial"/>
              </a:rPr>
              <a:t>to</a:t>
            </a:r>
            <a:r>
              <a:rPr sz="1150" spc="-5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support</a:t>
            </a:r>
            <a:r>
              <a:rPr sz="1150" spc="1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impl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5" dirty="0" smtClean="0">
                <a:solidFill>
                  <a:srgbClr val="235E38"/>
                </a:solidFill>
                <a:latin typeface="Arial"/>
                <a:cs typeface="Arial"/>
              </a:rPr>
              <a:t>m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18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ation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20154" y="7811315"/>
            <a:ext cx="676084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Organize</a:t>
            </a:r>
            <a:r>
              <a:rPr sz="1150" spc="5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40" dirty="0" smtClean="0">
                <a:solidFill>
                  <a:srgbClr val="134B31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r>
              <a:rPr sz="1150" spc="45" dirty="0" smtClean="0">
                <a:solidFill>
                  <a:srgbClr val="134B31"/>
                </a:solidFill>
                <a:latin typeface="Arial"/>
                <a:cs typeface="Arial"/>
              </a:rPr>
              <a:t>r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85" dirty="0" smtClean="0">
                <a:solidFill>
                  <a:srgbClr val="134B31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re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v</a:t>
            </a:r>
            <a:r>
              <a:rPr sz="1150" spc="-1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290" dirty="0" smtClean="0">
                <a:solidFill>
                  <a:srgbClr val="134B31"/>
                </a:solidFill>
                <a:latin typeface="Arial"/>
                <a:cs typeface="Arial"/>
              </a:rPr>
              <a:t>,</a:t>
            </a:r>
            <a:r>
              <a:rPr sz="1150" spc="25" dirty="0" smtClean="0">
                <a:solidFill>
                  <a:srgbClr val="0C1133"/>
                </a:solidFill>
                <a:latin typeface="Arial"/>
                <a:cs typeface="Arial"/>
              </a:rPr>
              <a:t>improvem</a:t>
            </a:r>
            <a:r>
              <a:rPr sz="1150" spc="8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14" dirty="0" smtClean="0">
                <a:solidFill>
                  <a:srgbClr val="262D36"/>
                </a:solidFill>
                <a:latin typeface="Arial"/>
                <a:cs typeface="Arial"/>
              </a:rPr>
              <a:t>t,</a:t>
            </a:r>
            <a:r>
              <a:rPr sz="1150" spc="-114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150" spc="-5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161D24"/>
                </a:solidFill>
                <a:latin typeface="Arial"/>
                <a:cs typeface="Arial"/>
              </a:rPr>
              <a:t>professiona</a:t>
            </a:r>
            <a:r>
              <a:rPr sz="1150" spc="-17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40" dirty="0" smtClean="0">
                <a:solidFill>
                  <a:srgbClr val="216E4D"/>
                </a:solidFill>
                <a:latin typeface="Arial"/>
                <a:cs typeface="Arial"/>
              </a:rPr>
              <a:t>l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developme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14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-65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161D24"/>
                </a:solidFill>
                <a:latin typeface="Arial"/>
                <a:cs typeface="Arial"/>
              </a:rPr>
              <a:t>w</a:t>
            </a:r>
            <a:r>
              <a:rPr sz="1150" spc="-75" dirty="0" smtClean="0">
                <a:solidFill>
                  <a:srgbClr val="216E4D"/>
                </a:solidFill>
                <a:latin typeface="Arial"/>
                <a:cs typeface="Arial"/>
              </a:rPr>
              <a:t>i</a:t>
            </a:r>
            <a:r>
              <a:rPr sz="1150" spc="110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134B31"/>
                </a:solidFill>
                <a:latin typeface="Arial"/>
                <a:cs typeface="Arial"/>
              </a:rPr>
              <a:t>h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in</a:t>
            </a:r>
            <a:r>
              <a:rPr sz="1150" spc="-8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and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161D24"/>
                </a:solidFill>
                <a:latin typeface="Arial"/>
                <a:cs typeface="Arial"/>
              </a:rPr>
              <a:t>across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0C1133"/>
                </a:solidFill>
                <a:latin typeface="Arial"/>
                <a:cs typeface="Arial"/>
              </a:rPr>
              <a:t>m</a:t>
            </a:r>
            <a:r>
              <a:rPr sz="1150" spc="-3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10" dirty="0" smtClean="0">
                <a:solidFill>
                  <a:srgbClr val="262D36"/>
                </a:solidFill>
                <a:latin typeface="Arial"/>
                <a:cs typeface="Arial"/>
              </a:rPr>
              <a:t>ta-m</a:t>
            </a:r>
            <a:r>
              <a:rPr sz="1150" spc="-30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2A4864"/>
                </a:solidFill>
                <a:latin typeface="Arial"/>
                <a:cs typeface="Arial"/>
              </a:rPr>
              <a:t>j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80" dirty="0" smtClean="0">
                <a:solidFill>
                  <a:srgbClr val="235E38"/>
                </a:solidFill>
                <a:latin typeface="Arial"/>
                <a:cs typeface="Arial"/>
              </a:rPr>
              <a:t>r</a:t>
            </a:r>
            <a:r>
              <a:rPr sz="1150" spc="-13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20154" y="8016990"/>
            <a:ext cx="710692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Co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4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65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u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262D36"/>
                </a:solidFill>
                <a:latin typeface="Arial"/>
                <a:cs typeface="Arial"/>
              </a:rPr>
              <a:t>form</a:t>
            </a:r>
            <a:r>
              <a:rPr sz="1150" spc="3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150" spc="210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ive</a:t>
            </a:r>
            <a:r>
              <a:rPr sz="1150" spc="-13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161D24"/>
                </a:solidFill>
                <a:latin typeface="Arial"/>
                <a:cs typeface="Arial"/>
              </a:rPr>
              <a:t>ev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0" dirty="0" smtClean="0">
                <a:solidFill>
                  <a:srgbClr val="216E4D"/>
                </a:solidFill>
                <a:latin typeface="Arial"/>
                <a:cs typeface="Arial"/>
              </a:rPr>
              <a:t>l</a:t>
            </a:r>
            <a:r>
              <a:rPr sz="1150" spc="-60" dirty="0" smtClean="0">
                <a:solidFill>
                  <a:srgbClr val="0C1133"/>
                </a:solidFill>
                <a:latin typeface="Arial"/>
                <a:cs typeface="Arial"/>
              </a:rPr>
              <a:t>u</a:t>
            </a:r>
            <a:r>
              <a:rPr sz="1150" spc="-75" dirty="0" smtClean="0">
                <a:solidFill>
                  <a:srgbClr val="0C1133"/>
                </a:solidFill>
                <a:latin typeface="Arial"/>
                <a:cs typeface="Arial"/>
              </a:rPr>
              <a:t>a</a:t>
            </a:r>
            <a:r>
              <a:rPr sz="1150" spc="105" dirty="0" smtClean="0">
                <a:solidFill>
                  <a:srgbClr val="134B31"/>
                </a:solidFill>
                <a:latin typeface="Arial"/>
                <a:cs typeface="Arial"/>
              </a:rPr>
              <a:t>t</a:t>
            </a:r>
            <a:r>
              <a:rPr sz="1150" spc="45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o</a:t>
            </a:r>
            <a:r>
              <a:rPr sz="1150" spc="6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-90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of</a:t>
            </a:r>
            <a:r>
              <a:rPr sz="1150" spc="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pa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h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ways</a:t>
            </a:r>
            <a:r>
              <a:rPr sz="1150" spc="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216E4D"/>
                </a:solidFill>
                <a:latin typeface="Arial"/>
                <a:cs typeface="Arial"/>
              </a:rPr>
              <a:t>i</a:t>
            </a:r>
            <a:r>
              <a:rPr sz="1150" spc="90" dirty="0" smtClean="0">
                <a:solidFill>
                  <a:srgbClr val="216E4D"/>
                </a:solidFill>
                <a:latin typeface="Arial"/>
                <a:cs typeface="Arial"/>
              </a:rPr>
              <a:t>m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-10" dirty="0" smtClean="0">
                <a:solidFill>
                  <a:srgbClr val="216E4D"/>
                </a:solidFill>
                <a:latin typeface="Arial"/>
                <a:cs typeface="Arial"/>
              </a:rPr>
              <a:t>l</a:t>
            </a:r>
            <a:r>
              <a:rPr sz="1150" spc="0" dirty="0" smtClean="0">
                <a:solidFill>
                  <a:srgbClr val="161D24"/>
                </a:solidFill>
                <a:latin typeface="Arial"/>
                <a:cs typeface="Arial"/>
              </a:rPr>
              <a:t>em</a:t>
            </a:r>
            <a:r>
              <a:rPr sz="1150" spc="6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tatio</a:t>
            </a:r>
            <a:r>
              <a:rPr sz="1150" spc="-40" dirty="0" smtClean="0">
                <a:solidFill>
                  <a:srgbClr val="161D24"/>
                </a:solidFill>
                <a:latin typeface="Arial"/>
                <a:cs typeface="Arial"/>
              </a:rPr>
              <a:t>n</a:t>
            </a:r>
            <a:r>
              <a:rPr sz="1150" spc="395" dirty="0" smtClean="0">
                <a:solidFill>
                  <a:srgbClr val="134B31"/>
                </a:solidFill>
                <a:latin typeface="Arial"/>
                <a:cs typeface="Arial"/>
              </a:rPr>
              <a:t>,</a:t>
            </a:r>
            <a:r>
              <a:rPr sz="1150" spc="25" dirty="0" smtClean="0">
                <a:solidFill>
                  <a:srgbClr val="216E4D"/>
                </a:solidFill>
                <a:latin typeface="Arial"/>
                <a:cs typeface="Arial"/>
              </a:rPr>
              <a:t>i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60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l</a:t>
            </a:r>
            <a:r>
              <a:rPr sz="1150" spc="-70" dirty="0" smtClean="0">
                <a:solidFill>
                  <a:srgbClr val="134B31"/>
                </a:solidFill>
                <a:latin typeface="Arial"/>
                <a:cs typeface="Arial"/>
              </a:rPr>
              <a:t>u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150" spc="100" dirty="0" smtClean="0">
                <a:solidFill>
                  <a:srgbClr val="216E4D"/>
                </a:solidFill>
                <a:latin typeface="Arial"/>
                <a:cs typeface="Arial"/>
              </a:rPr>
              <a:t>i</a:t>
            </a:r>
            <a:r>
              <a:rPr sz="1150" spc="-105" dirty="0" smtClean="0">
                <a:solidFill>
                  <a:srgbClr val="0C1133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r>
              <a:rPr sz="1150" spc="-4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150" spc="40" dirty="0" smtClean="0">
                <a:solidFill>
                  <a:srgbClr val="134B31"/>
                </a:solidFill>
                <a:latin typeface="Arial"/>
                <a:cs typeface="Arial"/>
              </a:rPr>
              <a:t>r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ogr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10" dirty="0" smtClean="0">
                <a:solidFill>
                  <a:srgbClr val="134B31"/>
                </a:solidFill>
                <a:latin typeface="Arial"/>
                <a:cs typeface="Arial"/>
              </a:rPr>
              <a:t>m</a:t>
            </a:r>
            <a:r>
              <a:rPr sz="1150" spc="80" dirty="0" smtClean="0">
                <a:solidFill>
                  <a:srgbClr val="161D24"/>
                </a:solidFill>
                <a:latin typeface="Arial"/>
                <a:cs typeface="Arial"/>
              </a:rPr>
              <a:t>-</a:t>
            </a:r>
            <a:r>
              <a:rPr sz="1150" spc="-45" dirty="0" smtClean="0">
                <a:solidFill>
                  <a:srgbClr val="1C8062"/>
                </a:solidFill>
                <a:latin typeface="Arial"/>
                <a:cs typeface="Arial"/>
              </a:rPr>
              <a:t>l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evel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161D24"/>
                </a:solidFill>
                <a:latin typeface="Arial"/>
                <a:cs typeface="Arial"/>
              </a:rPr>
              <a:t>assessm</a:t>
            </a:r>
            <a:r>
              <a:rPr sz="1150" spc="4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105" dirty="0" smtClean="0">
                <a:solidFill>
                  <a:srgbClr val="161D24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150" spc="65" dirty="0" smtClean="0">
                <a:solidFill>
                  <a:srgbClr val="0C1133"/>
                </a:solidFill>
                <a:latin typeface="Arial"/>
                <a:cs typeface="Arial"/>
              </a:rPr>
              <a:t>f</a:t>
            </a:r>
            <a:r>
              <a:rPr sz="1150" spc="45" dirty="0" smtClean="0">
                <a:solidFill>
                  <a:srgbClr val="0C1133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262D36"/>
                </a:solidFill>
                <a:latin typeface="Arial"/>
                <a:cs typeface="Arial"/>
              </a:rPr>
              <a:t>lea</a:t>
            </a:r>
            <a:r>
              <a:rPr sz="1150" spc="40" dirty="0" smtClean="0">
                <a:solidFill>
                  <a:srgbClr val="262D36"/>
                </a:solidFill>
                <a:latin typeface="Arial"/>
                <a:cs typeface="Arial"/>
              </a:rPr>
              <a:t>r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50" dirty="0" smtClean="0">
                <a:solidFill>
                  <a:srgbClr val="262D36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0329" y="8123649"/>
            <a:ext cx="93980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245" dirty="0" smtClean="0">
                <a:solidFill>
                  <a:srgbClr val="4B9569"/>
                </a:solidFill>
                <a:latin typeface="Times New Roman"/>
                <a:cs typeface="Times New Roman"/>
              </a:rPr>
              <a:t>1-</a:t>
            </a:r>
            <a:r>
              <a:rPr sz="850" spc="-55" dirty="0" smtClean="0">
                <a:solidFill>
                  <a:srgbClr val="4B9569"/>
                </a:solidFill>
                <a:latin typeface="Times New Roman"/>
                <a:cs typeface="Times New Roman"/>
              </a:rPr>
              <a:t>-</a:t>
            </a:r>
            <a:r>
              <a:rPr sz="850" spc="1250" dirty="0" smtClean="0">
                <a:solidFill>
                  <a:srgbClr val="11BA56"/>
                </a:solidFill>
                <a:latin typeface="Times New Roman"/>
                <a:cs typeface="Times New Roman"/>
              </a:rPr>
              <a:t>--    </a:t>
            </a:r>
            <a:r>
              <a:rPr sz="850" spc="-105" dirty="0" smtClean="0">
                <a:solidFill>
                  <a:srgbClr val="11BA56"/>
                </a:solidFill>
                <a:latin typeface="Times New Roman"/>
                <a:cs typeface="Times New Roman"/>
              </a:rPr>
              <a:t> </a:t>
            </a:r>
            <a:r>
              <a:rPr sz="850" spc="-725" dirty="0" smtClean="0">
                <a:solidFill>
                  <a:srgbClr val="11BA56"/>
                </a:solidFill>
                <a:latin typeface="Times New Roman"/>
                <a:cs typeface="Times New Roman"/>
              </a:rPr>
              <a:t>-</a:t>
            </a:r>
            <a:r>
              <a:rPr sz="850" spc="-2915" dirty="0" smtClean="0">
                <a:solidFill>
                  <a:srgbClr val="38A362"/>
                </a:solidFill>
                <a:latin typeface="Times New Roman"/>
                <a:cs typeface="Times New Roman"/>
              </a:rPr>
              <a:t>-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09331" y="8123649"/>
            <a:ext cx="8572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5" dirty="0" smtClean="0">
                <a:solidFill>
                  <a:srgbClr val="161D24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20154" y="8231808"/>
            <a:ext cx="711835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5" dirty="0" smtClean="0">
                <a:solidFill>
                  <a:srgbClr val="005E2A"/>
                </a:solidFill>
                <a:latin typeface="Arial"/>
                <a:cs typeface="Arial"/>
              </a:rPr>
              <a:t>I</a:t>
            </a:r>
            <a:r>
              <a:rPr sz="1150" spc="10" dirty="0" smtClean="0">
                <a:solidFill>
                  <a:srgbClr val="161D24"/>
                </a:solidFill>
                <a:latin typeface="Arial"/>
                <a:cs typeface="Arial"/>
              </a:rPr>
              <a:t>nstitutionalize</a:t>
            </a:r>
            <a:r>
              <a:rPr sz="1150" spc="3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00341A"/>
                </a:solidFill>
                <a:latin typeface="Arial"/>
                <a:cs typeface="Arial"/>
              </a:rPr>
              <a:t>program</a:t>
            </a:r>
            <a:r>
              <a:rPr sz="1150" spc="20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00341A"/>
                </a:solidFill>
                <a:latin typeface="Arial"/>
                <a:cs typeface="Arial"/>
              </a:rPr>
              <a:t>review,</a:t>
            </a:r>
            <a:r>
              <a:rPr sz="1150" spc="-80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65" dirty="0" smtClean="0">
                <a:solidFill>
                  <a:srgbClr val="005E2A"/>
                </a:solidFill>
                <a:latin typeface="Arial"/>
                <a:cs typeface="Arial"/>
              </a:rPr>
              <a:t>i</a:t>
            </a:r>
            <a:r>
              <a:rPr sz="1150" spc="15" dirty="0" smtClean="0">
                <a:solidFill>
                  <a:srgbClr val="00341A"/>
                </a:solidFill>
                <a:latin typeface="Arial"/>
                <a:cs typeface="Arial"/>
              </a:rPr>
              <a:t>mprovement</a:t>
            </a:r>
            <a:r>
              <a:rPr sz="1150" spc="-20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00341A"/>
                </a:solidFill>
                <a:latin typeface="Arial"/>
                <a:cs typeface="Arial"/>
              </a:rPr>
              <a:t>a</a:t>
            </a:r>
            <a:r>
              <a:rPr sz="1150" spc="0" dirty="0" smtClean="0">
                <a:solidFill>
                  <a:srgbClr val="005E2A"/>
                </a:solidFill>
                <a:latin typeface="Arial"/>
                <a:cs typeface="Arial"/>
              </a:rPr>
              <a:t>n</a:t>
            </a:r>
            <a:r>
              <a:rPr sz="1150" spc="100" dirty="0" smtClean="0">
                <a:solidFill>
                  <a:srgbClr val="00341A"/>
                </a:solidFill>
                <a:latin typeface="Arial"/>
                <a:cs typeface="Arial"/>
              </a:rPr>
              <a:t>d</a:t>
            </a:r>
            <a:r>
              <a:rPr sz="1150" spc="-90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00341A"/>
                </a:solidFill>
                <a:latin typeface="Arial"/>
                <a:cs typeface="Arial"/>
              </a:rPr>
              <a:t>p</a:t>
            </a:r>
            <a:r>
              <a:rPr sz="1150" spc="-30" dirty="0" smtClean="0">
                <a:solidFill>
                  <a:srgbClr val="005E2A"/>
                </a:solidFill>
                <a:latin typeface="Arial"/>
                <a:cs typeface="Arial"/>
              </a:rPr>
              <a:t>r</a:t>
            </a:r>
            <a:r>
              <a:rPr sz="1150" spc="-15" dirty="0" smtClean="0">
                <a:solidFill>
                  <a:srgbClr val="00341A"/>
                </a:solidFill>
                <a:latin typeface="Arial"/>
                <a:cs typeface="Arial"/>
              </a:rPr>
              <a:t>ofes</a:t>
            </a:r>
            <a:r>
              <a:rPr sz="1150" spc="0" dirty="0" smtClean="0">
                <a:solidFill>
                  <a:srgbClr val="00341A"/>
                </a:solidFill>
                <a:latin typeface="Arial"/>
                <a:cs typeface="Arial"/>
              </a:rPr>
              <a:t>s</a:t>
            </a:r>
            <a:r>
              <a:rPr sz="1150" spc="25" dirty="0" smtClean="0">
                <a:solidFill>
                  <a:srgbClr val="005E2A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00341A"/>
                </a:solidFill>
                <a:latin typeface="Arial"/>
                <a:cs typeface="Arial"/>
              </a:rPr>
              <a:t>on</a:t>
            </a:r>
            <a:r>
              <a:rPr sz="1150" spc="25" dirty="0" smtClean="0">
                <a:solidFill>
                  <a:srgbClr val="00341A"/>
                </a:solidFill>
                <a:latin typeface="Arial"/>
                <a:cs typeface="Arial"/>
              </a:rPr>
              <a:t>a</a:t>
            </a:r>
            <a:r>
              <a:rPr sz="1150" spc="280" dirty="0" smtClean="0">
                <a:solidFill>
                  <a:srgbClr val="00742F"/>
                </a:solidFill>
                <a:latin typeface="Arial"/>
                <a:cs typeface="Arial"/>
              </a:rPr>
              <a:t>l</a:t>
            </a:r>
            <a:r>
              <a:rPr sz="1150" spc="10" dirty="0" smtClean="0">
                <a:solidFill>
                  <a:srgbClr val="134B31"/>
                </a:solidFill>
                <a:latin typeface="Arial"/>
                <a:cs typeface="Arial"/>
              </a:rPr>
              <a:t>development</a:t>
            </a:r>
            <a:r>
              <a:rPr sz="1150" spc="60" dirty="0" smtClean="0">
                <a:solidFill>
                  <a:srgbClr val="134B31"/>
                </a:solidFill>
                <a:latin typeface="Arial"/>
                <a:cs typeface="Arial"/>
              </a:rPr>
              <a:t> </a:t>
            </a:r>
            <a:r>
              <a:rPr sz="1150" spc="-235" dirty="0" smtClean="0">
                <a:solidFill>
                  <a:srgbClr val="00341A"/>
                </a:solidFill>
                <a:latin typeface="Arial"/>
                <a:cs typeface="Arial"/>
              </a:rPr>
              <a:t>w</a:t>
            </a:r>
            <a:r>
              <a:rPr sz="1150" spc="-310" dirty="0" smtClean="0">
                <a:solidFill>
                  <a:srgbClr val="00742F"/>
                </a:solidFill>
                <a:latin typeface="Arial"/>
                <a:cs typeface="Arial"/>
              </a:rPr>
              <a:t>i</a:t>
            </a:r>
            <a:r>
              <a:rPr sz="1150" spc="90" dirty="0" smtClean="0">
                <a:solidFill>
                  <a:srgbClr val="00341A"/>
                </a:solidFill>
                <a:latin typeface="Arial"/>
                <a:cs typeface="Arial"/>
              </a:rPr>
              <a:t>th</a:t>
            </a:r>
            <a:r>
              <a:rPr sz="1150" spc="25" dirty="0" smtClean="0">
                <a:solidFill>
                  <a:srgbClr val="00341A"/>
                </a:solidFill>
                <a:latin typeface="Arial"/>
                <a:cs typeface="Arial"/>
              </a:rPr>
              <a:t>i</a:t>
            </a:r>
            <a:r>
              <a:rPr sz="1150" spc="105" dirty="0" smtClean="0">
                <a:solidFill>
                  <a:srgbClr val="005E2A"/>
                </a:solidFill>
                <a:latin typeface="Arial"/>
                <a:cs typeface="Arial"/>
              </a:rPr>
              <a:t>n</a:t>
            </a:r>
            <a:r>
              <a:rPr sz="1150" spc="-135" dirty="0" smtClean="0">
                <a:solidFill>
                  <a:srgbClr val="005E2A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00341A"/>
                </a:solidFill>
                <a:latin typeface="Arial"/>
                <a:cs typeface="Arial"/>
              </a:rPr>
              <a:t>and</a:t>
            </a:r>
            <a:r>
              <a:rPr sz="1150" spc="-85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00341A"/>
                </a:solidFill>
                <a:latin typeface="Arial"/>
                <a:cs typeface="Arial"/>
              </a:rPr>
              <a:t>across</a:t>
            </a:r>
            <a:r>
              <a:rPr sz="1150" spc="-10" dirty="0" smtClean="0">
                <a:solidFill>
                  <a:srgbClr val="00341A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00341A"/>
                </a:solidFill>
                <a:latin typeface="Arial"/>
                <a:cs typeface="Arial"/>
              </a:rPr>
              <a:t>meta</a:t>
            </a:r>
            <a:r>
              <a:rPr sz="1150" spc="-15" dirty="0" smtClean="0">
                <a:solidFill>
                  <a:srgbClr val="00341A"/>
                </a:solidFill>
                <a:latin typeface="Arial"/>
                <a:cs typeface="Arial"/>
              </a:rPr>
              <a:t>-</a:t>
            </a:r>
            <a:r>
              <a:rPr sz="1150" spc="5" dirty="0" smtClean="0">
                <a:solidFill>
                  <a:srgbClr val="005E2A"/>
                </a:solidFill>
                <a:latin typeface="Arial"/>
                <a:cs typeface="Arial"/>
              </a:rPr>
              <a:t>m</a:t>
            </a:r>
            <a:r>
              <a:rPr sz="1150" spc="30" dirty="0" smtClean="0">
                <a:solidFill>
                  <a:srgbClr val="00341A"/>
                </a:solidFill>
                <a:latin typeface="Arial"/>
                <a:cs typeface="Arial"/>
              </a:rPr>
              <a:t>aj</a:t>
            </a:r>
            <a:r>
              <a:rPr sz="1150" spc="15" dirty="0" smtClean="0">
                <a:solidFill>
                  <a:srgbClr val="00341A"/>
                </a:solidFill>
                <a:latin typeface="Arial"/>
                <a:cs typeface="Arial"/>
              </a:rPr>
              <a:t>o</a:t>
            </a:r>
            <a:r>
              <a:rPr sz="1150" spc="45" dirty="0" smtClean="0">
                <a:solidFill>
                  <a:srgbClr val="005E2A"/>
                </a:solidFill>
                <a:latin typeface="Arial"/>
                <a:cs typeface="Arial"/>
              </a:rPr>
              <a:t>r</a:t>
            </a:r>
            <a:r>
              <a:rPr sz="1150" spc="-50" dirty="0" smtClean="0">
                <a:solidFill>
                  <a:srgbClr val="00341A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29471" y="6860636"/>
            <a:ext cx="24193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40" dirty="0" smtClean="0">
                <a:solidFill>
                  <a:srgbClr val="69A37E"/>
                </a:solidFill>
                <a:latin typeface="Arial"/>
                <a:cs typeface="Arial"/>
              </a:rPr>
              <a:t>r---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0890" y="6974901"/>
            <a:ext cx="1080135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00" dirty="0" smtClean="0">
                <a:solidFill>
                  <a:srgbClr val="235E38"/>
                </a:solidFill>
                <a:latin typeface="Arial"/>
                <a:cs typeface="Arial"/>
              </a:rPr>
              <a:t>l</a:t>
            </a:r>
            <a:r>
              <a:rPr sz="1150" spc="25" dirty="0" smtClean="0">
                <a:solidFill>
                  <a:srgbClr val="161D24"/>
                </a:solidFill>
                <a:latin typeface="Arial"/>
                <a:cs typeface="Arial"/>
              </a:rPr>
              <a:t>mproved</a:t>
            </a:r>
            <a:r>
              <a:rPr sz="1150" spc="-8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D24"/>
                </a:solidFill>
                <a:latin typeface="Arial"/>
                <a:cs typeface="Arial"/>
              </a:rPr>
              <a:t>sc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25" dirty="0" smtClean="0">
                <a:solidFill>
                  <a:srgbClr val="030101"/>
                </a:solidFill>
                <a:latin typeface="Arial"/>
                <a:cs typeface="Arial"/>
              </a:rPr>
              <a:t>l</a:t>
            </a:r>
            <a:r>
              <a:rPr sz="1150" spc="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10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0C1133"/>
                </a:solidFill>
                <a:latin typeface="Arial"/>
                <a:cs typeface="Arial"/>
              </a:rPr>
              <a:t>mplem</a:t>
            </a:r>
            <a:r>
              <a:rPr sz="1150" spc="45" dirty="0" smtClean="0">
                <a:solidFill>
                  <a:srgbClr val="0C1133"/>
                </a:solidFill>
                <a:latin typeface="Arial"/>
                <a:cs typeface="Arial"/>
              </a:rPr>
              <a:t>e</a:t>
            </a:r>
            <a:r>
              <a:rPr sz="1150" spc="0" dirty="0" smtClean="0">
                <a:solidFill>
                  <a:srgbClr val="134B31"/>
                </a:solidFill>
                <a:latin typeface="Arial"/>
                <a:cs typeface="Arial"/>
              </a:rPr>
              <a:t>n</a:t>
            </a:r>
            <a:r>
              <a:rPr sz="1150" spc="55" dirty="0" smtClean="0">
                <a:solidFill>
                  <a:srgbClr val="262D36"/>
                </a:solidFill>
                <a:latin typeface="Arial"/>
                <a:cs typeface="Arial"/>
              </a:rPr>
              <a:t>ta</a:t>
            </a:r>
            <a:r>
              <a:rPr sz="1150" spc="100" dirty="0" smtClean="0">
                <a:solidFill>
                  <a:srgbClr val="262D36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235E38"/>
                </a:solidFill>
                <a:latin typeface="Arial"/>
                <a:cs typeface="Arial"/>
              </a:rPr>
              <a:t>i</a:t>
            </a:r>
            <a:r>
              <a:rPr sz="1150" spc="35" dirty="0" smtClean="0">
                <a:solidFill>
                  <a:srgbClr val="161D24"/>
                </a:solidFill>
                <a:latin typeface="Arial"/>
                <a:cs typeface="Arial"/>
              </a:rPr>
              <a:t>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035234" y="3524119"/>
            <a:ext cx="61277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5" dirty="0" smtClean="0">
                <a:solidFill>
                  <a:srgbClr val="2A4864"/>
                </a:solidFill>
                <a:latin typeface="Times New Roman"/>
                <a:cs typeface="Times New Roman"/>
              </a:rPr>
              <a:t>1</a:t>
            </a:r>
            <a:r>
              <a:rPr sz="1150" spc="-30" dirty="0" smtClean="0">
                <a:solidFill>
                  <a:srgbClr val="030101"/>
                </a:solidFill>
                <a:latin typeface="Times New Roman"/>
                <a:cs typeface="Times New Roman"/>
              </a:rPr>
              <a:t>-</a:t>
            </a:r>
            <a:r>
              <a:rPr sz="1150" spc="70" dirty="0" smtClean="0">
                <a:solidFill>
                  <a:srgbClr val="262D36"/>
                </a:solidFill>
                <a:latin typeface="Times New Roman"/>
                <a:cs typeface="Times New Roman"/>
              </a:rPr>
              <a:t>2</a:t>
            </a:r>
            <a:r>
              <a:rPr sz="1150" spc="-40" dirty="0" smtClean="0">
                <a:solidFill>
                  <a:srgbClr val="262D36"/>
                </a:solidFill>
                <a:latin typeface="Times New Roman"/>
                <a:cs typeface="Times New Roman"/>
              </a:rPr>
              <a:t> </a:t>
            </a:r>
            <a:r>
              <a:rPr sz="1150" spc="30" dirty="0" smtClean="0">
                <a:solidFill>
                  <a:srgbClr val="1C264B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3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35234" y="5160383"/>
            <a:ext cx="61277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85" dirty="0" smtClean="0">
                <a:solidFill>
                  <a:srgbClr val="2A4864"/>
                </a:solidFill>
                <a:latin typeface="Times New Roman"/>
                <a:cs typeface="Times New Roman"/>
              </a:rPr>
              <a:t>l</a:t>
            </a:r>
            <a:r>
              <a:rPr sz="1150" spc="25" dirty="0" smtClean="0">
                <a:solidFill>
                  <a:srgbClr val="161D24"/>
                </a:solidFill>
                <a:latin typeface="Times New Roman"/>
                <a:cs typeface="Times New Roman"/>
              </a:rPr>
              <a:t>-2</a:t>
            </a:r>
            <a:r>
              <a:rPr sz="1150" spc="-45" dirty="0" smtClean="0">
                <a:solidFill>
                  <a:srgbClr val="161D24"/>
                </a:solidFill>
                <a:latin typeface="Times New Roman"/>
                <a:cs typeface="Times New Roman"/>
              </a:rPr>
              <a:t> </a:t>
            </a:r>
            <a:r>
              <a:rPr sz="1150" spc="-10" dirty="0" smtClean="0">
                <a:solidFill>
                  <a:srgbClr val="161D24"/>
                </a:solidFill>
                <a:latin typeface="Arial"/>
                <a:cs typeface="Arial"/>
              </a:rPr>
              <a:t>yea</a:t>
            </a:r>
            <a:r>
              <a:rPr sz="1150" spc="80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150" spc="-13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597458" y="6837016"/>
            <a:ext cx="1924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875" dirty="0" smtClean="0">
                <a:solidFill>
                  <a:srgbClr val="82AC8E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035234" y="6974901"/>
            <a:ext cx="61277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30" dirty="0" smtClean="0">
                <a:solidFill>
                  <a:srgbClr val="134B31"/>
                </a:solidFill>
                <a:latin typeface="Times New Roman"/>
                <a:cs typeface="Times New Roman"/>
              </a:rPr>
              <a:t>1</a:t>
            </a:r>
            <a:r>
              <a:rPr sz="1150" spc="25" dirty="0" smtClean="0">
                <a:solidFill>
                  <a:srgbClr val="161D24"/>
                </a:solidFill>
                <a:latin typeface="Times New Roman"/>
                <a:cs typeface="Times New Roman"/>
              </a:rPr>
              <a:t>-2</a:t>
            </a:r>
            <a:r>
              <a:rPr sz="1150" spc="-45" dirty="0" smtClean="0">
                <a:solidFill>
                  <a:srgbClr val="161D24"/>
                </a:solidFill>
                <a:latin typeface="Times New Roman"/>
                <a:cs typeface="Times New Roman"/>
              </a:rPr>
              <a:t> </a:t>
            </a:r>
            <a:r>
              <a:rPr sz="1150" spc="30" dirty="0" smtClean="0">
                <a:solidFill>
                  <a:srgbClr val="134B31"/>
                </a:solidFill>
                <a:latin typeface="Arial"/>
                <a:cs typeface="Arial"/>
              </a:rPr>
              <a:t>y</a:t>
            </a:r>
            <a:r>
              <a:rPr sz="1150" spc="-15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150" spc="-4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150" spc="80" dirty="0" smtClean="0">
                <a:solidFill>
                  <a:srgbClr val="134B31"/>
                </a:solidFill>
                <a:latin typeface="Arial"/>
                <a:cs typeface="Arial"/>
              </a:rPr>
              <a:t>r</a:t>
            </a:r>
            <a:r>
              <a:rPr sz="1150" spc="-130" dirty="0" smtClean="0">
                <a:solidFill>
                  <a:srgbClr val="161D24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02606" y="8828773"/>
            <a:ext cx="10764520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 smtClean="0">
                <a:solidFill>
                  <a:srgbClr val="161D24"/>
                </a:solidFill>
                <a:latin typeface="Arial"/>
                <a:cs typeface="Arial"/>
              </a:rPr>
              <a:t>NOT</a:t>
            </a:r>
            <a:r>
              <a:rPr sz="1200" spc="60" dirty="0" smtClean="0">
                <a:solidFill>
                  <a:srgbClr val="161D24"/>
                </a:solidFill>
                <a:latin typeface="Arial"/>
                <a:cs typeface="Arial"/>
              </a:rPr>
              <a:t>E</a:t>
            </a:r>
            <a:r>
              <a:rPr sz="1200" spc="254" dirty="0" smtClean="0">
                <a:solidFill>
                  <a:srgbClr val="596775"/>
                </a:solidFill>
                <a:latin typeface="Arial"/>
                <a:cs typeface="Arial"/>
              </a:rPr>
              <a:t>:</a:t>
            </a:r>
            <a:r>
              <a:rPr sz="1200" spc="-210" dirty="0" smtClean="0">
                <a:solidFill>
                  <a:srgbClr val="596775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262D36"/>
                </a:solidFill>
                <a:latin typeface="Arial"/>
                <a:cs typeface="Arial"/>
              </a:rPr>
              <a:t>P</a:t>
            </a:r>
            <a:r>
              <a:rPr sz="1200" spc="45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200" spc="25" dirty="0" smtClean="0">
                <a:solidFill>
                  <a:srgbClr val="161D24"/>
                </a:solidFill>
                <a:latin typeface="Arial"/>
                <a:cs typeface="Arial"/>
              </a:rPr>
              <a:t>ases</a:t>
            </a:r>
            <a:r>
              <a:rPr sz="1200" spc="5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62D36"/>
                </a:solidFill>
                <a:latin typeface="Arial"/>
                <a:cs typeface="Arial"/>
              </a:rPr>
              <a:t>wh</a:t>
            </a:r>
            <a:r>
              <a:rPr sz="1200" spc="6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200" spc="65" dirty="0" smtClean="0">
                <a:solidFill>
                  <a:srgbClr val="3F4D4F"/>
                </a:solidFill>
                <a:latin typeface="Arial"/>
                <a:cs typeface="Arial"/>
              </a:rPr>
              <a:t>re</a:t>
            </a:r>
            <a:r>
              <a:rPr sz="1200" spc="-10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262D36"/>
                </a:solidFill>
                <a:latin typeface="Arial"/>
                <a:cs typeface="Arial"/>
              </a:rPr>
              <a:t>we</a:t>
            </a:r>
            <a:r>
              <a:rPr sz="1200" spc="7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313D4B"/>
                </a:solidFill>
                <a:latin typeface="Arial"/>
                <a:cs typeface="Arial"/>
              </a:rPr>
              <a:t>exp</a:t>
            </a:r>
            <a:r>
              <a:rPr sz="1200" spc="15" dirty="0" smtClean="0">
                <a:solidFill>
                  <a:srgbClr val="313D4B"/>
                </a:solidFill>
                <a:latin typeface="Arial"/>
                <a:cs typeface="Arial"/>
              </a:rPr>
              <a:t>e</a:t>
            </a:r>
            <a:r>
              <a:rPr sz="1200" spc="55" dirty="0" smtClean="0">
                <a:solidFill>
                  <a:srgbClr val="161D24"/>
                </a:solidFill>
                <a:latin typeface="Arial"/>
                <a:cs typeface="Arial"/>
              </a:rPr>
              <a:t>ct</a:t>
            </a:r>
            <a:r>
              <a:rPr sz="1200" spc="-2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161D24"/>
                </a:solidFill>
                <a:latin typeface="Arial"/>
                <a:cs typeface="Arial"/>
              </a:rPr>
              <a:t>to</a:t>
            </a:r>
            <a:r>
              <a:rPr sz="1200" spc="50" dirty="0" smtClean="0">
                <a:solidFill>
                  <a:srgbClr val="161D24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262D36"/>
                </a:solidFill>
                <a:latin typeface="Arial"/>
                <a:cs typeface="Arial"/>
              </a:rPr>
              <a:t>see</a:t>
            </a:r>
            <a:r>
              <a:rPr sz="1200" spc="45" dirty="0" smtClean="0">
                <a:solidFill>
                  <a:srgbClr val="262D36"/>
                </a:solidFill>
                <a:latin typeface="Arial"/>
                <a:cs typeface="Arial"/>
              </a:rPr>
              <a:t> s</a:t>
            </a:r>
            <a:r>
              <a:rPr sz="1200" spc="-25" dirty="0" smtClean="0">
                <a:solidFill>
                  <a:srgbClr val="605759"/>
                </a:solidFill>
                <a:latin typeface="Arial"/>
                <a:cs typeface="Arial"/>
              </a:rPr>
              <a:t>u</a:t>
            </a:r>
            <a:r>
              <a:rPr sz="1200" spc="35" dirty="0" smtClean="0">
                <a:solidFill>
                  <a:srgbClr val="313D4B"/>
                </a:solidFill>
                <a:latin typeface="Arial"/>
                <a:cs typeface="Arial"/>
              </a:rPr>
              <a:t>bs</a:t>
            </a:r>
            <a:r>
              <a:rPr sz="1200" spc="-40" dirty="0" smtClean="0">
                <a:solidFill>
                  <a:srgbClr val="313D4B"/>
                </a:solidFill>
                <a:latin typeface="Arial"/>
                <a:cs typeface="Arial"/>
              </a:rPr>
              <a:t>t</a:t>
            </a:r>
            <a:r>
              <a:rPr sz="1200" spc="12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200" spc="5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-2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200" spc="-15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200" spc="4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200" spc="270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200" spc="-225" dirty="0" smtClean="0">
                <a:solidFill>
                  <a:srgbClr val="596775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1C264B"/>
                </a:solidFill>
                <a:latin typeface="Arial"/>
                <a:cs typeface="Arial"/>
              </a:rPr>
              <a:t>im</a:t>
            </a:r>
            <a:r>
              <a:rPr sz="1200" spc="5" dirty="0" smtClean="0">
                <a:solidFill>
                  <a:srgbClr val="1C264B"/>
                </a:solidFill>
                <a:latin typeface="Arial"/>
                <a:cs typeface="Arial"/>
              </a:rPr>
              <a:t>p</a:t>
            </a:r>
            <a:r>
              <a:rPr sz="1200" spc="45" dirty="0" smtClean="0">
                <a:solidFill>
                  <a:srgbClr val="3F4D4F"/>
                </a:solidFill>
                <a:latin typeface="Arial"/>
                <a:cs typeface="Arial"/>
              </a:rPr>
              <a:t>r</a:t>
            </a:r>
            <a:r>
              <a:rPr sz="1200" spc="35" dirty="0" smtClean="0">
                <a:solidFill>
                  <a:srgbClr val="3F4D4F"/>
                </a:solidFill>
                <a:latin typeface="Arial"/>
                <a:cs typeface="Arial"/>
              </a:rPr>
              <a:t>o</a:t>
            </a:r>
            <a:r>
              <a:rPr sz="1200" spc="35" dirty="0" smtClean="0">
                <a:solidFill>
                  <a:srgbClr val="1C264B"/>
                </a:solidFill>
                <a:latin typeface="Arial"/>
                <a:cs typeface="Arial"/>
              </a:rPr>
              <a:t>vem</a:t>
            </a:r>
            <a:r>
              <a:rPr sz="1200" spc="40" dirty="0" smtClean="0">
                <a:solidFill>
                  <a:srgbClr val="1C264B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-95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200" spc="180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200" spc="-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200" spc="8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200" spc="-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62D36"/>
                </a:solidFill>
                <a:latin typeface="Arial"/>
                <a:cs typeface="Arial"/>
              </a:rPr>
              <a:t>stud</a:t>
            </a:r>
            <a:r>
              <a:rPr sz="1200" spc="80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200" spc="-2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200" spc="50" dirty="0" smtClean="0">
                <a:solidFill>
                  <a:srgbClr val="3F4D4F"/>
                </a:solidFill>
                <a:latin typeface="Arial"/>
                <a:cs typeface="Arial"/>
              </a:rPr>
              <a:t>t</a:t>
            </a:r>
            <a:r>
              <a:rPr sz="1200" spc="-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200" spc="65" dirty="0" smtClean="0">
                <a:solidFill>
                  <a:srgbClr val="262D36"/>
                </a:solidFill>
                <a:latin typeface="Arial"/>
                <a:cs typeface="Arial"/>
              </a:rPr>
              <a:t>mo</a:t>
            </a:r>
            <a:r>
              <a:rPr sz="1200" spc="0" dirty="0" smtClean="0">
                <a:solidFill>
                  <a:srgbClr val="262D36"/>
                </a:solidFill>
                <a:latin typeface="Arial"/>
                <a:cs typeface="Arial"/>
              </a:rPr>
              <a:t>m</a:t>
            </a:r>
            <a:r>
              <a:rPr sz="1200" spc="45" dirty="0" smtClean="0">
                <a:solidFill>
                  <a:srgbClr val="413134"/>
                </a:solidFill>
                <a:latin typeface="Arial"/>
                <a:cs typeface="Arial"/>
              </a:rPr>
              <a:t>e</a:t>
            </a:r>
            <a:r>
              <a:rPr sz="1200" spc="5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1C264B"/>
                </a:solidFill>
                <a:latin typeface="Arial"/>
                <a:cs typeface="Arial"/>
              </a:rPr>
              <a:t>tum</a:t>
            </a:r>
            <a:r>
              <a:rPr sz="1200" spc="-40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200" spc="-270" dirty="0" smtClean="0">
                <a:solidFill>
                  <a:srgbClr val="D4AC83"/>
                </a:solidFill>
                <a:latin typeface="Arial"/>
                <a:cs typeface="Arial"/>
              </a:rPr>
              <a:t>.</a:t>
            </a:r>
            <a:r>
              <a:rPr sz="1200" spc="85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30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200" spc="-3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50" dirty="0" smtClean="0">
                <a:solidFill>
                  <a:srgbClr val="313D4B"/>
                </a:solidFill>
                <a:latin typeface="Arial"/>
                <a:cs typeface="Arial"/>
              </a:rPr>
              <a:t>pr</a:t>
            </a:r>
            <a:r>
              <a:rPr sz="1200" spc="25" dirty="0" smtClean="0">
                <a:solidFill>
                  <a:srgbClr val="313D4B"/>
                </a:solidFill>
                <a:latin typeface="Arial"/>
                <a:cs typeface="Arial"/>
              </a:rPr>
              <a:t>o</a:t>
            </a:r>
            <a:r>
              <a:rPr sz="1200" spc="50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r>
              <a:rPr sz="1200" spc="-5" dirty="0" smtClean="0">
                <a:solidFill>
                  <a:srgbClr val="3D5D79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262D36"/>
                </a:solidFill>
                <a:latin typeface="Arial"/>
                <a:cs typeface="Arial"/>
              </a:rPr>
              <a:t>es</a:t>
            </a:r>
            <a:r>
              <a:rPr sz="1200" spc="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200" spc="-6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200" spc="85" dirty="0" smtClean="0">
                <a:solidFill>
                  <a:srgbClr val="262D36"/>
                </a:solidFill>
                <a:latin typeface="Arial"/>
                <a:cs typeface="Arial"/>
              </a:rPr>
              <a:t>o</a:t>
            </a:r>
            <a:r>
              <a:rPr sz="1200" spc="125" dirty="0" smtClean="0">
                <a:solidFill>
                  <a:srgbClr val="2A4864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spc="-2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200" spc="45" dirty="0" smtClean="0">
                <a:solidFill>
                  <a:srgbClr val="161D24"/>
                </a:solidFill>
                <a:latin typeface="Arial"/>
                <a:cs typeface="Arial"/>
              </a:rPr>
              <a:t>d</a:t>
            </a:r>
            <a:r>
              <a:rPr sz="1200" spc="15" dirty="0" smtClean="0">
                <a:solidFill>
                  <a:srgbClr val="3F4D4F"/>
                </a:solidFill>
                <a:latin typeface="Arial"/>
                <a:cs typeface="Arial"/>
              </a:rPr>
              <a:t>i</a:t>
            </a:r>
            <a:r>
              <a:rPr sz="1200" spc="25" dirty="0" smtClean="0">
                <a:solidFill>
                  <a:srgbClr val="262D36"/>
                </a:solidFill>
                <a:latin typeface="Arial"/>
                <a:cs typeface="Arial"/>
              </a:rPr>
              <a:t>cated</a:t>
            </a:r>
            <a:r>
              <a:rPr sz="1200" spc="1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200" spc="17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-135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161D24"/>
                </a:solidFill>
                <a:latin typeface="Arial"/>
                <a:cs typeface="Arial"/>
              </a:rPr>
              <a:t>g</a:t>
            </a:r>
            <a:r>
              <a:rPr sz="1200" spc="11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200" spc="5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413134"/>
                </a:solidFill>
                <a:latin typeface="Arial"/>
                <a:cs typeface="Arial"/>
              </a:rPr>
              <a:t>e</a:t>
            </a:r>
            <a:r>
              <a:rPr sz="1200" spc="-6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925" dirty="0" smtClean="0">
                <a:solidFill>
                  <a:srgbClr val="605759"/>
                </a:solidFill>
                <a:latin typeface="Arial"/>
                <a:cs typeface="Arial"/>
              </a:rPr>
              <a:t>-</a:t>
            </a:r>
            <a:r>
              <a:rPr sz="1200" spc="25" dirty="0" smtClean="0">
                <a:solidFill>
                  <a:srgbClr val="161D24"/>
                </a:solidFill>
                <a:latin typeface="Arial"/>
                <a:cs typeface="Arial"/>
              </a:rPr>
              <a:t>dark</a:t>
            </a:r>
            <a:r>
              <a:rPr sz="1200" spc="-305" dirty="0" smtClean="0">
                <a:solidFill>
                  <a:srgbClr val="CC975D"/>
                </a:solidFill>
                <a:latin typeface="Arial"/>
                <a:cs typeface="Arial"/>
              </a:rPr>
              <a:t>,</a:t>
            </a:r>
            <a:r>
              <a:rPr sz="1200" spc="25" dirty="0" smtClean="0">
                <a:solidFill>
                  <a:srgbClr val="262D36"/>
                </a:solidFill>
                <a:latin typeface="Arial"/>
                <a:cs typeface="Arial"/>
              </a:rPr>
              <a:t>er</a:t>
            </a:r>
            <a:r>
              <a:rPr sz="1200" spc="20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-60" dirty="0" smtClean="0">
                <a:solidFill>
                  <a:srgbClr val="262D36"/>
                </a:solidFill>
                <a:latin typeface="Arial"/>
                <a:cs typeface="Arial"/>
              </a:rPr>
              <a:t>sl'l.</a:t>
            </a:r>
            <a:r>
              <a:rPr sz="1200" spc="-85" dirty="0" smtClean="0">
                <a:solidFill>
                  <a:srgbClr val="262D36"/>
                </a:solidFill>
                <a:latin typeface="Arial"/>
                <a:cs typeface="Arial"/>
              </a:rPr>
              <a:t>a</a:t>
            </a:r>
            <a:r>
              <a:rPr sz="1200" spc="50" dirty="0" smtClean="0">
                <a:solidFill>
                  <a:srgbClr val="3F4D4F"/>
                </a:solidFill>
                <a:latin typeface="Arial"/>
                <a:cs typeface="Arial"/>
              </a:rPr>
              <a:t>d</a:t>
            </a:r>
            <a:r>
              <a:rPr sz="1200" spc="45" dirty="0" smtClean="0">
                <a:solidFill>
                  <a:srgbClr val="262D36"/>
                </a:solidFill>
                <a:latin typeface="Arial"/>
                <a:cs typeface="Arial"/>
              </a:rPr>
              <a:t>e</a:t>
            </a:r>
            <a:r>
              <a:rPr sz="1200" spc="50" dirty="0" smtClean="0">
                <a:solidFill>
                  <a:srgbClr val="413134"/>
                </a:solidFill>
                <a:latin typeface="Arial"/>
                <a:cs typeface="Arial"/>
              </a:rPr>
              <a:t>s</a:t>
            </a:r>
            <a:r>
              <a:rPr sz="1200" spc="55" dirty="0" smtClean="0">
                <a:solidFill>
                  <a:srgbClr val="413134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200" spc="60" dirty="0" smtClean="0">
                <a:solidFill>
                  <a:srgbClr val="413134"/>
                </a:solidFill>
                <a:latin typeface="Arial"/>
                <a:cs typeface="Arial"/>
              </a:rPr>
              <a:t>n</a:t>
            </a:r>
            <a:r>
              <a:rPr sz="1200" spc="-30" dirty="0" smtClean="0">
                <a:solidFill>
                  <a:srgbClr val="413134"/>
                </a:solidFill>
                <a:latin typeface="Arial"/>
                <a:cs typeface="Arial"/>
              </a:rPr>
              <a:t>d</a:t>
            </a:r>
            <a:r>
              <a:rPr sz="1200" spc="15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413134"/>
                </a:solidFill>
                <a:latin typeface="Arial"/>
                <a:cs typeface="Arial"/>
              </a:rPr>
              <a:t>c</a:t>
            </a:r>
            <a:r>
              <a:rPr sz="1200" spc="10" dirty="0" smtClean="0">
                <a:solidFill>
                  <a:srgbClr val="262D36"/>
                </a:solidFill>
                <a:latin typeface="Arial"/>
                <a:cs typeface="Arial"/>
              </a:rPr>
              <a:t>ate</a:t>
            </a:r>
            <a:r>
              <a:rPr sz="1200" spc="35" dirty="0" smtClean="0">
                <a:solidFill>
                  <a:srgbClr val="262D36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3F4D4F"/>
                </a:solidFill>
                <a:latin typeface="Arial"/>
                <a:cs typeface="Arial"/>
              </a:rPr>
              <a:t>h</a:t>
            </a:r>
            <a:r>
              <a:rPr sz="1200" spc="-60" dirty="0" smtClean="0">
                <a:solidFill>
                  <a:srgbClr val="605759"/>
                </a:solidFill>
                <a:latin typeface="Arial"/>
                <a:cs typeface="Arial"/>
              </a:rPr>
              <a:t>i</a:t>
            </a:r>
            <a:r>
              <a:rPr sz="1200" spc="45" dirty="0" smtClean="0">
                <a:solidFill>
                  <a:srgbClr val="313D4B"/>
                </a:solidFill>
                <a:latin typeface="Arial"/>
                <a:cs typeface="Arial"/>
              </a:rPr>
              <a:t>gh</a:t>
            </a:r>
            <a:r>
              <a:rPr sz="1200" spc="60" dirty="0" smtClean="0">
                <a:solidFill>
                  <a:srgbClr val="313D4B"/>
                </a:solidFill>
                <a:latin typeface="Arial"/>
                <a:cs typeface="Arial"/>
              </a:rPr>
              <a:t>e</a:t>
            </a:r>
            <a:r>
              <a:rPr sz="1200" spc="15" dirty="0" smtClean="0">
                <a:solidFill>
                  <a:srgbClr val="605759"/>
                </a:solidFill>
                <a:latin typeface="Arial"/>
                <a:cs typeface="Arial"/>
              </a:rPr>
              <a:t>r</a:t>
            </a:r>
            <a:r>
              <a:rPr sz="1200" spc="40" dirty="0" smtClean="0">
                <a:solidFill>
                  <a:srgbClr val="605759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3B0A0A"/>
                </a:solidFill>
                <a:latin typeface="Arial"/>
                <a:cs typeface="Arial"/>
              </a:rPr>
              <a:t>i</a:t>
            </a:r>
            <a:r>
              <a:rPr sz="1200" spc="75" dirty="0" smtClean="0">
                <a:solidFill>
                  <a:srgbClr val="313D4B"/>
                </a:solidFill>
                <a:latin typeface="Arial"/>
                <a:cs typeface="Arial"/>
              </a:rPr>
              <a:t>m</a:t>
            </a:r>
            <a:r>
              <a:rPr sz="1200" spc="-25" dirty="0" smtClean="0">
                <a:solidFill>
                  <a:srgbClr val="313D4B"/>
                </a:solidFill>
                <a:latin typeface="Arial"/>
                <a:cs typeface="Arial"/>
              </a:rPr>
              <a:t>p</a:t>
            </a:r>
            <a:r>
              <a:rPr sz="1200" spc="30" dirty="0" smtClean="0">
                <a:solidFill>
                  <a:srgbClr val="161D24"/>
                </a:solidFill>
                <a:latin typeface="Arial"/>
                <a:cs typeface="Arial"/>
              </a:rPr>
              <a:t>a</a:t>
            </a:r>
            <a:r>
              <a:rPr sz="1200" spc="65" dirty="0" smtClean="0">
                <a:solidFill>
                  <a:srgbClr val="161D24"/>
                </a:solidFill>
                <a:latin typeface="Arial"/>
                <a:cs typeface="Arial"/>
              </a:rPr>
              <a:t>c</a:t>
            </a:r>
            <a:r>
              <a:rPr sz="1200" spc="0" dirty="0" smtClean="0">
                <a:solidFill>
                  <a:srgbClr val="313D4B"/>
                </a:solidFill>
                <a:latin typeface="Arial"/>
                <a:cs typeface="Arial"/>
              </a:rPr>
              <a:t>ts</a:t>
            </a:r>
            <a:r>
              <a:rPr sz="1200" spc="10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62D36"/>
                </a:solidFill>
                <a:latin typeface="Arial"/>
                <a:cs typeface="Arial"/>
              </a:rPr>
              <a:t>expecte</a:t>
            </a:r>
            <a:r>
              <a:rPr sz="1200" spc="-5" dirty="0" smtClean="0">
                <a:solidFill>
                  <a:srgbClr val="262D36"/>
                </a:solidFill>
                <a:latin typeface="Arial"/>
                <a:cs typeface="Arial"/>
              </a:rPr>
              <a:t>d</a:t>
            </a:r>
            <a:r>
              <a:rPr sz="1200" spc="-160" dirty="0" smtClean="0">
                <a:solidFill>
                  <a:srgbClr val="99C8E6"/>
                </a:solidFill>
                <a:latin typeface="Arial"/>
                <a:cs typeface="Arial"/>
              </a:rPr>
              <a:t>!</a:t>
            </a:r>
            <a:r>
              <a:rPr sz="1200" spc="-50" dirty="0" smtClean="0">
                <a:solidFill>
                  <a:srgbClr val="99C8E6"/>
                </a:solidFill>
                <a:latin typeface="Arial"/>
                <a:cs typeface="Arial"/>
              </a:rPr>
              <a:t> </a:t>
            </a:r>
            <a:r>
              <a:rPr sz="1200" spc="-60" dirty="0" smtClean="0">
                <a:solidFill>
                  <a:srgbClr val="596775"/>
                </a:solidFill>
                <a:latin typeface="Arial"/>
                <a:cs typeface="Arial"/>
              </a:rPr>
              <a:t>i</a:t>
            </a:r>
            <a:r>
              <a:rPr sz="1200" spc="80" dirty="0" smtClean="0">
                <a:solidFill>
                  <a:srgbClr val="3F4D4F"/>
                </a:solidFill>
                <a:latin typeface="Arial"/>
                <a:cs typeface="Arial"/>
              </a:rPr>
              <a:t>n</a:t>
            </a:r>
            <a:r>
              <a:rPr sz="1200" spc="-40" dirty="0" smtClean="0">
                <a:solidFill>
                  <a:srgbClr val="3F4D4F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596775"/>
                </a:solidFill>
                <a:latin typeface="Arial"/>
                <a:cs typeface="Arial"/>
              </a:rPr>
              <a:t>l</a:t>
            </a:r>
            <a:r>
              <a:rPr sz="1200" spc="15" dirty="0" smtClean="0">
                <a:solidFill>
                  <a:srgbClr val="313D4B"/>
                </a:solidFill>
                <a:latin typeface="Arial"/>
                <a:cs typeface="Arial"/>
              </a:rPr>
              <a:t>ater</a:t>
            </a:r>
            <a:r>
              <a:rPr sz="1200" spc="105" dirty="0" smtClean="0">
                <a:solidFill>
                  <a:srgbClr val="313D4B"/>
                </a:solidFill>
                <a:latin typeface="Arial"/>
                <a:cs typeface="Arial"/>
              </a:rPr>
              <a:t> </a:t>
            </a:r>
            <a:r>
              <a:rPr sz="1200" spc="-95" dirty="0" smtClean="0">
                <a:solidFill>
                  <a:srgbClr val="161D24"/>
                </a:solidFill>
                <a:latin typeface="Arial"/>
                <a:cs typeface="Arial"/>
              </a:rPr>
              <a:t>p</a:t>
            </a:r>
            <a:r>
              <a:rPr sz="1200" spc="85" dirty="0" smtClean="0">
                <a:solidFill>
                  <a:srgbClr val="2A4864"/>
                </a:solidFill>
                <a:latin typeface="Arial"/>
                <a:cs typeface="Arial"/>
              </a:rPr>
              <a:t>h</a:t>
            </a:r>
            <a:r>
              <a:rPr sz="1200" spc="45" dirty="0" smtClean="0">
                <a:solidFill>
                  <a:srgbClr val="262D36"/>
                </a:solidFill>
                <a:latin typeface="Arial"/>
                <a:cs typeface="Arial"/>
              </a:rPr>
              <a:t>ase</a:t>
            </a:r>
            <a:r>
              <a:rPr sz="1200" spc="95" dirty="0" smtClean="0">
                <a:solidFill>
                  <a:srgbClr val="262D36"/>
                </a:solidFill>
                <a:latin typeface="Arial"/>
                <a:cs typeface="Arial"/>
              </a:rPr>
              <a:t>s</a:t>
            </a:r>
            <a:r>
              <a:rPr sz="1200" spc="155" dirty="0" smtClean="0">
                <a:solidFill>
                  <a:srgbClr val="3D5D79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20"/>
              </a:spcBef>
            </a:pPr>
            <a:r>
              <a:rPr sz="1150" spc="-10" dirty="0" smtClean="0">
                <a:solidFill>
                  <a:srgbClr val="1C264B"/>
                </a:solidFill>
                <a:latin typeface="Arial"/>
                <a:cs typeface="Arial"/>
              </a:rPr>
              <a:t>WORKING </a:t>
            </a:r>
            <a:r>
              <a:rPr sz="1150" spc="-105" dirty="0" smtClean="0">
                <a:solidFill>
                  <a:srgbClr val="1C264B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1C264B"/>
                </a:solidFill>
                <a:latin typeface="Arial"/>
                <a:cs typeface="Arial"/>
              </a:rPr>
              <a:t>DRAFT </a:t>
            </a:r>
            <a:r>
              <a:rPr sz="1150" spc="125" dirty="0" smtClean="0">
                <a:solidFill>
                  <a:srgbClr val="1C264B"/>
                </a:solidFill>
                <a:latin typeface="Arial"/>
                <a:cs typeface="Arial"/>
              </a:rPr>
              <a:t>04</a:t>
            </a:r>
            <a:r>
              <a:rPr sz="1150" spc="70" dirty="0" smtClean="0">
                <a:solidFill>
                  <a:srgbClr val="1C264B"/>
                </a:solidFill>
                <a:latin typeface="Arial"/>
                <a:cs typeface="Arial"/>
              </a:rPr>
              <a:t>/</a:t>
            </a:r>
            <a:r>
              <a:rPr sz="1150" spc="75" dirty="0" smtClean="0">
                <a:solidFill>
                  <a:srgbClr val="161D24"/>
                </a:solidFill>
                <a:latin typeface="Arial"/>
                <a:cs typeface="Arial"/>
              </a:rPr>
              <a:t>2</a:t>
            </a:r>
            <a:r>
              <a:rPr sz="1150" spc="5" dirty="0" smtClean="0">
                <a:solidFill>
                  <a:srgbClr val="413134"/>
                </a:solidFill>
                <a:latin typeface="Arial"/>
                <a:cs typeface="Arial"/>
              </a:rPr>
              <a:t>1</a:t>
            </a:r>
            <a:r>
              <a:rPr sz="1150" spc="250" dirty="0" smtClean="0">
                <a:solidFill>
                  <a:srgbClr val="1C264B"/>
                </a:solidFill>
                <a:latin typeface="Arial"/>
                <a:cs typeface="Arial"/>
              </a:rPr>
              <a:t>/</a:t>
            </a:r>
            <a:r>
              <a:rPr sz="1150" spc="75" dirty="0" smtClean="0">
                <a:solidFill>
                  <a:srgbClr val="413134"/>
                </a:solidFill>
                <a:latin typeface="Arial"/>
                <a:cs typeface="Arial"/>
              </a:rPr>
              <a:t>1</a:t>
            </a:r>
            <a:r>
              <a:rPr sz="1150" spc="125" dirty="0" smtClean="0">
                <a:solidFill>
                  <a:srgbClr val="161D24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30663" y="8218096"/>
            <a:ext cx="62674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80" dirty="0" smtClean="0">
                <a:solidFill>
                  <a:srgbClr val="00341A"/>
                </a:solidFill>
                <a:latin typeface="Arial"/>
                <a:cs typeface="Arial"/>
              </a:rPr>
              <a:t>O</a:t>
            </a:r>
            <a:r>
              <a:rPr sz="1150" spc="-35" dirty="0" smtClean="0">
                <a:solidFill>
                  <a:srgbClr val="005E2A"/>
                </a:solidFill>
                <a:latin typeface="Arial"/>
                <a:cs typeface="Arial"/>
              </a:rPr>
              <a:t>n</a:t>
            </a:r>
            <a:r>
              <a:rPr sz="1150" spc="15" dirty="0" smtClean="0">
                <a:solidFill>
                  <a:srgbClr val="00341A"/>
                </a:solidFill>
                <a:latin typeface="Arial"/>
                <a:cs typeface="Arial"/>
              </a:rPr>
              <a:t>-going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2446" y="2909951"/>
            <a:ext cx="10114915" cy="6154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Introducing</a:t>
            </a:r>
            <a:r>
              <a:rPr sz="36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 asses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ment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5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4413885" algn="l"/>
                <a:tab pos="748665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Admin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stering</a:t>
            </a:r>
            <a:r>
              <a:rPr sz="36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assessment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to	co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leg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3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6192520" algn="l"/>
                <a:tab pos="870712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Con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ucting</a:t>
            </a:r>
            <a:r>
              <a:rPr sz="36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follo</a:t>
            </a:r>
            <a:r>
              <a:rPr sz="3600" spc="20" dirty="0" smtClean="0">
                <a:solidFill>
                  <a:srgbClr val="131212"/>
                </a:solidFill>
                <a:latin typeface="Arial"/>
                <a:cs typeface="Arial"/>
              </a:rPr>
              <a:t>w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-up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cal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	with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col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ege	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eams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7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marR="34226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3322320" algn="l"/>
                <a:tab pos="4211955" algn="l"/>
                <a:tab pos="4363085" algn="l"/>
                <a:tab pos="7842250" algn="l"/>
                <a:tab pos="8858885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Synthesizi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and	summa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izi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data	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rom assessment	and	calls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3220085" algn="l"/>
                <a:tab pos="5860415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Shari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findings</a:t>
            </a:r>
            <a:r>
              <a:rPr sz="36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with	col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eges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6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marR="262890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2635885" algn="l"/>
                <a:tab pos="3295015" algn="l"/>
                <a:tab pos="6750684" algn="l"/>
                <a:tab pos="832358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Des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gni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coach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ng,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worksh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ps,</a:t>
            </a:r>
            <a:r>
              <a:rPr sz="36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and	TA activities	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or	s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pporti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scale	implem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ntation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9"/>
              </a:spcBef>
              <a:buClr>
                <a:srgbClr val="0064A3"/>
              </a:buClr>
              <a:buFont typeface="Arial"/>
              <a:buAutoNum type="arabicParenR"/>
            </a:pPr>
            <a:endParaRPr sz="850"/>
          </a:p>
          <a:p>
            <a:pPr marL="756285" marR="12700" indent="-744220">
              <a:lnSpc>
                <a:spcPct val="100099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  <a:tab pos="2534920" algn="l"/>
                <a:tab pos="6064885" algn="l"/>
                <a:tab pos="7205980" algn="l"/>
              </a:tabLst>
            </a:pPr>
            <a:r>
              <a:rPr sz="3600" dirty="0" smtClean="0">
                <a:solidFill>
                  <a:srgbClr val="131212"/>
                </a:solidFill>
                <a:latin typeface="Arial"/>
                <a:cs typeface="Arial"/>
              </a:rPr>
              <a:t>Mon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toring</a:t>
            </a:r>
            <a:r>
              <a:rPr sz="36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progr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ss</a:t>
            </a:r>
            <a:r>
              <a:rPr sz="36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among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the	colle</a:t>
            </a:r>
            <a:r>
              <a:rPr sz="3600" spc="5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es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using CC</a:t>
            </a:r>
            <a:r>
              <a:rPr sz="3600" spc="1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C’s	early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momentum	metrics/KP</a:t>
            </a:r>
            <a:r>
              <a:rPr sz="3600" spc="-1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6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Works</a:t>
            </a:r>
            <a:r>
              <a:rPr sz="4600" b="1" spc="-4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op</a:t>
            </a:r>
            <a:r>
              <a:rPr sz="4600" b="1" spc="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#2:</a:t>
            </a:r>
            <a:r>
              <a:rPr sz="4600" b="1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lang="en-US"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After Break</a:t>
            </a:r>
            <a:endParaRPr sz="4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5641" y="4207002"/>
            <a:ext cx="10904220" cy="5052060"/>
          </a:xfrm>
          <a:custGeom>
            <a:avLst/>
            <a:gdLst/>
            <a:ahLst/>
            <a:cxnLst/>
            <a:rect l="l" t="t" r="r" b="b"/>
            <a:pathLst>
              <a:path w="10904220" h="5052059">
                <a:moveTo>
                  <a:pt x="0" y="5052060"/>
                </a:moveTo>
                <a:lnTo>
                  <a:pt x="10904220" y="5052060"/>
                </a:lnTo>
                <a:lnTo>
                  <a:pt x="10904220" y="0"/>
                </a:lnTo>
                <a:lnTo>
                  <a:pt x="0" y="0"/>
                </a:lnTo>
                <a:lnTo>
                  <a:pt x="0" y="5052060"/>
                </a:lnTo>
                <a:close/>
              </a:path>
            </a:pathLst>
          </a:custGeom>
          <a:ln w="38100">
            <a:solidFill>
              <a:srgbClr val="42BD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73709"/>
            <a:ext cx="13004800" cy="9279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48335" algn="r">
              <a:lnSpc>
                <a:spcPct val="100000"/>
              </a:lnSpc>
              <a:tabLst>
                <a:tab pos="8693785" algn="l"/>
              </a:tabLst>
            </a:pP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500" b="1" spc="-7" baseline="555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500" b="1" spc="15" baseline="5555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500" b="1" spc="7" baseline="555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500" b="1" spc="-67" baseline="55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500" b="1" spc="-7" baseline="555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500" b="1" spc="-22" baseline="555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500" b="1" spc="-7" baseline="55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500" b="1" spc="-22" baseline="555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500" b="1" spc="-67" baseline="555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500" b="1" spc="0" baseline="5555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500" b="1" spc="82" baseline="55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500" b="1" spc="-22" baseline="555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500" b="1" spc="7" baseline="555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500" b="1" spc="-22" baseline="555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500" b="1" spc="-15" baseline="5555" dirty="0" smtClean="0">
                <a:solidFill>
                  <a:srgbClr val="00529B"/>
                </a:solidFill>
                <a:latin typeface="Arial"/>
                <a:cs typeface="Arial"/>
              </a:rPr>
              <a:t>R	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P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ION</a:t>
            </a:r>
            <a:r>
              <a:rPr sz="1000" b="1" spc="30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I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LE</a:t>
            </a:r>
            <a:r>
              <a:rPr sz="1000" b="1" spc="-30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IN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H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D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/ 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J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UNE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8,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2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0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8"/>
              </a:spcBef>
            </a:pPr>
            <a:endParaRPr sz="1300"/>
          </a:p>
          <a:p>
            <a:pPr marL="61087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4"/>
              </a:spcBef>
            </a:pPr>
            <a:endParaRPr sz="1000"/>
          </a:p>
          <a:p>
            <a:pPr marR="657225" algn="r">
              <a:lnSpc>
                <a:spcPct val="100000"/>
              </a:lnSpc>
            </a:pPr>
            <a:r>
              <a:rPr sz="1400" spc="-5" dirty="0" smtClean="0">
                <a:solidFill>
                  <a:srgbClr val="131212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600" y="29309"/>
            <a:ext cx="13004292" cy="97535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523" y="45910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937" y="2916046"/>
            <a:ext cx="5235575" cy="3230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75C9FF"/>
                </a:solidFill>
                <a:latin typeface="Arial"/>
                <a:cs typeface="Arial"/>
              </a:rPr>
              <a:t>Ple</a:t>
            </a:r>
            <a:r>
              <a:rPr sz="1800" b="1" spc="-10" dirty="0" smtClean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se</a:t>
            </a:r>
            <a:r>
              <a:rPr sz="1800" b="1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b="1" spc="-45" dirty="0" smtClean="0">
                <a:solidFill>
                  <a:srgbClr val="75C9FF"/>
                </a:solidFill>
                <a:latin typeface="Arial"/>
                <a:cs typeface="Arial"/>
              </a:rPr>
              <a:t>v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isit</a:t>
            </a:r>
            <a:r>
              <a:rPr sz="1800" b="1" spc="2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us </a:t>
            </a:r>
            <a:r>
              <a:rPr sz="1800" b="1" spc="5" dirty="0" smtClean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n the</a:t>
            </a:r>
            <a:r>
              <a:rPr sz="1800" b="1" spc="-1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b="1" spc="35" dirty="0" smtClean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eb</a:t>
            </a:r>
            <a:r>
              <a:rPr sz="1800" b="1" spc="-3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75C9FF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3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800" u="heavy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http:/</a:t>
            </a:r>
            <a:r>
              <a:rPr sz="1800" u="heavy" spc="5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/</a:t>
            </a:r>
            <a:r>
              <a:rPr sz="1800" u="heavy" spc="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ccrc.</a:t>
            </a:r>
            <a:r>
              <a:rPr sz="1800" u="heavy" spc="5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t</a:t>
            </a:r>
            <a:r>
              <a:rPr sz="1800" u="heavy" spc="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c.col</a:t>
            </a:r>
            <a:r>
              <a:rPr sz="1800" u="heavy" spc="-1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u</a:t>
            </a:r>
            <a:r>
              <a:rPr sz="1800" u="heavy" spc="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mb</a:t>
            </a:r>
            <a:r>
              <a:rPr sz="1800" u="heavy" spc="-1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i</a:t>
            </a:r>
            <a:r>
              <a:rPr sz="1800" u="heavy" spc="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a.</a:t>
            </a:r>
            <a:r>
              <a:rPr sz="1800" u="heavy" spc="-1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e</a:t>
            </a:r>
            <a:r>
              <a:rPr sz="1800" u="heavy" spc="0" dirty="0" smtClean="0">
                <a:solidFill>
                  <a:srgbClr val="0064A3"/>
                </a:solidFill>
                <a:latin typeface="Arial"/>
                <a:cs typeface="Arial"/>
                <a:hlinkClick r:id="rId2"/>
              </a:rPr>
              <a:t>du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0"/>
              </a:spcBef>
            </a:pPr>
            <a:endParaRPr sz="900"/>
          </a:p>
          <a:p>
            <a:pPr marL="12700" marR="221615">
              <a:lnSpc>
                <a:spcPct val="120000"/>
              </a:lnSpc>
            </a:pPr>
            <a:r>
              <a:rPr sz="1800" spc="-40" dirty="0" smtClean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h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re</a:t>
            </a:r>
            <a:r>
              <a:rPr sz="1800" spc="4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ou</a:t>
            </a:r>
            <a:r>
              <a:rPr sz="1800" spc="1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can</a:t>
            </a:r>
            <a:r>
              <a:rPr sz="18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800" spc="-40" dirty="0" smtClean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n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800" spc="5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pr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se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tati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ns,</a:t>
            </a:r>
            <a:r>
              <a:rPr sz="1800" spc="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re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orts, 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8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ri</a:t>
            </a:r>
            <a:r>
              <a:rPr sz="1800" spc="-15" dirty="0" smtClean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fs,</a:t>
            </a:r>
            <a:r>
              <a:rPr sz="18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800" spc="-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si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g</a:t>
            </a:r>
            <a:r>
              <a:rPr sz="1800" spc="-5" dirty="0" smtClean="0">
                <a:solidFill>
                  <a:srgbClr val="75C9FF"/>
                </a:solidFill>
                <a:latin typeface="Arial"/>
                <a:cs typeface="Arial"/>
              </a:rPr>
              <a:t>n-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p</a:t>
            </a:r>
            <a:r>
              <a:rPr sz="1800" spc="2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for</a:t>
            </a:r>
            <a:r>
              <a:rPr sz="1800" spc="-1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ne</a:t>
            </a:r>
            <a:r>
              <a:rPr sz="1800" spc="-45" dirty="0" smtClean="0">
                <a:solidFill>
                  <a:srgbClr val="75C9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s</a:t>
            </a:r>
            <a:r>
              <a:rPr sz="1800" spc="4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announ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c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ts. We’re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also</a:t>
            </a:r>
            <a:r>
              <a:rPr sz="18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on</a:t>
            </a:r>
            <a:r>
              <a:rPr sz="1800" spc="-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64A3"/>
                </a:solidFill>
                <a:latin typeface="Arial"/>
                <a:cs typeface="Arial"/>
              </a:rPr>
              <a:t>Fac</a:t>
            </a:r>
            <a:r>
              <a:rPr sz="1800" spc="-10" dirty="0" smtClean="0">
                <a:solidFill>
                  <a:srgbClr val="0064A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64A3"/>
                </a:solidFill>
                <a:latin typeface="Arial"/>
                <a:cs typeface="Arial"/>
              </a:rPr>
              <a:t>b</a:t>
            </a:r>
            <a:r>
              <a:rPr sz="1800" spc="-10" dirty="0" smtClean="0">
                <a:solidFill>
                  <a:srgbClr val="0064A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64A3"/>
                </a:solidFill>
                <a:latin typeface="Arial"/>
                <a:cs typeface="Arial"/>
              </a:rPr>
              <a:t>ok</a:t>
            </a:r>
            <a:r>
              <a:rPr sz="1800" spc="1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75C9FF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75C9FF"/>
                </a:solidFill>
                <a:latin typeface="Arial"/>
                <a:cs typeface="Arial"/>
              </a:rPr>
              <a:t>d</a:t>
            </a:r>
            <a:r>
              <a:rPr sz="1800" spc="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800" spc="10" dirty="0" smtClean="0">
                <a:solidFill>
                  <a:srgbClr val="0064A3"/>
                </a:solidFill>
                <a:latin typeface="Arial"/>
                <a:cs typeface="Arial"/>
              </a:rPr>
              <a:t>T</a:t>
            </a:r>
            <a:r>
              <a:rPr sz="1800" spc="-40" dirty="0" smtClean="0">
                <a:solidFill>
                  <a:srgbClr val="0064A3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64A3"/>
                </a:solidFill>
                <a:latin typeface="Arial"/>
                <a:cs typeface="Arial"/>
              </a:rPr>
              <a:t>itter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23645">
              <a:lnSpc>
                <a:spcPct val="100000"/>
              </a:lnSpc>
            </a:pPr>
            <a:r>
              <a:rPr sz="1700" b="1" dirty="0" smtClean="0">
                <a:solidFill>
                  <a:srgbClr val="75C9FF"/>
                </a:solidFill>
                <a:latin typeface="Arial"/>
                <a:cs typeface="Arial"/>
              </a:rPr>
              <a:t>Communi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700" b="1" spc="-2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Col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ege Research Center Teac</a:t>
            </a:r>
            <a:r>
              <a:rPr sz="1700" b="1" spc="5" dirty="0" smtClean="0">
                <a:solidFill>
                  <a:srgbClr val="75C9FF"/>
                </a:solidFill>
                <a:latin typeface="Arial"/>
                <a:cs typeface="Arial"/>
              </a:rPr>
              <a:t>h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ers </a:t>
            </a:r>
            <a:r>
              <a:rPr sz="1700" b="1" spc="5" dirty="0" smtClean="0">
                <a:solidFill>
                  <a:srgbClr val="75C9FF"/>
                </a:solidFill>
                <a:latin typeface="Arial"/>
                <a:cs typeface="Arial"/>
              </a:rPr>
              <a:t>C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ol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ege,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Columb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a</a:t>
            </a:r>
            <a:r>
              <a:rPr sz="1700" b="1" spc="-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Uni</a:t>
            </a:r>
            <a:r>
              <a:rPr sz="1700" b="1" spc="-40" dirty="0" smtClean="0">
                <a:solidFill>
                  <a:srgbClr val="75C9FF"/>
                </a:solidFill>
                <a:latin typeface="Arial"/>
                <a:cs typeface="Arial"/>
              </a:rPr>
              <a:t>v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ers</a:t>
            </a:r>
            <a:r>
              <a:rPr sz="1700" b="1" spc="-10" dirty="0" smtClean="0">
                <a:solidFill>
                  <a:srgbClr val="75C9FF"/>
                </a:solidFill>
                <a:latin typeface="Arial"/>
                <a:cs typeface="Arial"/>
              </a:rPr>
              <a:t>i</a:t>
            </a:r>
            <a:r>
              <a:rPr sz="1700" b="1" spc="0" dirty="0" smtClean="0">
                <a:solidFill>
                  <a:srgbClr val="75C9FF"/>
                </a:solidFill>
                <a:latin typeface="Arial"/>
                <a:cs typeface="Arial"/>
              </a:rPr>
              <a:t>ty</a:t>
            </a:r>
            <a:endParaRPr sz="17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1700" dirty="0" smtClean="0">
                <a:solidFill>
                  <a:srgbClr val="75C9FF"/>
                </a:solidFill>
                <a:latin typeface="Arial"/>
                <a:cs typeface="Arial"/>
              </a:rPr>
              <a:t>525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West 120th 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S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ree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,</a:t>
            </a:r>
            <a:r>
              <a:rPr sz="1700" spc="2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Box</a:t>
            </a:r>
            <a:r>
              <a:rPr sz="1700" spc="-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174,</a:t>
            </a:r>
            <a:r>
              <a:rPr sz="1700" spc="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New</a:t>
            </a:r>
            <a:r>
              <a:rPr sz="1700" spc="-1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</a:rPr>
              <a:t>Y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ork,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NY</a:t>
            </a:r>
            <a:r>
              <a:rPr sz="1700" spc="-1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10027 E</a:t>
            </a:r>
            <a:r>
              <a:rPr sz="1700" spc="-5" dirty="0" smtClean="0">
                <a:solidFill>
                  <a:srgbClr val="75C9FF"/>
                </a:solidFill>
                <a:latin typeface="Arial"/>
                <a:cs typeface="Arial"/>
              </a:rPr>
              <a:t>-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mai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:</a:t>
            </a:r>
            <a:r>
              <a:rPr sz="1700" spc="-2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ccrc@columbia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.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  <a:hlinkClick r:id="rId3"/>
              </a:rPr>
              <a:t>edu 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T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e</a:t>
            </a:r>
            <a:r>
              <a:rPr sz="1700" spc="5" dirty="0" smtClean="0">
                <a:solidFill>
                  <a:srgbClr val="75C9FF"/>
                </a:solidFill>
                <a:latin typeface="Arial"/>
                <a:cs typeface="Arial"/>
              </a:rPr>
              <a:t>l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ephone: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212.678</a:t>
            </a:r>
            <a:r>
              <a:rPr sz="1700" spc="-10" dirty="0" smtClean="0">
                <a:solidFill>
                  <a:srgbClr val="75C9FF"/>
                </a:solidFill>
                <a:latin typeface="Arial"/>
                <a:cs typeface="Arial"/>
              </a:rPr>
              <a:t>.</a:t>
            </a:r>
            <a:r>
              <a:rPr sz="1700" spc="0" dirty="0" smtClean="0">
                <a:solidFill>
                  <a:srgbClr val="75C9FF"/>
                </a:solidFill>
                <a:latin typeface="Arial"/>
                <a:cs typeface="Arial"/>
              </a:rPr>
              <a:t>3091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520" rIns="0" bIns="0" rtlCol="0">
            <a:noAutofit/>
          </a:bodyPr>
          <a:lstStyle/>
          <a:p>
            <a:pPr marL="12065">
              <a:lnSpc>
                <a:spcPct val="100000"/>
              </a:lnSpc>
            </a:pPr>
            <a:r>
              <a:rPr sz="4600" b="1" spc="-25" dirty="0" smtClean="0">
                <a:solidFill>
                  <a:srgbClr val="75C9FF"/>
                </a:solidFill>
                <a:latin typeface="Arial"/>
                <a:cs typeface="Arial"/>
              </a:rPr>
              <a:t>For</a:t>
            </a:r>
            <a:r>
              <a:rPr sz="4600" b="1" spc="-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75C9FF"/>
                </a:solidFill>
                <a:latin typeface="Arial"/>
                <a:cs typeface="Arial"/>
              </a:rPr>
              <a:t>more</a:t>
            </a:r>
            <a:r>
              <a:rPr sz="4600" b="1" spc="-5" dirty="0" smtClean="0">
                <a:solidFill>
                  <a:srgbClr val="75C9FF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75C9FF"/>
                </a:solidFill>
                <a:latin typeface="Arial"/>
                <a:cs typeface="Arial"/>
              </a:rPr>
              <a:t>information</a:t>
            </a:r>
            <a:endParaRPr sz="46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200" y="6934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30" dirty="0">
                <a:solidFill>
                  <a:srgbClr val="B9E3FF"/>
                </a:solidFill>
                <a:latin typeface="Arial"/>
                <a:cs typeface="Arial"/>
              </a:rPr>
              <a:t>Ha</a:t>
            </a:r>
            <a:r>
              <a:rPr lang="en-US" sz="3200" spc="-25" dirty="0">
                <a:solidFill>
                  <a:srgbClr val="B9E3FF"/>
                </a:solidFill>
                <a:latin typeface="Arial"/>
                <a:cs typeface="Arial"/>
              </a:rPr>
              <a:t>n</a:t>
            </a:r>
            <a:r>
              <a:rPr lang="en-US" sz="3200" spc="-30" dirty="0">
                <a:solidFill>
                  <a:srgbClr val="B9E3FF"/>
                </a:solidFill>
                <a:latin typeface="Arial"/>
                <a:cs typeface="Arial"/>
              </a:rPr>
              <a:t>a</a:t>
            </a:r>
            <a:r>
              <a:rPr lang="en-US" sz="3200" spc="15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3200" spc="-25" dirty="0">
                <a:solidFill>
                  <a:srgbClr val="B9E3FF"/>
                </a:solidFill>
                <a:latin typeface="Arial"/>
                <a:cs typeface="Arial"/>
              </a:rPr>
              <a:t>Lahr </a:t>
            </a:r>
            <a:endParaRPr lang="en-US" sz="3200" spc="-25" dirty="0" smtClean="0">
              <a:solidFill>
                <a:srgbClr val="B9E3FF"/>
              </a:solidFill>
              <a:latin typeface="Arial"/>
              <a:cs typeface="Arial"/>
            </a:endParaRPr>
          </a:p>
          <a:p>
            <a:r>
              <a:rPr lang="en-US" sz="3200" spc="-25" dirty="0" smtClean="0">
                <a:solidFill>
                  <a:srgbClr val="B9E3FF"/>
                </a:solidFill>
                <a:latin typeface="Arial"/>
                <a:cs typeface="Arial"/>
              </a:rPr>
              <a:t>Davis</a:t>
            </a:r>
            <a:r>
              <a:rPr lang="en-US" sz="3200" spc="10" dirty="0" smtClean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3200" spc="-25" dirty="0">
                <a:solidFill>
                  <a:srgbClr val="B9E3FF"/>
                </a:solidFill>
                <a:latin typeface="Arial"/>
                <a:cs typeface="Arial"/>
              </a:rPr>
              <a:t>Jenkins </a:t>
            </a:r>
            <a:endParaRPr lang="en-US" sz="3200" spc="-25" dirty="0" smtClean="0">
              <a:solidFill>
                <a:srgbClr val="B9E3FF"/>
              </a:solidFill>
              <a:latin typeface="Arial"/>
              <a:cs typeface="Arial"/>
            </a:endParaRPr>
          </a:p>
          <a:p>
            <a:r>
              <a:rPr lang="en-US" sz="3200" spc="-25" dirty="0" smtClean="0">
                <a:solidFill>
                  <a:srgbClr val="B9E3FF"/>
                </a:solidFill>
                <a:latin typeface="Arial"/>
                <a:cs typeface="Arial"/>
              </a:rPr>
              <a:t>John</a:t>
            </a:r>
            <a:r>
              <a:rPr lang="en-US" sz="3200" spc="20" dirty="0" smtClean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3200" spc="-25" dirty="0">
                <a:solidFill>
                  <a:srgbClr val="B9E3FF"/>
                </a:solidFill>
                <a:latin typeface="Arial"/>
                <a:cs typeface="Arial"/>
              </a:rPr>
              <a:t>Fink</a:t>
            </a:r>
            <a:r>
              <a:rPr lang="en-US" sz="3200" spc="-30" dirty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endParaRPr lang="en-US" sz="3200" spc="-30" dirty="0" smtClean="0">
              <a:solidFill>
                <a:srgbClr val="B9E3FF"/>
              </a:solidFill>
              <a:latin typeface="Arial"/>
              <a:cs typeface="Arial"/>
            </a:endParaRPr>
          </a:p>
          <a:p>
            <a:r>
              <a:rPr lang="en-US" sz="3200" spc="-30" dirty="0" err="1" smtClean="0">
                <a:solidFill>
                  <a:srgbClr val="B9E3FF"/>
                </a:solidFill>
                <a:latin typeface="Arial"/>
                <a:cs typeface="Arial"/>
              </a:rPr>
              <a:t>Soumya</a:t>
            </a:r>
            <a:r>
              <a:rPr lang="en-US" sz="3200" spc="30" dirty="0" smtClean="0">
                <a:solidFill>
                  <a:srgbClr val="B9E3FF"/>
                </a:solidFill>
                <a:latin typeface="Arial"/>
                <a:cs typeface="Arial"/>
              </a:rPr>
              <a:t> </a:t>
            </a:r>
            <a:r>
              <a:rPr lang="en-US" sz="3200" spc="-25" dirty="0" err="1">
                <a:solidFill>
                  <a:srgbClr val="B9E3FF"/>
                </a:solidFill>
                <a:latin typeface="Arial"/>
                <a:cs typeface="Arial"/>
              </a:rPr>
              <a:t>Mishr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9485"/>
            <a:ext cx="13004800" cy="929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9605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292" cy="97535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5592" y="4160011"/>
            <a:ext cx="1031938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Introducing</a:t>
            </a:r>
            <a:r>
              <a:rPr sz="4600" b="1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6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600" b="1" spc="-30" dirty="0" smtClean="0">
                <a:solidFill>
                  <a:srgbClr val="FFFFFF"/>
                </a:solidFill>
                <a:latin typeface="Arial"/>
                <a:cs typeface="Arial"/>
              </a:rPr>
              <a:t>ssessment</a:t>
            </a:r>
            <a:r>
              <a:rPr sz="4600" b="1"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9337" y="2858261"/>
            <a:ext cx="10767060" cy="1520952"/>
          </a:xfrm>
          <a:custGeom>
            <a:avLst/>
            <a:gdLst/>
            <a:ahLst/>
            <a:cxnLst/>
            <a:rect l="l" t="t" r="r" b="b"/>
            <a:pathLst>
              <a:path w="10767060" h="1520952">
                <a:moveTo>
                  <a:pt x="0" y="1520952"/>
                </a:moveTo>
                <a:lnTo>
                  <a:pt x="10767060" y="1520952"/>
                </a:lnTo>
                <a:lnTo>
                  <a:pt x="10767060" y="0"/>
                </a:lnTo>
                <a:lnTo>
                  <a:pt x="0" y="0"/>
                </a:lnTo>
                <a:lnTo>
                  <a:pt x="0" y="1520952"/>
                </a:lnTo>
                <a:close/>
              </a:path>
            </a:pathLst>
          </a:custGeom>
          <a:ln w="38100">
            <a:solidFill>
              <a:srgbClr val="42BD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446" y="2908172"/>
            <a:ext cx="10990580" cy="6226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Introducing</a:t>
            </a:r>
            <a:r>
              <a:rPr sz="4000" spc="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as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essment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  <a:buClr>
                <a:srgbClr val="0064A3"/>
              </a:buClr>
              <a:buFont typeface="Arial"/>
              <a:buAutoNum type="arabicParenR"/>
            </a:pPr>
            <a:endParaRPr sz="9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Administering</a:t>
            </a:r>
            <a:r>
              <a:rPr sz="4000" spc="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as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essment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colleges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  <a:buClr>
                <a:srgbClr val="0064A3"/>
              </a:buClr>
              <a:buFont typeface="Arial"/>
              <a:buAutoNum type="arabicParenR"/>
            </a:pPr>
            <a:endParaRPr sz="9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30" dirty="0" smtClean="0">
                <a:solidFill>
                  <a:srgbClr val="131212"/>
                </a:solidFill>
                <a:latin typeface="Arial"/>
                <a:cs typeface="Arial"/>
              </a:rPr>
              <a:t>Co</a:t>
            </a:r>
            <a:r>
              <a:rPr sz="4000" spc="-4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ducting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follow-up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calls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with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ollege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teams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3"/>
              </a:spcBef>
              <a:buClr>
                <a:srgbClr val="0064A3"/>
              </a:buClr>
              <a:buFont typeface="Arial"/>
              <a:buAutoNum type="arabicParenR"/>
            </a:pPr>
            <a:endParaRPr sz="950"/>
          </a:p>
          <a:p>
            <a:pPr marL="756285" marR="20891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Synthesi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z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ing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40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summarizing</a:t>
            </a:r>
            <a:r>
              <a:rPr sz="4000" spc="4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data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from asse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sment</a:t>
            </a:r>
            <a:r>
              <a:rPr sz="40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4000" spc="-15" dirty="0" smtClean="0">
                <a:solidFill>
                  <a:srgbClr val="131212"/>
                </a:solidFill>
                <a:latin typeface="Arial"/>
                <a:cs typeface="Arial"/>
              </a:rPr>
              <a:t>alls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9"/>
              </a:spcBef>
              <a:buClr>
                <a:srgbClr val="0064A3"/>
              </a:buClr>
              <a:buFont typeface="Arial"/>
              <a:buAutoNum type="arabicParenR"/>
            </a:pPr>
            <a:endParaRPr sz="950"/>
          </a:p>
          <a:p>
            <a:pPr marL="756285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Sharing</a:t>
            </a:r>
            <a:r>
              <a:rPr sz="40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the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findings</a:t>
            </a:r>
            <a:r>
              <a:rPr sz="4000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with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colleges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1"/>
              </a:spcBef>
              <a:buClr>
                <a:srgbClr val="0064A3"/>
              </a:buClr>
              <a:buFont typeface="Arial"/>
              <a:buAutoNum type="arabicParenR"/>
            </a:pPr>
            <a:endParaRPr sz="950"/>
          </a:p>
          <a:p>
            <a:pPr marL="756285" marR="299720" indent="-74422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756285" algn="l"/>
              </a:tabLst>
            </a:pP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Designing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coaching,</a:t>
            </a:r>
            <a:r>
              <a:rPr sz="4000" spc="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workshops,</a:t>
            </a:r>
            <a:r>
              <a:rPr sz="40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and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30" dirty="0" smtClean="0">
                <a:solidFill>
                  <a:srgbClr val="131212"/>
                </a:solidFill>
                <a:latin typeface="Arial"/>
                <a:cs typeface="Arial"/>
              </a:rPr>
              <a:t>TA</a:t>
            </a:r>
            <a:r>
              <a:rPr sz="4000" spc="-15" dirty="0" smtClean="0">
                <a:solidFill>
                  <a:srgbClr val="131212"/>
                </a:solidFill>
                <a:latin typeface="Arial"/>
                <a:cs typeface="Arial"/>
              </a:rPr>
              <a:t> acti</a:t>
            </a:r>
            <a:r>
              <a:rPr sz="4000" spc="-10" dirty="0" smtClean="0">
                <a:solidFill>
                  <a:srgbClr val="131212"/>
                </a:solidFill>
                <a:latin typeface="Arial"/>
                <a:cs typeface="Arial"/>
              </a:rPr>
              <a:t>v</a:t>
            </a:r>
            <a:r>
              <a:rPr sz="4000" spc="-15" dirty="0" smtClean="0">
                <a:solidFill>
                  <a:srgbClr val="131212"/>
                </a:solidFill>
                <a:latin typeface="Arial"/>
                <a:cs typeface="Arial"/>
              </a:rPr>
              <a:t>ities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4000" spc="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supporting</a:t>
            </a:r>
            <a:r>
              <a:rPr sz="4000" spc="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4000" spc="-15" dirty="0" smtClean="0">
                <a:solidFill>
                  <a:srgbClr val="131212"/>
                </a:solidFill>
                <a:latin typeface="Arial"/>
                <a:cs typeface="Arial"/>
              </a:rPr>
              <a:t>c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ale</a:t>
            </a:r>
            <a:r>
              <a:rPr sz="40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impleme</a:t>
            </a:r>
            <a:r>
              <a:rPr sz="4000" spc="-4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4000" spc="-20" dirty="0" smtClean="0">
                <a:solidFill>
                  <a:srgbClr val="131212"/>
                </a:solidFill>
                <a:latin typeface="Arial"/>
                <a:cs typeface="Arial"/>
              </a:rPr>
              <a:t>tation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131212"/>
                </a:solidFill>
                <a:latin typeface="Arial"/>
                <a:cs typeface="Arial"/>
              </a:rPr>
              <a:t>Repe</a:t>
            </a:r>
            <a:r>
              <a:rPr sz="4000" spc="-4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4000" spc="-15" dirty="0" smtClean="0">
                <a:solidFill>
                  <a:srgbClr val="131212"/>
                </a:solidFill>
                <a:latin typeface="Arial"/>
                <a:cs typeface="Arial"/>
              </a:rPr>
              <a:t>t!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Scale</a:t>
            </a:r>
            <a:r>
              <a:rPr sz="4600" b="1" spc="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25" dirty="0" smtClean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4600" b="1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Adoption</a:t>
            </a:r>
            <a:r>
              <a:rPr sz="4600" b="1" spc="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131212"/>
                </a:solidFill>
                <a:latin typeface="Arial"/>
                <a:cs typeface="Arial"/>
              </a:rPr>
              <a:t>Assessment:</a:t>
            </a:r>
            <a:endParaRPr sz="4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600" b="1" spc="-35" dirty="0" smtClean="0">
                <a:solidFill>
                  <a:srgbClr val="0064A3"/>
                </a:solidFill>
                <a:latin typeface="Arial"/>
                <a:cs typeface="Arial"/>
              </a:rPr>
              <a:t>A</a:t>
            </a:r>
            <a:r>
              <a:rPr sz="4600" b="1" spc="-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6</a:t>
            </a:r>
            <a:r>
              <a:rPr sz="4600" b="1" spc="-15" dirty="0" smtClean="0">
                <a:solidFill>
                  <a:srgbClr val="0064A3"/>
                </a:solidFill>
                <a:latin typeface="Arial"/>
                <a:cs typeface="Arial"/>
              </a:rPr>
              <a:t>-</a:t>
            </a:r>
            <a:r>
              <a:rPr sz="4600" b="1" spc="-25" dirty="0" smtClean="0">
                <a:solidFill>
                  <a:srgbClr val="0064A3"/>
                </a:solidFill>
                <a:latin typeface="Arial"/>
                <a:cs typeface="Arial"/>
              </a:rPr>
              <a:t>step</a:t>
            </a:r>
            <a:r>
              <a:rPr sz="4600" b="1" spc="3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4600" b="1" spc="-30" dirty="0" smtClean="0">
                <a:solidFill>
                  <a:srgbClr val="0064A3"/>
                </a:solidFill>
                <a:latin typeface="Arial"/>
                <a:cs typeface="Arial"/>
              </a:rPr>
              <a:t>process</a:t>
            </a:r>
            <a:endParaRPr sz="4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2646426"/>
            <a:ext cx="11417300" cy="5849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lp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es r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fl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ct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wh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ey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are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nd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vel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</a:pPr>
            <a:r>
              <a:rPr sz="3200" dirty="0" smtClean="0">
                <a:solidFill>
                  <a:srgbClr val="131212"/>
                </a:solidFill>
                <a:latin typeface="Arial"/>
                <a:cs typeface="Arial"/>
              </a:rPr>
              <a:t>for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xt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253365" marR="485140" indent="-241300">
              <a:lnSpc>
                <a:spcPct val="10000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 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for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on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 col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es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activiti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s,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ctices,</a:t>
            </a:r>
            <a:r>
              <a:rPr sz="3200" spc="-3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&amp; chal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253365" marR="892175" indent="-241300">
              <a:lnSpc>
                <a:spcPct val="10000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see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what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 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 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g,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le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rn 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rom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er 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To</a:t>
            </a:r>
            <a:r>
              <a:rPr sz="3200" spc="-2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sign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coachi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g,</a:t>
            </a:r>
            <a:r>
              <a:rPr sz="3200" spc="-3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work</a:t>
            </a:r>
            <a:r>
              <a:rPr sz="3200" spc="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h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ps,</a:t>
            </a:r>
            <a:r>
              <a:rPr sz="3200" spc="-4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 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ech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ical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assistance</a:t>
            </a:r>
            <a:endParaRPr sz="3200">
              <a:latin typeface="Arial"/>
              <a:cs typeface="Arial"/>
            </a:endParaRPr>
          </a:p>
          <a:p>
            <a:pPr marL="253365">
              <a:lnSpc>
                <a:spcPct val="100000"/>
              </a:lnSpc>
            </a:pPr>
            <a:r>
              <a:rPr sz="3200" dirty="0" smtClean="0">
                <a:solidFill>
                  <a:srgbClr val="131212"/>
                </a:solidFill>
                <a:latin typeface="Arial"/>
                <a:cs typeface="Arial"/>
              </a:rPr>
              <a:t>activi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253365" marR="304165" indent="-241300">
              <a:lnSpc>
                <a:spcPct val="10000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Track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s’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gr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ss</a:t>
            </a:r>
            <a:r>
              <a:rPr sz="3200" spc="-3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over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ti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e;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re-assess</a:t>
            </a:r>
            <a:r>
              <a:rPr sz="3200" spc="-4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s a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d ch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g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ts val="3810"/>
              </a:lnSpc>
            </a:pPr>
            <a:r>
              <a:rPr sz="3200" spc="-720" dirty="0" smtClean="0">
                <a:solidFill>
                  <a:srgbClr val="0064A3"/>
                </a:solidFill>
                <a:latin typeface="Meiryo"/>
                <a:cs typeface="Meiryo"/>
              </a:rPr>
              <a:t>✓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Wh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 it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is n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t:</a:t>
            </a:r>
            <a:r>
              <a:rPr sz="3200" spc="-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An 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valu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ti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n</a:t>
            </a:r>
            <a:r>
              <a:rPr sz="3200" spc="-2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of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coll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ge</a:t>
            </a:r>
            <a:r>
              <a:rPr sz="3200" spc="-10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pr</a:t>
            </a:r>
            <a:r>
              <a:rPr sz="3200" spc="-15" dirty="0" smtClean="0">
                <a:solidFill>
                  <a:srgbClr val="131212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131212"/>
                </a:solidFill>
                <a:latin typeface="Arial"/>
                <a:cs typeface="Arial"/>
              </a:rPr>
              <a:t>ctices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noAutofit/>
          </a:bodyPr>
          <a:lstStyle/>
          <a:p>
            <a:pPr marL="12700">
              <a:lnSpc>
                <a:spcPts val="6425"/>
              </a:lnSpc>
            </a:pPr>
            <a:r>
              <a:rPr sz="5400" b="1" dirty="0" smtClean="0">
                <a:solidFill>
                  <a:srgbClr val="0064A3"/>
                </a:solidFill>
                <a:latin typeface="Arial"/>
                <a:cs typeface="Arial"/>
              </a:rPr>
              <a:t>Purpose</a:t>
            </a:r>
            <a:r>
              <a:rPr sz="5400" b="1" spc="-15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131212"/>
                </a:solidFill>
                <a:latin typeface="Arial"/>
                <a:cs typeface="Arial"/>
              </a:rPr>
              <a:t>of the Ass</a:t>
            </a:r>
            <a:r>
              <a:rPr sz="5400" b="1" spc="-25" dirty="0" smtClean="0">
                <a:solidFill>
                  <a:srgbClr val="131212"/>
                </a:solidFill>
                <a:latin typeface="Arial"/>
                <a:cs typeface="Arial"/>
              </a:rPr>
              <a:t>e</a:t>
            </a:r>
            <a:r>
              <a:rPr sz="5400" b="1" spc="0" dirty="0" smtClean="0">
                <a:solidFill>
                  <a:srgbClr val="131212"/>
                </a:solidFill>
                <a:latin typeface="Arial"/>
                <a:cs typeface="Arial"/>
              </a:rPr>
              <a:t>ssment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3117977"/>
            <a:ext cx="11375390" cy="409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4845" indent="-65278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664845" algn="l"/>
              </a:tabLst>
            </a:pP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Mapping Pathways</a:t>
            </a:r>
            <a:r>
              <a:rPr sz="44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to </a:t>
            </a:r>
            <a:r>
              <a:rPr sz="4400" spc="5" dirty="0" smtClean="0">
                <a:solidFill>
                  <a:srgbClr val="131212"/>
                </a:solidFill>
                <a:latin typeface="Arial"/>
                <a:cs typeface="Arial"/>
              </a:rPr>
              <a:t>S</a:t>
            </a: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tudent End Goals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5"/>
              </a:spcBef>
              <a:buClr>
                <a:srgbClr val="0064A3"/>
              </a:buClr>
              <a:buFont typeface="Arial"/>
              <a:buAutoNum type="arabicParenR"/>
            </a:pPr>
            <a:endParaRPr sz="65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 marL="664845" indent="-65278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664845" algn="l"/>
              </a:tabLst>
            </a:pP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Helping Stu</a:t>
            </a:r>
            <a:r>
              <a:rPr sz="4400" spc="-15" dirty="0" smtClean="0">
                <a:solidFill>
                  <a:srgbClr val="131212"/>
                </a:solidFill>
                <a:latin typeface="Arial"/>
                <a:cs typeface="Arial"/>
              </a:rPr>
              <a:t>d</a:t>
            </a: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ents Choose and</a:t>
            </a:r>
            <a:r>
              <a:rPr sz="4400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Enter a Path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9"/>
              </a:spcBef>
              <a:buClr>
                <a:srgbClr val="0064A3"/>
              </a:buClr>
              <a:buFont typeface="Arial"/>
              <a:buAutoNum type="arabicParenR"/>
            </a:pPr>
            <a:endParaRPr sz="65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 marL="664845" indent="-65278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664845" algn="l"/>
              </a:tabLst>
            </a:pP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Keeping Students on</a:t>
            </a:r>
            <a:r>
              <a:rPr sz="4400" spc="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the Path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  <a:buClr>
                <a:srgbClr val="0064A3"/>
              </a:buClr>
              <a:buFont typeface="Arial"/>
              <a:buAutoNum type="arabicParenR"/>
            </a:pPr>
            <a:endParaRPr sz="65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>
              <a:lnSpc>
                <a:spcPts val="1000"/>
              </a:lnSpc>
              <a:buClr>
                <a:srgbClr val="0064A3"/>
              </a:buClr>
              <a:buFont typeface="Arial"/>
              <a:buAutoNum type="arabicParenR"/>
            </a:pPr>
            <a:endParaRPr sz="1000"/>
          </a:p>
          <a:p>
            <a:pPr marL="664845" indent="-652780">
              <a:lnSpc>
                <a:spcPct val="100000"/>
              </a:lnSpc>
              <a:buClr>
                <a:srgbClr val="0064A3"/>
              </a:buClr>
              <a:buFont typeface="Arial"/>
              <a:buAutoNum type="arabicParenR"/>
              <a:tabLst>
                <a:tab pos="664845" algn="l"/>
              </a:tabLst>
            </a:pPr>
            <a:r>
              <a:rPr sz="4400" spc="0" dirty="0" smtClean="0">
                <a:solidFill>
                  <a:srgbClr val="131212"/>
                </a:solidFill>
                <a:latin typeface="Arial"/>
                <a:cs typeface="Arial"/>
              </a:rPr>
              <a:t>Ensuring that Students are Learning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solidFill>
                  <a:srgbClr val="131212"/>
                </a:solidFill>
                <a:latin typeface="Arial"/>
                <a:cs typeface="Arial"/>
              </a:rPr>
              <a:t>Guided </a:t>
            </a:r>
            <a:r>
              <a:rPr sz="5400" b="1" spc="-20" dirty="0" smtClean="0">
                <a:solidFill>
                  <a:srgbClr val="131212"/>
                </a:solidFill>
                <a:latin typeface="Arial"/>
                <a:cs typeface="Arial"/>
              </a:rPr>
              <a:t>P</a:t>
            </a:r>
            <a:r>
              <a:rPr sz="5400" b="1" spc="0" dirty="0" smtClean="0">
                <a:solidFill>
                  <a:srgbClr val="131212"/>
                </a:solidFill>
                <a:latin typeface="Arial"/>
                <a:cs typeface="Arial"/>
              </a:rPr>
              <a:t>athways</a:t>
            </a:r>
            <a:r>
              <a:rPr sz="5400" b="1" spc="-15" dirty="0" smtClean="0">
                <a:solidFill>
                  <a:srgbClr val="131212"/>
                </a:solidFill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Practi</a:t>
            </a:r>
            <a:r>
              <a:rPr sz="5400" b="1" spc="-20" dirty="0" smtClean="0">
                <a:solidFill>
                  <a:srgbClr val="0064A3"/>
                </a:solidFill>
                <a:latin typeface="Arial"/>
                <a:cs typeface="Arial"/>
              </a:rPr>
              <a:t>c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e Areas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59485"/>
            <a:ext cx="13004800" cy="929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9605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292" cy="9753599"/>
          </a:xfrm>
          <a:custGeom>
            <a:avLst/>
            <a:gdLst/>
            <a:ahLst/>
            <a:cxnLst/>
            <a:rect l="l" t="t" r="r" b="b"/>
            <a:pathLst>
              <a:path w="13004292" h="9753599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0" y="4160011"/>
            <a:ext cx="10847577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Scale of Adoption </a:t>
            </a:r>
            <a:r>
              <a:rPr sz="460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600" b="1" spc="-30" dirty="0" smtClean="0">
                <a:solidFill>
                  <a:srgbClr val="FFFFFF"/>
                </a:solidFill>
                <a:latin typeface="Arial"/>
                <a:cs typeface="Arial"/>
              </a:rPr>
              <a:t>ssessment</a:t>
            </a:r>
            <a:r>
              <a:rPr lang="en-US" sz="4600" b="1" spc="-30" dirty="0" smtClean="0">
                <a:solidFill>
                  <a:srgbClr val="FFFFFF"/>
                </a:solidFill>
                <a:latin typeface="Arial"/>
                <a:cs typeface="Arial"/>
              </a:rPr>
              <a:t> Review</a:t>
            </a:r>
            <a:endParaRPr sz="4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1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7400" y="2663759"/>
            <a:ext cx="11353800" cy="546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0">
              <a:lnSpc>
                <a:spcPct val="100000"/>
              </a:lnSpc>
            </a:pPr>
            <a:r>
              <a:rPr lang="en-US" sz="2000" b="1" spc="-10" dirty="0">
                <a:latin typeface="Arial"/>
                <a:cs typeface="Arial"/>
              </a:rPr>
              <a:t>Wh</a:t>
            </a:r>
            <a:r>
              <a:rPr lang="en-US" sz="2000" b="1" dirty="0">
                <a:latin typeface="Arial"/>
                <a:cs typeface="Arial"/>
              </a:rPr>
              <a:t>at</a:t>
            </a:r>
            <a:r>
              <a:rPr lang="en-US" sz="2000" b="1" spc="5" dirty="0">
                <a:latin typeface="Arial"/>
                <a:cs typeface="Arial"/>
              </a:rPr>
              <a:t> i</a:t>
            </a:r>
            <a:r>
              <a:rPr lang="en-US" sz="2000" b="1" dirty="0">
                <a:latin typeface="Arial"/>
                <a:cs typeface="Arial"/>
              </a:rPr>
              <a:t>s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t</a:t>
            </a:r>
            <a:r>
              <a:rPr lang="en-US" sz="2000" b="1" spc="-10" dirty="0">
                <a:latin typeface="Arial"/>
                <a:cs typeface="Arial"/>
              </a:rPr>
              <a:t>h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spc="5" dirty="0">
                <a:latin typeface="Arial"/>
                <a:cs typeface="Arial"/>
              </a:rPr>
              <a:t>“</a:t>
            </a:r>
            <a:r>
              <a:rPr lang="en-US" sz="2000" b="1" dirty="0">
                <a:latin typeface="Arial"/>
                <a:cs typeface="Arial"/>
              </a:rPr>
              <a:t>Pat</a:t>
            </a:r>
            <a:r>
              <a:rPr lang="en-US" sz="2000" b="1" spc="-20" dirty="0">
                <a:latin typeface="Arial"/>
                <a:cs typeface="Arial"/>
              </a:rPr>
              <a:t>h</a:t>
            </a:r>
            <a:r>
              <a:rPr lang="en-US" sz="2000" b="1" spc="20" dirty="0">
                <a:latin typeface="Arial"/>
                <a:cs typeface="Arial"/>
              </a:rPr>
              <a:t>w</a:t>
            </a:r>
            <a:r>
              <a:rPr lang="en-US" sz="2000" b="1" spc="10" dirty="0">
                <a:latin typeface="Arial"/>
                <a:cs typeface="Arial"/>
              </a:rPr>
              <a:t>a</a:t>
            </a:r>
            <a:r>
              <a:rPr lang="en-US" sz="2000" b="1" spc="-50" dirty="0">
                <a:latin typeface="Arial"/>
                <a:cs typeface="Arial"/>
              </a:rPr>
              <a:t>y</a:t>
            </a:r>
            <a:r>
              <a:rPr lang="en-US" sz="2000" b="1" dirty="0">
                <a:latin typeface="Arial"/>
                <a:cs typeface="Arial"/>
              </a:rPr>
              <a:t>s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spc="15" dirty="0">
                <a:latin typeface="Arial"/>
                <a:cs typeface="Arial"/>
              </a:rPr>
              <a:t>M</a:t>
            </a:r>
            <a:r>
              <a:rPr lang="en-US" sz="2000" b="1" spc="-10" dirty="0">
                <a:latin typeface="Arial"/>
                <a:cs typeface="Arial"/>
              </a:rPr>
              <a:t>od</a:t>
            </a:r>
            <a:r>
              <a:rPr lang="en-US" sz="2000" b="1" spc="-5" dirty="0">
                <a:latin typeface="Arial"/>
                <a:cs typeface="Arial"/>
              </a:rPr>
              <a:t>e</a:t>
            </a:r>
            <a:r>
              <a:rPr lang="en-US" sz="2000" b="1" spc="5" dirty="0">
                <a:latin typeface="Arial"/>
                <a:cs typeface="Arial"/>
              </a:rPr>
              <a:t>l</a:t>
            </a:r>
            <a:r>
              <a:rPr lang="en-US" sz="2000" b="1" spc="-20" dirty="0">
                <a:latin typeface="Arial"/>
                <a:cs typeface="Arial"/>
              </a:rPr>
              <a:t>?</a:t>
            </a:r>
            <a:r>
              <a:rPr lang="en-US" sz="2000" b="1" dirty="0">
                <a:latin typeface="Arial"/>
                <a:cs typeface="Arial"/>
              </a:rPr>
              <a:t>”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5"/>
              </a:spcBef>
            </a:pPr>
            <a:endParaRPr lang="en-US" sz="2000" dirty="0"/>
          </a:p>
          <a:p>
            <a:pPr marL="12700" marR="85725" indent="0">
              <a:lnSpc>
                <a:spcPct val="95900"/>
              </a:lnSpc>
            </a:pPr>
            <a:r>
              <a:rPr lang="en-US" sz="2000" spc="1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ode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i="1" spc="-10" dirty="0">
                <a:latin typeface="Arial"/>
                <a:cs typeface="Arial"/>
              </a:rPr>
              <a:t>i</a:t>
            </a:r>
            <a:r>
              <a:rPr lang="en-US" sz="2000" i="1" spc="-5" dirty="0">
                <a:latin typeface="Arial"/>
                <a:cs typeface="Arial"/>
              </a:rPr>
              <a:t>n</a:t>
            </a:r>
            <a:r>
              <a:rPr lang="en-US" sz="2000" i="1" spc="5" dirty="0">
                <a:latin typeface="Arial"/>
                <a:cs typeface="Arial"/>
              </a:rPr>
              <a:t>t</a:t>
            </a:r>
            <a:r>
              <a:rPr lang="en-US" sz="2000" i="1" spc="-5" dirty="0">
                <a:latin typeface="Arial"/>
                <a:cs typeface="Arial"/>
              </a:rPr>
              <a:t>eg</a:t>
            </a:r>
            <a:r>
              <a:rPr lang="en-US" sz="2000" i="1" dirty="0">
                <a:latin typeface="Arial"/>
                <a:cs typeface="Arial"/>
              </a:rPr>
              <a:t>r</a:t>
            </a:r>
            <a:r>
              <a:rPr lang="en-US" sz="2000" i="1" spc="-15" dirty="0">
                <a:latin typeface="Arial"/>
                <a:cs typeface="Arial"/>
              </a:rPr>
              <a:t>a</a:t>
            </a:r>
            <a:r>
              <a:rPr lang="en-US" sz="2000" i="1" spc="5" dirty="0">
                <a:latin typeface="Arial"/>
                <a:cs typeface="Arial"/>
              </a:rPr>
              <a:t>t</a:t>
            </a:r>
            <a:r>
              <a:rPr lang="en-US" sz="2000" i="1" spc="-5" dirty="0">
                <a:latin typeface="Arial"/>
                <a:cs typeface="Arial"/>
              </a:rPr>
              <a:t>ed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i="1" spc="-10" dirty="0">
                <a:latin typeface="Arial"/>
                <a:cs typeface="Arial"/>
              </a:rPr>
              <a:t>i</a:t>
            </a:r>
            <a:r>
              <a:rPr lang="en-US" sz="2000" i="1" spc="-5" dirty="0">
                <a:latin typeface="Arial"/>
                <a:cs typeface="Arial"/>
              </a:rPr>
              <a:t>n</a:t>
            </a:r>
            <a:r>
              <a:rPr lang="en-US" sz="2000" i="1" dirty="0">
                <a:latin typeface="Arial"/>
                <a:cs typeface="Arial"/>
              </a:rPr>
              <a:t>s</a:t>
            </a:r>
            <a:r>
              <a:rPr lang="en-US" sz="2000" i="1" spc="5" dirty="0">
                <a:latin typeface="Arial"/>
                <a:cs typeface="Arial"/>
              </a:rPr>
              <a:t>t</a:t>
            </a:r>
            <a:r>
              <a:rPr lang="en-US" sz="2000" i="1" spc="-10" dirty="0">
                <a:latin typeface="Arial"/>
                <a:cs typeface="Arial"/>
              </a:rPr>
              <a:t>i</a:t>
            </a:r>
            <a:r>
              <a:rPr lang="en-US" sz="2000" i="1" spc="5" dirty="0">
                <a:latin typeface="Arial"/>
                <a:cs typeface="Arial"/>
              </a:rPr>
              <a:t>t</a:t>
            </a:r>
            <a:r>
              <a:rPr lang="en-US" sz="2000" i="1" spc="-15" dirty="0">
                <a:latin typeface="Arial"/>
                <a:cs typeface="Arial"/>
              </a:rPr>
              <a:t>u</a:t>
            </a:r>
            <a:r>
              <a:rPr lang="en-US" sz="2000" i="1" spc="5" dirty="0">
                <a:latin typeface="Arial"/>
                <a:cs typeface="Arial"/>
              </a:rPr>
              <a:t>t</a:t>
            </a:r>
            <a:r>
              <a:rPr lang="en-US" sz="2000" i="1" spc="-10" dirty="0">
                <a:latin typeface="Arial"/>
                <a:cs typeface="Arial"/>
              </a:rPr>
              <a:t>i</a:t>
            </a:r>
            <a:r>
              <a:rPr lang="en-US" sz="2000" i="1" spc="-5" dirty="0">
                <a:latin typeface="Arial"/>
                <a:cs typeface="Arial"/>
              </a:rPr>
              <a:t>o</a:t>
            </a:r>
            <a:r>
              <a:rPr lang="en-US" sz="2000" i="1" dirty="0">
                <a:latin typeface="Arial"/>
                <a:cs typeface="Arial"/>
              </a:rPr>
              <a:t>n</a:t>
            </a:r>
            <a:r>
              <a:rPr lang="en-US" sz="2000" i="1" spc="-10" dirty="0">
                <a:latin typeface="Arial"/>
                <a:cs typeface="Arial"/>
              </a:rPr>
              <a:t>-</a:t>
            </a:r>
            <a:r>
              <a:rPr lang="en-US" sz="2000" i="1" spc="5" dirty="0">
                <a:latin typeface="Arial"/>
                <a:cs typeface="Arial"/>
              </a:rPr>
              <a:t>w</a:t>
            </a:r>
            <a:r>
              <a:rPr lang="en-US" sz="2000" i="1" spc="-10" dirty="0">
                <a:latin typeface="Arial"/>
                <a:cs typeface="Arial"/>
              </a:rPr>
              <a:t>i</a:t>
            </a:r>
            <a:r>
              <a:rPr lang="en-US" sz="2000" i="1" spc="-5" dirty="0">
                <a:latin typeface="Arial"/>
                <a:cs typeface="Arial"/>
              </a:rPr>
              <a:t>d</a:t>
            </a:r>
            <a:r>
              <a:rPr lang="en-US" sz="2000" i="1" dirty="0">
                <a:latin typeface="Arial"/>
                <a:cs typeface="Arial"/>
              </a:rPr>
              <a:t>e</a:t>
            </a:r>
            <a:r>
              <a:rPr lang="en-US" sz="2000" i="1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ap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oa</a:t>
            </a:r>
            <a:r>
              <a:rPr lang="en-US" sz="2000" dirty="0">
                <a:latin typeface="Arial"/>
                <a:cs typeface="Arial"/>
              </a:rPr>
              <a:t>ch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5" dirty="0">
                <a:latin typeface="Arial"/>
                <a:cs typeface="Arial"/>
              </a:rPr>
              <a:t>on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ona</a:t>
            </a:r>
            <a:r>
              <a:rPr lang="en-US" sz="2000" spc="-10" dirty="0">
                <a:latin typeface="Arial"/>
                <a:cs typeface="Arial"/>
              </a:rPr>
              <a:t>ll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ned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2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ea</a:t>
            </a:r>
            <a:r>
              <a:rPr lang="en-US" sz="2000" dirty="0">
                <a:latin typeface="Arial"/>
                <a:cs typeface="Arial"/>
              </a:rPr>
              <a:t>r, c</a:t>
            </a:r>
            <a:r>
              <a:rPr lang="en-US" sz="2000" spc="-5" dirty="0">
                <a:latin typeface="Arial"/>
                <a:cs typeface="Arial"/>
              </a:rPr>
              <a:t>ohe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-1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edu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ona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x</a:t>
            </a:r>
            <a:r>
              <a:rPr lang="en-US" sz="2000" spc="-5" dirty="0">
                <a:latin typeface="Arial"/>
                <a:cs typeface="Arial"/>
              </a:rPr>
              <a:t>pe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5" dirty="0">
                <a:latin typeface="Arial"/>
                <a:cs typeface="Arial"/>
              </a:rPr>
              <a:t>by a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i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ab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v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den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ea</a:t>
            </a:r>
            <a:r>
              <a:rPr lang="en-US" sz="2000" dirty="0">
                <a:latin typeface="Arial"/>
                <a:cs typeface="Arial"/>
              </a:rPr>
              <a:t>ch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uden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ff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 he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spc="5" dirty="0">
                <a:latin typeface="Arial"/>
                <a:cs typeface="Arial"/>
              </a:rPr>
              <a:t>/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po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ry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u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f 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0" dirty="0">
                <a:latin typeface="Arial"/>
                <a:cs typeface="Arial"/>
              </a:rPr>
              <a:t>-</a:t>
            </a:r>
            <a:r>
              <a:rPr lang="en-US" sz="2000" spc="10" dirty="0">
                <a:latin typeface="Arial"/>
                <a:cs typeface="Arial"/>
              </a:rPr>
              <a:t>q</a:t>
            </a:r>
            <a:r>
              <a:rPr lang="en-US" sz="2000" spc="-5" dirty="0">
                <a:latin typeface="Arial"/>
                <a:cs typeface="Arial"/>
              </a:rPr>
              <a:t>ua</a:t>
            </a:r>
            <a:r>
              <a:rPr lang="en-US" sz="2000" spc="-10" dirty="0">
                <a:latin typeface="Arial"/>
                <a:cs typeface="Arial"/>
              </a:rPr>
              <a:t>li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5" dirty="0">
                <a:latin typeface="Arial"/>
                <a:cs typeface="Arial"/>
              </a:rPr>
              <a:t> po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ond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cr</a:t>
            </a:r>
            <a:r>
              <a:rPr lang="en-US" sz="2000" spc="-5" dirty="0">
                <a:latin typeface="Arial"/>
                <a:cs typeface="Arial"/>
              </a:rPr>
              <a:t>eden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ee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h 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 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abo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k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>
              <a:lnSpc>
                <a:spcPts val="1200"/>
              </a:lnSpc>
              <a:spcBef>
                <a:spcPts val="68"/>
              </a:spcBef>
            </a:pPr>
            <a:endParaRPr lang="en-US" sz="2000" dirty="0"/>
          </a:p>
          <a:p>
            <a:pPr marL="12700" marR="12700">
              <a:lnSpc>
                <a:spcPct val="95700"/>
              </a:lnSpc>
            </a:pPr>
            <a:r>
              <a:rPr lang="en-US" sz="2000" spc="-1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l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ode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ea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edu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2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ona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5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ohe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-5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ap</a:t>
            </a:r>
            <a:r>
              <a:rPr lang="en-US" sz="2000" spc="1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—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ch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ude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pe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20" dirty="0">
                <a:latin typeface="Arial"/>
                <a:cs typeface="Arial"/>
              </a:rPr>
              <a:t>i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rse s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10" dirty="0">
                <a:latin typeface="Arial"/>
                <a:cs typeface="Arial"/>
              </a:rPr>
              <a:t>q</a:t>
            </a:r>
            <a:r>
              <a:rPr lang="en-US" sz="2000" spc="-5" dirty="0">
                <a:latin typeface="Arial"/>
                <a:cs typeface="Arial"/>
              </a:rPr>
              <a:t>ue</a:t>
            </a:r>
            <a:r>
              <a:rPr lang="en-US" sz="2000" spc="-15" dirty="0">
                <a:latin typeface="Arial"/>
                <a:cs typeface="Arial"/>
              </a:rPr>
              <a:t>nc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0" dirty="0">
                <a:latin typeface="Arial"/>
                <a:cs typeface="Arial"/>
              </a:rPr>
              <a:t>il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dirty="0">
                <a:latin typeface="Arial"/>
                <a:cs typeface="Arial"/>
              </a:rPr>
              <a:t>s,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-5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ea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g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u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1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—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re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li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ne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5" dirty="0">
                <a:latin typeface="Arial"/>
                <a:cs typeface="Arial"/>
              </a:rPr>
              <a:t>ha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10" dirty="0">
                <a:latin typeface="Arial"/>
                <a:cs typeface="Arial"/>
              </a:rPr>
              <a:t>il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5" dirty="0">
                <a:latin typeface="Arial"/>
                <a:cs typeface="Arial"/>
              </a:rPr>
              <a:t>b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x</a:t>
            </a:r>
            <a:r>
              <a:rPr lang="en-US" sz="2000" spc="-5" dirty="0">
                <a:latin typeface="Arial"/>
                <a:cs typeface="Arial"/>
              </a:rPr>
              <a:t>pe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10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f 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upo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rk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rce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5" dirty="0">
                <a:latin typeface="Arial"/>
                <a:cs typeface="Arial"/>
              </a:rPr>
              <a:t>edu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5" dirty="0">
                <a:latin typeface="Arial"/>
                <a:cs typeface="Arial"/>
              </a:rPr>
              <a:t>ne</a:t>
            </a:r>
            <a:r>
              <a:rPr lang="en-US" sz="2000" spc="-15" dirty="0">
                <a:latin typeface="Arial"/>
                <a:cs typeface="Arial"/>
              </a:rPr>
              <a:t>x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 a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lang="en-US" sz="2000" spc="10" dirty="0">
                <a:latin typeface="Arial"/>
                <a:cs typeface="Arial"/>
              </a:rPr>
              <a:t> </a:t>
            </a:r>
            <a:endParaRPr lang="en-US" sz="2000" spc="10" dirty="0" smtClean="0">
              <a:latin typeface="Arial"/>
              <a:cs typeface="Arial"/>
            </a:endParaRPr>
          </a:p>
          <a:p>
            <a:pPr marL="12700" marR="12700">
              <a:lnSpc>
                <a:spcPct val="95700"/>
              </a:lnSpc>
            </a:pPr>
            <a:endParaRPr lang="en-US" sz="2000" spc="10" dirty="0">
              <a:latin typeface="Arial"/>
              <a:cs typeface="Arial"/>
            </a:endParaRPr>
          </a:p>
          <a:p>
            <a:pPr marL="12700" marR="12700">
              <a:lnSpc>
                <a:spcPct val="95700"/>
              </a:lnSpc>
            </a:pPr>
            <a:r>
              <a:rPr lang="en-US" sz="2000" spc="-20" dirty="0" smtClean="0">
                <a:latin typeface="Arial"/>
                <a:cs typeface="Arial"/>
              </a:rPr>
              <a:t>S</a:t>
            </a:r>
            <a:r>
              <a:rPr lang="en-US" sz="2000" spc="5" dirty="0" smtClean="0">
                <a:latin typeface="Arial"/>
                <a:cs typeface="Arial"/>
              </a:rPr>
              <a:t>t</a:t>
            </a:r>
            <a:r>
              <a:rPr lang="en-US" sz="2000" spc="-5" dirty="0" smtClean="0">
                <a:latin typeface="Arial"/>
                <a:cs typeface="Arial"/>
              </a:rPr>
              <a:t>ud</a:t>
            </a:r>
            <a:r>
              <a:rPr lang="en-US" sz="2000" spc="-15" dirty="0" smtClean="0">
                <a:latin typeface="Arial"/>
                <a:cs typeface="Arial"/>
              </a:rPr>
              <a:t>e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spc="5" dirty="0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s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re 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pe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x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re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ade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ti</a:t>
            </a:r>
            <a:r>
              <a:rPr lang="en-US" sz="2000" spc="-5" dirty="0">
                <a:latin typeface="Arial"/>
                <a:cs typeface="Arial"/>
              </a:rPr>
              <a:t>on</a:t>
            </a:r>
            <a:r>
              <a:rPr lang="en-US" sz="2000" dirty="0">
                <a:latin typeface="Arial"/>
                <a:cs typeface="Arial"/>
              </a:rPr>
              <a:t>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hoo</a:t>
            </a:r>
            <a:r>
              <a:rPr lang="en-US" sz="2000" dirty="0">
                <a:latin typeface="Arial"/>
                <a:cs typeface="Arial"/>
              </a:rPr>
              <a:t>se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 o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</a:t>
            </a:r>
            <a:r>
              <a:rPr lang="en-US" sz="2000" spc="-1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p a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5" dirty="0">
                <a:latin typeface="Arial"/>
                <a:cs typeface="Arial"/>
              </a:rPr>
              <a:t>ba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 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ap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spc="1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dirty="0">
                <a:latin typeface="Arial"/>
                <a:cs typeface="Arial"/>
              </a:rPr>
              <a:t>se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20" dirty="0">
                <a:latin typeface="Arial"/>
                <a:cs typeface="Arial"/>
              </a:rPr>
              <a:t>i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d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on</a:t>
            </a:r>
            <a:r>
              <a:rPr lang="en-US" sz="2000" spc="10" dirty="0">
                <a:latin typeface="Arial"/>
                <a:cs typeface="Arial"/>
              </a:rPr>
              <a:t>-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10" dirty="0">
                <a:latin typeface="Arial"/>
                <a:cs typeface="Arial"/>
              </a:rPr>
              <a:t>k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-5" dirty="0">
                <a:latin typeface="Arial"/>
                <a:cs typeface="Arial"/>
              </a:rPr>
              <a:t>nab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e c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ll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e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ed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ab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e sc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-5" dirty="0">
                <a:latin typeface="Arial"/>
                <a:cs typeface="Arial"/>
              </a:rPr>
              <a:t>du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s, 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10" dirty="0">
                <a:latin typeface="Arial"/>
                <a:cs typeface="Arial"/>
              </a:rPr>
              <a:t>q</a:t>
            </a:r>
            <a:r>
              <a:rPr lang="en-US" sz="2000" spc="-5" dirty="0">
                <a:latin typeface="Arial"/>
                <a:cs typeface="Arial"/>
              </a:rPr>
              <a:t>ue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5" dirty="0">
                <a:latin typeface="Arial"/>
                <a:cs typeface="Arial"/>
              </a:rPr>
              <a:t>f</a:t>
            </a:r>
            <a:r>
              <a:rPr lang="en-US" sz="2000" spc="-5" dirty="0">
                <a:latin typeface="Arial"/>
                <a:cs typeface="Arial"/>
              </a:rPr>
              <a:t>eedba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k,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uppo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t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neede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p 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k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d c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m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re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ff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1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spc="1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so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ili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ff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 </a:t>
            </a:r>
            <a:r>
              <a:rPr lang="en-US" sz="2000" spc="-5" dirty="0">
                <a:latin typeface="Arial"/>
                <a:cs typeface="Arial"/>
              </a:rPr>
              <a:t>b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spc="-20" dirty="0">
                <a:latin typeface="Arial"/>
                <a:cs typeface="Arial"/>
              </a:rPr>
              <a:t>l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-1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t s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uden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re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bu</a:t>
            </a:r>
            <a:r>
              <a:rPr lang="en-US" sz="2000" spc="-10" dirty="0">
                <a:latin typeface="Arial"/>
                <a:cs typeface="Arial"/>
              </a:rPr>
              <a:t>il</a:t>
            </a:r>
            <a:r>
              <a:rPr lang="en-US" sz="2000" spc="-5" dirty="0">
                <a:latin typeface="Arial"/>
                <a:cs typeface="Arial"/>
              </a:rPr>
              <a:t>d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g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s</a:t>
            </a:r>
            <a:r>
              <a:rPr lang="en-US" sz="2000" spc="10" dirty="0">
                <a:latin typeface="Arial"/>
                <a:cs typeface="Arial"/>
              </a:rPr>
              <a:t>k</a:t>
            </a:r>
            <a:r>
              <a:rPr lang="en-US" sz="2000" spc="-10" dirty="0">
                <a:latin typeface="Arial"/>
                <a:cs typeface="Arial"/>
              </a:rPr>
              <a:t>ill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cr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ss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he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o</a:t>
            </a:r>
            <a:r>
              <a:rPr lang="en-US" sz="2000" spc="10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ms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ha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5" dirty="0">
                <a:latin typeface="Arial"/>
                <a:cs typeface="Arial"/>
              </a:rPr>
              <a:t>h</a:t>
            </a: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w</a:t>
            </a:r>
            <a:r>
              <a:rPr lang="en-US" sz="2000" spc="5" dirty="0">
                <a:latin typeface="Arial"/>
                <a:cs typeface="Arial"/>
              </a:rPr>
              <a:t>i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dirty="0">
                <a:latin typeface="Arial"/>
                <a:cs typeface="Arial"/>
              </a:rPr>
              <a:t>l </a:t>
            </a:r>
            <a:r>
              <a:rPr lang="en-US" sz="2000" spc="-5" dirty="0">
                <a:latin typeface="Arial"/>
                <a:cs typeface="Arial"/>
              </a:rPr>
              <a:t>need 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o s</a:t>
            </a:r>
            <a:r>
              <a:rPr lang="en-US" sz="2000" spc="-5" dirty="0">
                <a:latin typeface="Arial"/>
                <a:cs typeface="Arial"/>
              </a:rPr>
              <a:t>u</a:t>
            </a:r>
            <a:r>
              <a:rPr lang="en-US" sz="2000" spc="-1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5" dirty="0">
                <a:latin typeface="Arial"/>
                <a:cs typeface="Arial"/>
              </a:rPr>
              <a:t>ee</a:t>
            </a:r>
            <a:r>
              <a:rPr lang="en-US" sz="2000" dirty="0">
                <a:latin typeface="Arial"/>
                <a:cs typeface="Arial"/>
              </a:rPr>
              <a:t>d 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n 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spc="-10" dirty="0">
                <a:latin typeface="Arial"/>
                <a:cs typeface="Arial"/>
              </a:rPr>
              <a:t>l</a:t>
            </a:r>
            <a:r>
              <a:rPr lang="en-US" sz="2000" spc="-5" dirty="0">
                <a:latin typeface="Arial"/>
                <a:cs typeface="Arial"/>
              </a:rPr>
              <a:t>o</a:t>
            </a:r>
            <a:r>
              <a:rPr lang="en-US" sz="2000" spc="-1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m</a:t>
            </a:r>
            <a:r>
              <a:rPr lang="en-US" sz="2000" spc="-5" dirty="0">
                <a:latin typeface="Arial"/>
                <a:cs typeface="Arial"/>
              </a:rPr>
              <a:t>en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15" dirty="0">
                <a:latin typeface="Arial"/>
                <a:cs typeface="Arial"/>
              </a:rPr>
              <a:t>f</a:t>
            </a:r>
            <a:r>
              <a:rPr lang="en-US" sz="2000" spc="-1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h</a:t>
            </a:r>
            <a:r>
              <a:rPr lang="en-US" sz="2000" spc="-1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edu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-15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spc="-5" dirty="0">
                <a:latin typeface="Arial"/>
                <a:cs typeface="Arial"/>
              </a:rPr>
              <a:t>on.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object 3"/>
          <p:cNvSpPr>
            <a:spLocks noGrp="1"/>
          </p:cNvSpPr>
          <p:nvPr>
            <p:ph type="title"/>
          </p:nvPr>
        </p:nvSpPr>
        <p:spPr>
          <a:xfrm>
            <a:off x="593243" y="1179957"/>
            <a:ext cx="11742114" cy="133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748" y="751331"/>
            <a:ext cx="11704320" cy="245364"/>
          </a:xfrm>
          <a:custGeom>
            <a:avLst/>
            <a:gdLst/>
            <a:ahLst/>
            <a:cxnLst/>
            <a:rect l="l" t="t" r="r" b="b"/>
            <a:pathLst>
              <a:path w="11704320" h="245364">
                <a:moveTo>
                  <a:pt x="0" y="245364"/>
                </a:moveTo>
                <a:lnTo>
                  <a:pt x="11704320" y="245364"/>
                </a:lnTo>
                <a:lnTo>
                  <a:pt x="11704320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solidFill>
            <a:srgbClr val="1312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133" y="459485"/>
            <a:ext cx="27597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10" dirty="0" smtClean="0">
                <a:solidFill>
                  <a:srgbClr val="00529B"/>
                </a:solidFill>
                <a:latin typeface="Arial"/>
                <a:cs typeface="Arial"/>
              </a:rPr>
              <a:t>MM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UNI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Y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O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LL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GE</a:t>
            </a:r>
            <a:r>
              <a:rPr sz="1000" b="1" spc="-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ESE</a:t>
            </a:r>
            <a:r>
              <a:rPr sz="1000" b="1" spc="-45" dirty="0" smtClean="0">
                <a:solidFill>
                  <a:srgbClr val="00529B"/>
                </a:solidFill>
                <a:latin typeface="Arial"/>
                <a:cs typeface="Arial"/>
              </a:rPr>
              <a:t>A</a:t>
            </a:r>
            <a:r>
              <a:rPr sz="1000" b="1" spc="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CH</a:t>
            </a:r>
            <a:r>
              <a:rPr sz="1000" b="1" spc="55" dirty="0" smtClean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C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N</a:t>
            </a:r>
            <a:r>
              <a:rPr sz="1000" b="1" spc="5" dirty="0" smtClean="0">
                <a:solidFill>
                  <a:srgbClr val="00529B"/>
                </a:solidFill>
                <a:latin typeface="Arial"/>
                <a:cs typeface="Arial"/>
              </a:rPr>
              <a:t>T</a:t>
            </a:r>
            <a:r>
              <a:rPr sz="1000" b="1" spc="-15" dirty="0" smtClean="0">
                <a:solidFill>
                  <a:srgbClr val="00529B"/>
                </a:solidFill>
                <a:latin typeface="Arial"/>
                <a:cs typeface="Arial"/>
              </a:rPr>
              <a:t>E</a:t>
            </a:r>
            <a:r>
              <a:rPr sz="1000" b="1" spc="-10" dirty="0" smtClean="0">
                <a:solidFill>
                  <a:srgbClr val="00529B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" y="2709672"/>
            <a:ext cx="8831580" cy="6818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327" y="2705100"/>
            <a:ext cx="8840724" cy="6827520"/>
          </a:xfrm>
          <a:custGeom>
            <a:avLst/>
            <a:gdLst/>
            <a:ahLst/>
            <a:cxnLst/>
            <a:rect l="l" t="t" r="r" b="b"/>
            <a:pathLst>
              <a:path w="8840724" h="6827520">
                <a:moveTo>
                  <a:pt x="0" y="6827520"/>
                </a:moveTo>
                <a:lnTo>
                  <a:pt x="8840724" y="6827520"/>
                </a:lnTo>
                <a:lnTo>
                  <a:pt x="8840724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2709672"/>
            <a:ext cx="8820912" cy="681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9427" y="2705100"/>
            <a:ext cx="8830056" cy="6827520"/>
          </a:xfrm>
          <a:custGeom>
            <a:avLst/>
            <a:gdLst/>
            <a:ahLst/>
            <a:cxnLst/>
            <a:rect l="l" t="t" r="r" b="b"/>
            <a:pathLst>
              <a:path w="8830056" h="6827520">
                <a:moveTo>
                  <a:pt x="0" y="6827520"/>
                </a:moveTo>
                <a:lnTo>
                  <a:pt x="8830056" y="6827520"/>
                </a:lnTo>
                <a:lnTo>
                  <a:pt x="8830056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7044" y="2709672"/>
            <a:ext cx="8997696" cy="6818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2472" y="2705100"/>
            <a:ext cx="9006840" cy="6827520"/>
          </a:xfrm>
          <a:custGeom>
            <a:avLst/>
            <a:gdLst/>
            <a:ahLst/>
            <a:cxnLst/>
            <a:rect l="l" t="t" r="r" b="b"/>
            <a:pathLst>
              <a:path w="9006840" h="6827520">
                <a:moveTo>
                  <a:pt x="0" y="6827520"/>
                </a:moveTo>
                <a:lnTo>
                  <a:pt x="9006840" y="6827520"/>
                </a:lnTo>
                <a:lnTo>
                  <a:pt x="9006840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2572" y="2709672"/>
            <a:ext cx="8823960" cy="6818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2705100"/>
            <a:ext cx="8833104" cy="6827520"/>
          </a:xfrm>
          <a:custGeom>
            <a:avLst/>
            <a:gdLst/>
            <a:ahLst/>
            <a:cxnLst/>
            <a:rect l="l" t="t" r="r" b="b"/>
            <a:pathLst>
              <a:path w="8833104" h="6827520">
                <a:moveTo>
                  <a:pt x="0" y="6827520"/>
                </a:moveTo>
                <a:lnTo>
                  <a:pt x="8833104" y="6827520"/>
                </a:lnTo>
                <a:lnTo>
                  <a:pt x="8833104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5240" y="2709672"/>
            <a:ext cx="8848344" cy="6818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0667" y="2705100"/>
            <a:ext cx="8857488" cy="6827520"/>
          </a:xfrm>
          <a:custGeom>
            <a:avLst/>
            <a:gdLst/>
            <a:ahLst/>
            <a:cxnLst/>
            <a:rect l="l" t="t" r="r" b="b"/>
            <a:pathLst>
              <a:path w="8857488" h="6827520">
                <a:moveTo>
                  <a:pt x="0" y="6827520"/>
                </a:moveTo>
                <a:lnTo>
                  <a:pt x="8857488" y="6827520"/>
                </a:lnTo>
                <a:lnTo>
                  <a:pt x="8857488" y="0"/>
                </a:lnTo>
                <a:lnTo>
                  <a:pt x="0" y="0"/>
                </a:lnTo>
                <a:lnTo>
                  <a:pt x="0" y="682752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latin typeface="Arial"/>
                <a:cs typeface="Arial"/>
              </a:rPr>
              <a:t>Guided </a:t>
            </a:r>
            <a:r>
              <a:rPr sz="5400" b="1" spc="-20" dirty="0" smtClean="0">
                <a:latin typeface="Arial"/>
                <a:cs typeface="Arial"/>
              </a:rPr>
              <a:t>P</a:t>
            </a:r>
            <a:r>
              <a:rPr sz="5400" b="1" spc="0" dirty="0" smtClean="0">
                <a:latin typeface="Arial"/>
                <a:cs typeface="Arial"/>
              </a:rPr>
              <a:t>athways</a:t>
            </a:r>
            <a:r>
              <a:rPr sz="5400" b="1" spc="-15" dirty="0" smtClean="0"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Scale</a:t>
            </a:r>
            <a:r>
              <a:rPr sz="5400" b="1" spc="-20" dirty="0" smtClean="0">
                <a:solidFill>
                  <a:srgbClr val="0064A3"/>
                </a:solidFill>
                <a:latin typeface="Arial"/>
                <a:cs typeface="Arial"/>
              </a:rPr>
              <a:t> </a:t>
            </a:r>
            <a:r>
              <a:rPr sz="5400" b="1" spc="0" dirty="0" smtClean="0">
                <a:solidFill>
                  <a:srgbClr val="0064A3"/>
                </a:solidFill>
                <a:latin typeface="Arial"/>
                <a:cs typeface="Arial"/>
              </a:rPr>
              <a:t>of Adoption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1476</Words>
  <Application>Microsoft Office PowerPoint</Application>
  <PresentationFormat>Custom</PresentationFormat>
  <Paragraphs>357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Meiryo</vt:lpstr>
      <vt:lpstr>Arial</vt:lpstr>
      <vt:lpstr>Calibri</vt:lpstr>
      <vt:lpstr>Times New Roman</vt:lpstr>
      <vt:lpstr>Office Theme</vt:lpstr>
      <vt:lpstr>NC Guided Pathways to Success Network 2018 Cohort NIC Facilitators Institute May 16th, 2018 </vt:lpstr>
      <vt:lpstr>Workshop #1 Goals</vt:lpstr>
      <vt:lpstr>PowerPoint Presentation</vt:lpstr>
      <vt:lpstr>Scale of Adoption Assessment: A 6-step process</vt:lpstr>
      <vt:lpstr>Purpose of the Assessment</vt:lpstr>
      <vt:lpstr>Guided Pathways Practice Areas</vt:lpstr>
      <vt:lpstr>PowerPoint Presentation</vt:lpstr>
      <vt:lpstr>PowerPoint Presentation</vt:lpstr>
      <vt:lpstr>Guided Pathways Scale of Adoption</vt:lpstr>
      <vt:lpstr>Assessing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Scale of Adoption Assessment Timeline</vt:lpstr>
      <vt:lpstr>Your State Timeline</vt:lpstr>
      <vt:lpstr>PowerPoint Presentation</vt:lpstr>
      <vt:lpstr>Introducing the Assessment to Colleges</vt:lpstr>
      <vt:lpstr>Introducing the Assessment to Colleges</vt:lpstr>
      <vt:lpstr>Introducing the Assessment to Colleges</vt:lpstr>
      <vt:lpstr>PowerPoint Presentation</vt:lpstr>
      <vt:lpstr>Workshop #2: After Break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Bobbie Frye</cp:lastModifiedBy>
  <cp:revision>15</cp:revision>
  <dcterms:created xsi:type="dcterms:W3CDTF">2018-05-11T12:12:27Z</dcterms:created>
  <dcterms:modified xsi:type="dcterms:W3CDTF">2018-05-14T21:09:01Z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2017-05-15T00:00:00Z</vt:filetime>
  </property>
  <property fmtid="{D5CDD505-2E9C-101B-9397-08002B2CF9AE}" pid="3" name="LastSaved">
    <vt:filetime>2018-05-11T00:00:00Z</vt:filetime>
  </property>
</Properties>
</file>