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7" r:id="rId2"/>
    <p:sldId id="449" r:id="rId3"/>
    <p:sldId id="450" r:id="rId4"/>
    <p:sldId id="451" r:id="rId5"/>
    <p:sldId id="336" r:id="rId6"/>
    <p:sldId id="452" r:id="rId7"/>
    <p:sldId id="44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C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D9DB84-12FA-40CD-A5B2-913169736191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7A6664-14D4-4173-8859-DC940D8C0029}">
      <dgm:prSet phldrT="[Text]" custT="1"/>
      <dgm:spPr/>
      <dgm:t>
        <a:bodyPr/>
        <a:lstStyle/>
        <a:p>
          <a:r>
            <a:rPr lang="en-US" sz="9600" b="1" dirty="0"/>
            <a:t>?</a:t>
          </a:r>
        </a:p>
      </dgm:t>
    </dgm:pt>
    <dgm:pt modelId="{33EEAAE6-6CEB-43FF-A5DD-6F7308862390}" type="parTrans" cxnId="{92C7B8BA-A60E-411F-B517-0E1BB6FBE2E6}">
      <dgm:prSet/>
      <dgm:spPr/>
      <dgm:t>
        <a:bodyPr/>
        <a:lstStyle/>
        <a:p>
          <a:endParaRPr lang="en-US"/>
        </a:p>
      </dgm:t>
    </dgm:pt>
    <dgm:pt modelId="{921D102C-90D9-45BA-AC10-5A98C351FAAE}" type="sibTrans" cxnId="{92C7B8BA-A60E-411F-B517-0E1BB6FBE2E6}">
      <dgm:prSet/>
      <dgm:spPr/>
      <dgm:t>
        <a:bodyPr/>
        <a:lstStyle/>
        <a:p>
          <a:endParaRPr lang="en-US"/>
        </a:p>
      </dgm:t>
    </dgm:pt>
    <dgm:pt modelId="{62A9E715-5981-4C7E-839E-37CEDDDF5D53}">
      <dgm:prSet phldrT="[Text]" custT="1"/>
      <dgm:spPr/>
      <dgm:t>
        <a:bodyPr/>
        <a:lstStyle/>
        <a:p>
          <a:r>
            <a:rPr lang="en-US" sz="9600" b="1" dirty="0"/>
            <a:t>?</a:t>
          </a:r>
        </a:p>
      </dgm:t>
    </dgm:pt>
    <dgm:pt modelId="{4CB3F374-6CCE-4723-8049-FB0EC31F615D}" type="parTrans" cxnId="{CF8D66BC-53AA-4FB9-8533-A0CE8B58B520}">
      <dgm:prSet/>
      <dgm:spPr/>
      <dgm:t>
        <a:bodyPr/>
        <a:lstStyle/>
        <a:p>
          <a:endParaRPr lang="en-US"/>
        </a:p>
      </dgm:t>
    </dgm:pt>
    <dgm:pt modelId="{476BBE18-1BA6-4CFA-9356-EBC20DE140E3}" type="sibTrans" cxnId="{CF8D66BC-53AA-4FB9-8533-A0CE8B58B520}">
      <dgm:prSet/>
      <dgm:spPr/>
      <dgm:t>
        <a:bodyPr/>
        <a:lstStyle/>
        <a:p>
          <a:endParaRPr lang="en-US"/>
        </a:p>
      </dgm:t>
    </dgm:pt>
    <dgm:pt modelId="{1C33B266-8A86-4EBE-BBCE-D21943C7FD01}">
      <dgm:prSet phldrT="[Text]" custT="1"/>
      <dgm:spPr/>
      <dgm:t>
        <a:bodyPr/>
        <a:lstStyle/>
        <a:p>
          <a:r>
            <a:rPr lang="en-US" sz="9600" b="1" dirty="0"/>
            <a:t>?</a:t>
          </a:r>
        </a:p>
      </dgm:t>
    </dgm:pt>
    <dgm:pt modelId="{F0CD3746-14CD-4A52-8D41-81B476AD6255}" type="parTrans" cxnId="{30454CB6-C6DE-4314-B23B-FCAF680F694E}">
      <dgm:prSet/>
      <dgm:spPr/>
      <dgm:t>
        <a:bodyPr/>
        <a:lstStyle/>
        <a:p>
          <a:endParaRPr lang="en-US"/>
        </a:p>
      </dgm:t>
    </dgm:pt>
    <dgm:pt modelId="{068754E0-06BA-41F7-B3F6-E53E5334B2D2}" type="sibTrans" cxnId="{30454CB6-C6DE-4314-B23B-FCAF680F694E}">
      <dgm:prSet/>
      <dgm:spPr/>
      <dgm:t>
        <a:bodyPr/>
        <a:lstStyle/>
        <a:p>
          <a:endParaRPr lang="en-US"/>
        </a:p>
      </dgm:t>
    </dgm:pt>
    <dgm:pt modelId="{1FDC086E-C6FB-407A-942D-80C0D5ADBA04}">
      <dgm:prSet phldrT="[Text]" custT="1"/>
      <dgm:spPr/>
      <dgm:t>
        <a:bodyPr/>
        <a:lstStyle/>
        <a:p>
          <a:r>
            <a:rPr lang="en-US" sz="9600" b="1" dirty="0"/>
            <a:t>?</a:t>
          </a:r>
        </a:p>
      </dgm:t>
    </dgm:pt>
    <dgm:pt modelId="{18D33A9B-4727-453C-9CA3-F5177438B083}" type="parTrans" cxnId="{DB27DEB6-209C-46FB-A05B-AE749DA56228}">
      <dgm:prSet/>
      <dgm:spPr/>
      <dgm:t>
        <a:bodyPr/>
        <a:lstStyle/>
        <a:p>
          <a:endParaRPr lang="en-US"/>
        </a:p>
      </dgm:t>
    </dgm:pt>
    <dgm:pt modelId="{FBD8895A-E802-4B40-875F-C89658760AC4}" type="sibTrans" cxnId="{DB27DEB6-209C-46FB-A05B-AE749DA56228}">
      <dgm:prSet/>
      <dgm:spPr/>
      <dgm:t>
        <a:bodyPr/>
        <a:lstStyle/>
        <a:p>
          <a:endParaRPr lang="en-US"/>
        </a:p>
      </dgm:t>
    </dgm:pt>
    <dgm:pt modelId="{79741458-166E-4CB2-AF72-97D4E1F331C5}" type="pres">
      <dgm:prSet presAssocID="{5ED9DB84-12FA-40CD-A5B2-913169736191}" presName="Name0" presStyleCnt="0">
        <dgm:presLayoutVars>
          <dgm:chMax/>
          <dgm:chPref/>
          <dgm:dir/>
          <dgm:animLvl val="lvl"/>
        </dgm:presLayoutVars>
      </dgm:prSet>
      <dgm:spPr/>
    </dgm:pt>
    <dgm:pt modelId="{99E9EBCF-E854-4859-8945-D3CAF3C4EDEB}" type="pres">
      <dgm:prSet presAssocID="{E67A6664-14D4-4173-8859-DC940D8C0029}" presName="composite" presStyleCnt="0"/>
      <dgm:spPr/>
    </dgm:pt>
    <dgm:pt modelId="{68117236-F04E-4F46-9B9B-3F5ECB6D6160}" type="pres">
      <dgm:prSet presAssocID="{E67A6664-14D4-4173-8859-DC940D8C0029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0A168F87-E686-4830-9F83-5C2643FC9A87}" type="pres">
      <dgm:prSet presAssocID="{E67A6664-14D4-4173-8859-DC940D8C002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1887C80-F49C-4987-A9E9-92E1349250AA}" type="pres">
      <dgm:prSet presAssocID="{E67A6664-14D4-4173-8859-DC940D8C0029}" presName="BalanceSpacing" presStyleCnt="0"/>
      <dgm:spPr/>
    </dgm:pt>
    <dgm:pt modelId="{10CAB228-298C-466C-B21F-15646536D844}" type="pres">
      <dgm:prSet presAssocID="{E67A6664-14D4-4173-8859-DC940D8C0029}" presName="BalanceSpacing1" presStyleCnt="0"/>
      <dgm:spPr/>
    </dgm:pt>
    <dgm:pt modelId="{B90F3D8F-8D6C-478D-BB46-795E9E4AA096}" type="pres">
      <dgm:prSet presAssocID="{921D102C-90D9-45BA-AC10-5A98C351FAAE}" presName="Accent1Text" presStyleLbl="node1" presStyleIdx="1" presStyleCnt="8"/>
      <dgm:spPr/>
    </dgm:pt>
    <dgm:pt modelId="{7CE382D6-978C-4155-BC8E-8FD18E30CABC}" type="pres">
      <dgm:prSet presAssocID="{921D102C-90D9-45BA-AC10-5A98C351FAAE}" presName="spaceBetweenRectangles" presStyleCnt="0"/>
      <dgm:spPr/>
    </dgm:pt>
    <dgm:pt modelId="{41BD31A9-9788-42F5-BD7F-81CA08B480D9}" type="pres">
      <dgm:prSet presAssocID="{62A9E715-5981-4C7E-839E-37CEDDDF5D53}" presName="composite" presStyleCnt="0"/>
      <dgm:spPr/>
    </dgm:pt>
    <dgm:pt modelId="{74F96EE5-3EC3-4F7F-952E-6EF3B32F83CB}" type="pres">
      <dgm:prSet presAssocID="{62A9E715-5981-4C7E-839E-37CEDDDF5D53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D40BC515-3422-4221-9467-202C75409629}" type="pres">
      <dgm:prSet presAssocID="{62A9E715-5981-4C7E-839E-37CEDDDF5D53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3B62831-09E3-4309-90CA-63A9AD9C4C42}" type="pres">
      <dgm:prSet presAssocID="{62A9E715-5981-4C7E-839E-37CEDDDF5D53}" presName="BalanceSpacing" presStyleCnt="0"/>
      <dgm:spPr/>
    </dgm:pt>
    <dgm:pt modelId="{30EBE0E9-C777-48D2-843C-957769643C22}" type="pres">
      <dgm:prSet presAssocID="{62A9E715-5981-4C7E-839E-37CEDDDF5D53}" presName="BalanceSpacing1" presStyleCnt="0"/>
      <dgm:spPr/>
    </dgm:pt>
    <dgm:pt modelId="{6877BA20-8A0D-4803-8F24-0C8AF9287619}" type="pres">
      <dgm:prSet presAssocID="{476BBE18-1BA6-4CFA-9356-EBC20DE140E3}" presName="Accent1Text" presStyleLbl="node1" presStyleIdx="3" presStyleCnt="8"/>
      <dgm:spPr/>
    </dgm:pt>
    <dgm:pt modelId="{4AC69168-451F-4214-A860-E16F56664436}" type="pres">
      <dgm:prSet presAssocID="{476BBE18-1BA6-4CFA-9356-EBC20DE140E3}" presName="spaceBetweenRectangles" presStyleCnt="0"/>
      <dgm:spPr/>
    </dgm:pt>
    <dgm:pt modelId="{3EB5F2B2-9B27-4FC0-AE6A-2278B4E16430}" type="pres">
      <dgm:prSet presAssocID="{1C33B266-8A86-4EBE-BBCE-D21943C7FD01}" presName="composite" presStyleCnt="0"/>
      <dgm:spPr/>
    </dgm:pt>
    <dgm:pt modelId="{BCC61FD7-299C-4401-B57F-C57002B03DB4}" type="pres">
      <dgm:prSet presAssocID="{1C33B266-8A86-4EBE-BBCE-D21943C7FD0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E76C74F-9EA2-4AE7-841D-80DE67119AF5}" type="pres">
      <dgm:prSet presAssocID="{1C33B266-8A86-4EBE-BBCE-D21943C7FD0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0DED8EA-6F9C-4B3B-BC99-3468DCA2D6AB}" type="pres">
      <dgm:prSet presAssocID="{1C33B266-8A86-4EBE-BBCE-D21943C7FD01}" presName="BalanceSpacing" presStyleCnt="0"/>
      <dgm:spPr/>
    </dgm:pt>
    <dgm:pt modelId="{C16C96A5-20B5-4644-9C24-CFCB91F3B88D}" type="pres">
      <dgm:prSet presAssocID="{1C33B266-8A86-4EBE-BBCE-D21943C7FD01}" presName="BalanceSpacing1" presStyleCnt="0"/>
      <dgm:spPr/>
    </dgm:pt>
    <dgm:pt modelId="{77543A4B-CF24-4E83-919C-BC3F201797CF}" type="pres">
      <dgm:prSet presAssocID="{068754E0-06BA-41F7-B3F6-E53E5334B2D2}" presName="Accent1Text" presStyleLbl="node1" presStyleIdx="5" presStyleCnt="8"/>
      <dgm:spPr/>
    </dgm:pt>
    <dgm:pt modelId="{81F04D54-3176-4982-B7AB-2446989BB142}" type="pres">
      <dgm:prSet presAssocID="{068754E0-06BA-41F7-B3F6-E53E5334B2D2}" presName="spaceBetweenRectangles" presStyleCnt="0"/>
      <dgm:spPr/>
    </dgm:pt>
    <dgm:pt modelId="{6C6914E9-2478-4312-BC9D-7C342A2ED4C4}" type="pres">
      <dgm:prSet presAssocID="{1FDC086E-C6FB-407A-942D-80C0D5ADBA04}" presName="composite" presStyleCnt="0"/>
      <dgm:spPr/>
    </dgm:pt>
    <dgm:pt modelId="{6EAB99B7-79A1-422A-83E6-8F3B7E3DA8CB}" type="pres">
      <dgm:prSet presAssocID="{1FDC086E-C6FB-407A-942D-80C0D5ADBA04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74B0BF60-7D23-4B9B-BC3D-1715D724FE69}" type="pres">
      <dgm:prSet presAssocID="{1FDC086E-C6FB-407A-942D-80C0D5ADBA0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D0221FF-E0F0-4E66-B1FD-9F0B4D1190CE}" type="pres">
      <dgm:prSet presAssocID="{1FDC086E-C6FB-407A-942D-80C0D5ADBA04}" presName="BalanceSpacing" presStyleCnt="0"/>
      <dgm:spPr/>
    </dgm:pt>
    <dgm:pt modelId="{8CD9B265-0B27-4765-BF94-1E6A84DB3983}" type="pres">
      <dgm:prSet presAssocID="{1FDC086E-C6FB-407A-942D-80C0D5ADBA04}" presName="BalanceSpacing1" presStyleCnt="0"/>
      <dgm:spPr/>
    </dgm:pt>
    <dgm:pt modelId="{0234AA23-C116-457A-8B67-4E5CFEFC4AD2}" type="pres">
      <dgm:prSet presAssocID="{FBD8895A-E802-4B40-875F-C89658760AC4}" presName="Accent1Text" presStyleLbl="node1" presStyleIdx="7" presStyleCnt="8"/>
      <dgm:spPr/>
    </dgm:pt>
  </dgm:ptLst>
  <dgm:cxnLst>
    <dgm:cxn modelId="{721DF612-134D-4455-8717-C3A7DD94EC71}" type="presOf" srcId="{5ED9DB84-12FA-40CD-A5B2-913169736191}" destId="{79741458-166E-4CB2-AF72-97D4E1F331C5}" srcOrd="0" destOrd="0" presId="urn:microsoft.com/office/officeart/2008/layout/AlternatingHexagons"/>
    <dgm:cxn modelId="{34FCD224-3327-4DE6-867D-FDDF954EF062}" type="presOf" srcId="{921D102C-90D9-45BA-AC10-5A98C351FAAE}" destId="{B90F3D8F-8D6C-478D-BB46-795E9E4AA096}" srcOrd="0" destOrd="0" presId="urn:microsoft.com/office/officeart/2008/layout/AlternatingHexagons"/>
    <dgm:cxn modelId="{A3FAC526-2973-41C9-B5EC-847006E0235A}" type="presOf" srcId="{1C33B266-8A86-4EBE-BBCE-D21943C7FD01}" destId="{BCC61FD7-299C-4401-B57F-C57002B03DB4}" srcOrd="0" destOrd="0" presId="urn:microsoft.com/office/officeart/2008/layout/AlternatingHexagons"/>
    <dgm:cxn modelId="{709CE541-5693-4345-991E-322D015F2923}" type="presOf" srcId="{476BBE18-1BA6-4CFA-9356-EBC20DE140E3}" destId="{6877BA20-8A0D-4803-8F24-0C8AF9287619}" srcOrd="0" destOrd="0" presId="urn:microsoft.com/office/officeart/2008/layout/AlternatingHexagons"/>
    <dgm:cxn modelId="{D138CF68-80A7-4676-AF80-D1E80DBE65EE}" type="presOf" srcId="{E67A6664-14D4-4173-8859-DC940D8C0029}" destId="{68117236-F04E-4F46-9B9B-3F5ECB6D6160}" srcOrd="0" destOrd="0" presId="urn:microsoft.com/office/officeart/2008/layout/AlternatingHexagons"/>
    <dgm:cxn modelId="{90454455-4964-4A9A-89A4-5608BEEC0439}" type="presOf" srcId="{068754E0-06BA-41F7-B3F6-E53E5334B2D2}" destId="{77543A4B-CF24-4E83-919C-BC3F201797CF}" srcOrd="0" destOrd="0" presId="urn:microsoft.com/office/officeart/2008/layout/AlternatingHexagons"/>
    <dgm:cxn modelId="{2B591D7D-AF5B-4AF0-AD7C-9A29E11DB410}" type="presOf" srcId="{1FDC086E-C6FB-407A-942D-80C0D5ADBA04}" destId="{6EAB99B7-79A1-422A-83E6-8F3B7E3DA8CB}" srcOrd="0" destOrd="0" presId="urn:microsoft.com/office/officeart/2008/layout/AlternatingHexagons"/>
    <dgm:cxn modelId="{30454CB6-C6DE-4314-B23B-FCAF680F694E}" srcId="{5ED9DB84-12FA-40CD-A5B2-913169736191}" destId="{1C33B266-8A86-4EBE-BBCE-D21943C7FD01}" srcOrd="2" destOrd="0" parTransId="{F0CD3746-14CD-4A52-8D41-81B476AD6255}" sibTransId="{068754E0-06BA-41F7-B3F6-E53E5334B2D2}"/>
    <dgm:cxn modelId="{DB27DEB6-209C-46FB-A05B-AE749DA56228}" srcId="{5ED9DB84-12FA-40CD-A5B2-913169736191}" destId="{1FDC086E-C6FB-407A-942D-80C0D5ADBA04}" srcOrd="3" destOrd="0" parTransId="{18D33A9B-4727-453C-9CA3-F5177438B083}" sibTransId="{FBD8895A-E802-4B40-875F-C89658760AC4}"/>
    <dgm:cxn modelId="{92C7B8BA-A60E-411F-B517-0E1BB6FBE2E6}" srcId="{5ED9DB84-12FA-40CD-A5B2-913169736191}" destId="{E67A6664-14D4-4173-8859-DC940D8C0029}" srcOrd="0" destOrd="0" parTransId="{33EEAAE6-6CEB-43FF-A5DD-6F7308862390}" sibTransId="{921D102C-90D9-45BA-AC10-5A98C351FAAE}"/>
    <dgm:cxn modelId="{CF8D66BC-53AA-4FB9-8533-A0CE8B58B520}" srcId="{5ED9DB84-12FA-40CD-A5B2-913169736191}" destId="{62A9E715-5981-4C7E-839E-37CEDDDF5D53}" srcOrd="1" destOrd="0" parTransId="{4CB3F374-6CCE-4723-8049-FB0EC31F615D}" sibTransId="{476BBE18-1BA6-4CFA-9356-EBC20DE140E3}"/>
    <dgm:cxn modelId="{B537E5C0-4ED7-4CB9-A3CE-A9655836B113}" type="presOf" srcId="{62A9E715-5981-4C7E-839E-37CEDDDF5D53}" destId="{74F96EE5-3EC3-4F7F-952E-6EF3B32F83CB}" srcOrd="0" destOrd="0" presId="urn:microsoft.com/office/officeart/2008/layout/AlternatingHexagons"/>
    <dgm:cxn modelId="{1F8539CF-B374-462A-BEAF-E8A0838F4FD2}" type="presOf" srcId="{FBD8895A-E802-4B40-875F-C89658760AC4}" destId="{0234AA23-C116-457A-8B67-4E5CFEFC4AD2}" srcOrd="0" destOrd="0" presId="urn:microsoft.com/office/officeart/2008/layout/AlternatingHexagons"/>
    <dgm:cxn modelId="{8A2D1BDD-1B7F-4E62-95D4-445C203C9C1D}" type="presParOf" srcId="{79741458-166E-4CB2-AF72-97D4E1F331C5}" destId="{99E9EBCF-E854-4859-8945-D3CAF3C4EDEB}" srcOrd="0" destOrd="0" presId="urn:microsoft.com/office/officeart/2008/layout/AlternatingHexagons"/>
    <dgm:cxn modelId="{5D75B19D-906C-4985-8B8A-F2307B76ED7A}" type="presParOf" srcId="{99E9EBCF-E854-4859-8945-D3CAF3C4EDEB}" destId="{68117236-F04E-4F46-9B9B-3F5ECB6D6160}" srcOrd="0" destOrd="0" presId="urn:microsoft.com/office/officeart/2008/layout/AlternatingHexagons"/>
    <dgm:cxn modelId="{94A4ACAF-53FE-40CD-BA82-BEBD85747408}" type="presParOf" srcId="{99E9EBCF-E854-4859-8945-D3CAF3C4EDEB}" destId="{0A168F87-E686-4830-9F83-5C2643FC9A87}" srcOrd="1" destOrd="0" presId="urn:microsoft.com/office/officeart/2008/layout/AlternatingHexagons"/>
    <dgm:cxn modelId="{525E923B-F92C-4CAE-84C9-51476D406A97}" type="presParOf" srcId="{99E9EBCF-E854-4859-8945-D3CAF3C4EDEB}" destId="{71887C80-F49C-4987-A9E9-92E1349250AA}" srcOrd="2" destOrd="0" presId="urn:microsoft.com/office/officeart/2008/layout/AlternatingHexagons"/>
    <dgm:cxn modelId="{BF85ABB4-01F7-470E-8085-9DAFE0935611}" type="presParOf" srcId="{99E9EBCF-E854-4859-8945-D3CAF3C4EDEB}" destId="{10CAB228-298C-466C-B21F-15646536D844}" srcOrd="3" destOrd="0" presId="urn:microsoft.com/office/officeart/2008/layout/AlternatingHexagons"/>
    <dgm:cxn modelId="{BE5DE1CA-D5D7-4BE2-AB42-A22EA85AF2B3}" type="presParOf" srcId="{99E9EBCF-E854-4859-8945-D3CAF3C4EDEB}" destId="{B90F3D8F-8D6C-478D-BB46-795E9E4AA096}" srcOrd="4" destOrd="0" presId="urn:microsoft.com/office/officeart/2008/layout/AlternatingHexagons"/>
    <dgm:cxn modelId="{2513C562-BFF1-4D10-9A1F-6B9E9E62B75A}" type="presParOf" srcId="{79741458-166E-4CB2-AF72-97D4E1F331C5}" destId="{7CE382D6-978C-4155-BC8E-8FD18E30CABC}" srcOrd="1" destOrd="0" presId="urn:microsoft.com/office/officeart/2008/layout/AlternatingHexagons"/>
    <dgm:cxn modelId="{EAC2B173-7D7D-43D6-A3E0-121A464FA181}" type="presParOf" srcId="{79741458-166E-4CB2-AF72-97D4E1F331C5}" destId="{41BD31A9-9788-42F5-BD7F-81CA08B480D9}" srcOrd="2" destOrd="0" presId="urn:microsoft.com/office/officeart/2008/layout/AlternatingHexagons"/>
    <dgm:cxn modelId="{D52D6803-B6ED-4248-B481-327C9FC9DD1C}" type="presParOf" srcId="{41BD31A9-9788-42F5-BD7F-81CA08B480D9}" destId="{74F96EE5-3EC3-4F7F-952E-6EF3B32F83CB}" srcOrd="0" destOrd="0" presId="urn:microsoft.com/office/officeart/2008/layout/AlternatingHexagons"/>
    <dgm:cxn modelId="{207DED13-59D0-48BF-9CFE-319A291310EB}" type="presParOf" srcId="{41BD31A9-9788-42F5-BD7F-81CA08B480D9}" destId="{D40BC515-3422-4221-9467-202C75409629}" srcOrd="1" destOrd="0" presId="urn:microsoft.com/office/officeart/2008/layout/AlternatingHexagons"/>
    <dgm:cxn modelId="{383CEDFA-35B0-4CD7-8896-FCB0113AF058}" type="presParOf" srcId="{41BD31A9-9788-42F5-BD7F-81CA08B480D9}" destId="{53B62831-09E3-4309-90CA-63A9AD9C4C42}" srcOrd="2" destOrd="0" presId="urn:microsoft.com/office/officeart/2008/layout/AlternatingHexagons"/>
    <dgm:cxn modelId="{CA445082-5F35-4E2D-9B48-BAF1634CC30E}" type="presParOf" srcId="{41BD31A9-9788-42F5-BD7F-81CA08B480D9}" destId="{30EBE0E9-C777-48D2-843C-957769643C22}" srcOrd="3" destOrd="0" presId="urn:microsoft.com/office/officeart/2008/layout/AlternatingHexagons"/>
    <dgm:cxn modelId="{4791D741-8BC9-4882-A727-437C38188907}" type="presParOf" srcId="{41BD31A9-9788-42F5-BD7F-81CA08B480D9}" destId="{6877BA20-8A0D-4803-8F24-0C8AF9287619}" srcOrd="4" destOrd="0" presId="urn:microsoft.com/office/officeart/2008/layout/AlternatingHexagons"/>
    <dgm:cxn modelId="{6156D906-B1F3-4B1A-AE65-8BE7169D0A95}" type="presParOf" srcId="{79741458-166E-4CB2-AF72-97D4E1F331C5}" destId="{4AC69168-451F-4214-A860-E16F56664436}" srcOrd="3" destOrd="0" presId="urn:microsoft.com/office/officeart/2008/layout/AlternatingHexagons"/>
    <dgm:cxn modelId="{BD0F438F-0C62-458C-B358-F19D31DC67BF}" type="presParOf" srcId="{79741458-166E-4CB2-AF72-97D4E1F331C5}" destId="{3EB5F2B2-9B27-4FC0-AE6A-2278B4E16430}" srcOrd="4" destOrd="0" presId="urn:microsoft.com/office/officeart/2008/layout/AlternatingHexagons"/>
    <dgm:cxn modelId="{78366256-F622-4AAC-B4DD-10435A690DFE}" type="presParOf" srcId="{3EB5F2B2-9B27-4FC0-AE6A-2278B4E16430}" destId="{BCC61FD7-299C-4401-B57F-C57002B03DB4}" srcOrd="0" destOrd="0" presId="urn:microsoft.com/office/officeart/2008/layout/AlternatingHexagons"/>
    <dgm:cxn modelId="{48F79E47-742B-47E4-9900-2F1DB3D3C8F6}" type="presParOf" srcId="{3EB5F2B2-9B27-4FC0-AE6A-2278B4E16430}" destId="{BE76C74F-9EA2-4AE7-841D-80DE67119AF5}" srcOrd="1" destOrd="0" presId="urn:microsoft.com/office/officeart/2008/layout/AlternatingHexagons"/>
    <dgm:cxn modelId="{D2668BDE-B431-4CDC-B081-072EBDEA5B9F}" type="presParOf" srcId="{3EB5F2B2-9B27-4FC0-AE6A-2278B4E16430}" destId="{D0DED8EA-6F9C-4B3B-BC99-3468DCA2D6AB}" srcOrd="2" destOrd="0" presId="urn:microsoft.com/office/officeart/2008/layout/AlternatingHexagons"/>
    <dgm:cxn modelId="{847E0ED9-DACD-4D81-9D0F-023BF6A35A6C}" type="presParOf" srcId="{3EB5F2B2-9B27-4FC0-AE6A-2278B4E16430}" destId="{C16C96A5-20B5-4644-9C24-CFCB91F3B88D}" srcOrd="3" destOrd="0" presId="urn:microsoft.com/office/officeart/2008/layout/AlternatingHexagons"/>
    <dgm:cxn modelId="{9A51BE09-6EDF-4C27-854A-5711DC7DC94D}" type="presParOf" srcId="{3EB5F2B2-9B27-4FC0-AE6A-2278B4E16430}" destId="{77543A4B-CF24-4E83-919C-BC3F201797CF}" srcOrd="4" destOrd="0" presId="urn:microsoft.com/office/officeart/2008/layout/AlternatingHexagons"/>
    <dgm:cxn modelId="{16D0344B-0664-425E-B549-CC0F9BCF3341}" type="presParOf" srcId="{79741458-166E-4CB2-AF72-97D4E1F331C5}" destId="{81F04D54-3176-4982-B7AB-2446989BB142}" srcOrd="5" destOrd="0" presId="urn:microsoft.com/office/officeart/2008/layout/AlternatingHexagons"/>
    <dgm:cxn modelId="{FD6BF900-8E3A-4720-96D7-8303E34FE0E6}" type="presParOf" srcId="{79741458-166E-4CB2-AF72-97D4E1F331C5}" destId="{6C6914E9-2478-4312-BC9D-7C342A2ED4C4}" srcOrd="6" destOrd="0" presId="urn:microsoft.com/office/officeart/2008/layout/AlternatingHexagons"/>
    <dgm:cxn modelId="{74DABCC0-CEF8-440B-9404-3D5118C07C1B}" type="presParOf" srcId="{6C6914E9-2478-4312-BC9D-7C342A2ED4C4}" destId="{6EAB99B7-79A1-422A-83E6-8F3B7E3DA8CB}" srcOrd="0" destOrd="0" presId="urn:microsoft.com/office/officeart/2008/layout/AlternatingHexagons"/>
    <dgm:cxn modelId="{937C3A62-6BD1-40B0-908D-A42D1D8BAE0F}" type="presParOf" srcId="{6C6914E9-2478-4312-BC9D-7C342A2ED4C4}" destId="{74B0BF60-7D23-4B9B-BC3D-1715D724FE69}" srcOrd="1" destOrd="0" presId="urn:microsoft.com/office/officeart/2008/layout/AlternatingHexagons"/>
    <dgm:cxn modelId="{D7A63153-572B-4A7A-8993-29D3B9478C40}" type="presParOf" srcId="{6C6914E9-2478-4312-BC9D-7C342A2ED4C4}" destId="{5D0221FF-E0F0-4E66-B1FD-9F0B4D1190CE}" srcOrd="2" destOrd="0" presId="urn:microsoft.com/office/officeart/2008/layout/AlternatingHexagons"/>
    <dgm:cxn modelId="{AE251CE6-F29B-4761-AA3A-7E66BC13273D}" type="presParOf" srcId="{6C6914E9-2478-4312-BC9D-7C342A2ED4C4}" destId="{8CD9B265-0B27-4765-BF94-1E6A84DB3983}" srcOrd="3" destOrd="0" presId="urn:microsoft.com/office/officeart/2008/layout/AlternatingHexagons"/>
    <dgm:cxn modelId="{255743EF-B412-425D-85A9-52ABA4D123F9}" type="presParOf" srcId="{6C6914E9-2478-4312-BC9D-7C342A2ED4C4}" destId="{0234AA23-C116-457A-8B67-4E5CFEFC4AD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D9DB84-12FA-40CD-A5B2-913169736191}" type="doc">
      <dgm:prSet loTypeId="urn:microsoft.com/office/officeart/2008/layout/AlternatingHexagon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67A6664-14D4-4173-8859-DC940D8C0029}">
      <dgm:prSet phldrT="[Text]" custT="1"/>
      <dgm:spPr/>
      <dgm:t>
        <a:bodyPr/>
        <a:lstStyle/>
        <a:p>
          <a:r>
            <a:rPr lang="en-US" sz="9600" b="1" dirty="0"/>
            <a:t>!</a:t>
          </a:r>
        </a:p>
      </dgm:t>
    </dgm:pt>
    <dgm:pt modelId="{33EEAAE6-6CEB-43FF-A5DD-6F7308862390}" type="parTrans" cxnId="{92C7B8BA-A60E-411F-B517-0E1BB6FBE2E6}">
      <dgm:prSet/>
      <dgm:spPr/>
      <dgm:t>
        <a:bodyPr/>
        <a:lstStyle/>
        <a:p>
          <a:endParaRPr lang="en-US"/>
        </a:p>
      </dgm:t>
    </dgm:pt>
    <dgm:pt modelId="{921D102C-90D9-45BA-AC10-5A98C351FAAE}" type="sibTrans" cxnId="{92C7B8BA-A60E-411F-B517-0E1BB6FBE2E6}">
      <dgm:prSet/>
      <dgm:spPr/>
      <dgm:t>
        <a:bodyPr/>
        <a:lstStyle/>
        <a:p>
          <a:endParaRPr lang="en-US"/>
        </a:p>
      </dgm:t>
    </dgm:pt>
    <dgm:pt modelId="{62A9E715-5981-4C7E-839E-37CEDDDF5D53}">
      <dgm:prSet phldrT="[Text]" custT="1"/>
      <dgm:spPr/>
      <dgm:t>
        <a:bodyPr/>
        <a:lstStyle/>
        <a:p>
          <a:r>
            <a:rPr lang="en-US" sz="9600" b="1" dirty="0"/>
            <a:t>!</a:t>
          </a:r>
        </a:p>
      </dgm:t>
    </dgm:pt>
    <dgm:pt modelId="{4CB3F374-6CCE-4723-8049-FB0EC31F615D}" type="parTrans" cxnId="{CF8D66BC-53AA-4FB9-8533-A0CE8B58B520}">
      <dgm:prSet/>
      <dgm:spPr/>
      <dgm:t>
        <a:bodyPr/>
        <a:lstStyle/>
        <a:p>
          <a:endParaRPr lang="en-US"/>
        </a:p>
      </dgm:t>
    </dgm:pt>
    <dgm:pt modelId="{476BBE18-1BA6-4CFA-9356-EBC20DE140E3}" type="sibTrans" cxnId="{CF8D66BC-53AA-4FB9-8533-A0CE8B58B520}">
      <dgm:prSet/>
      <dgm:spPr/>
      <dgm:t>
        <a:bodyPr/>
        <a:lstStyle/>
        <a:p>
          <a:endParaRPr lang="en-US"/>
        </a:p>
      </dgm:t>
    </dgm:pt>
    <dgm:pt modelId="{1C33B266-8A86-4EBE-BBCE-D21943C7FD01}">
      <dgm:prSet phldrT="[Text]" custT="1"/>
      <dgm:spPr/>
      <dgm:t>
        <a:bodyPr/>
        <a:lstStyle/>
        <a:p>
          <a:r>
            <a:rPr lang="en-US" sz="9600" b="1" dirty="0"/>
            <a:t>!</a:t>
          </a:r>
        </a:p>
      </dgm:t>
    </dgm:pt>
    <dgm:pt modelId="{F0CD3746-14CD-4A52-8D41-81B476AD6255}" type="parTrans" cxnId="{30454CB6-C6DE-4314-B23B-FCAF680F694E}">
      <dgm:prSet/>
      <dgm:spPr/>
      <dgm:t>
        <a:bodyPr/>
        <a:lstStyle/>
        <a:p>
          <a:endParaRPr lang="en-US"/>
        </a:p>
      </dgm:t>
    </dgm:pt>
    <dgm:pt modelId="{068754E0-06BA-41F7-B3F6-E53E5334B2D2}" type="sibTrans" cxnId="{30454CB6-C6DE-4314-B23B-FCAF680F694E}">
      <dgm:prSet/>
      <dgm:spPr/>
      <dgm:t>
        <a:bodyPr/>
        <a:lstStyle/>
        <a:p>
          <a:endParaRPr lang="en-US"/>
        </a:p>
      </dgm:t>
    </dgm:pt>
    <dgm:pt modelId="{1FDC086E-C6FB-407A-942D-80C0D5ADBA04}">
      <dgm:prSet phldrT="[Text]" custT="1"/>
      <dgm:spPr/>
      <dgm:t>
        <a:bodyPr/>
        <a:lstStyle/>
        <a:p>
          <a:r>
            <a:rPr lang="en-US" sz="9600" b="1" dirty="0"/>
            <a:t>!</a:t>
          </a:r>
        </a:p>
      </dgm:t>
    </dgm:pt>
    <dgm:pt modelId="{18D33A9B-4727-453C-9CA3-F5177438B083}" type="parTrans" cxnId="{DB27DEB6-209C-46FB-A05B-AE749DA56228}">
      <dgm:prSet/>
      <dgm:spPr/>
      <dgm:t>
        <a:bodyPr/>
        <a:lstStyle/>
        <a:p>
          <a:endParaRPr lang="en-US"/>
        </a:p>
      </dgm:t>
    </dgm:pt>
    <dgm:pt modelId="{FBD8895A-E802-4B40-875F-C89658760AC4}" type="sibTrans" cxnId="{DB27DEB6-209C-46FB-A05B-AE749DA56228}">
      <dgm:prSet/>
      <dgm:spPr/>
      <dgm:t>
        <a:bodyPr/>
        <a:lstStyle/>
        <a:p>
          <a:endParaRPr lang="en-US"/>
        </a:p>
      </dgm:t>
    </dgm:pt>
    <dgm:pt modelId="{79741458-166E-4CB2-AF72-97D4E1F331C5}" type="pres">
      <dgm:prSet presAssocID="{5ED9DB84-12FA-40CD-A5B2-913169736191}" presName="Name0" presStyleCnt="0">
        <dgm:presLayoutVars>
          <dgm:chMax/>
          <dgm:chPref/>
          <dgm:dir/>
          <dgm:animLvl val="lvl"/>
        </dgm:presLayoutVars>
      </dgm:prSet>
      <dgm:spPr/>
    </dgm:pt>
    <dgm:pt modelId="{99E9EBCF-E854-4859-8945-D3CAF3C4EDEB}" type="pres">
      <dgm:prSet presAssocID="{E67A6664-14D4-4173-8859-DC940D8C0029}" presName="composite" presStyleCnt="0"/>
      <dgm:spPr/>
    </dgm:pt>
    <dgm:pt modelId="{68117236-F04E-4F46-9B9B-3F5ECB6D6160}" type="pres">
      <dgm:prSet presAssocID="{E67A6664-14D4-4173-8859-DC940D8C0029}" presName="Parent1" presStyleLbl="node1" presStyleIdx="0" presStyleCnt="8">
        <dgm:presLayoutVars>
          <dgm:chMax val="1"/>
          <dgm:chPref val="1"/>
          <dgm:bulletEnabled val="1"/>
        </dgm:presLayoutVars>
      </dgm:prSet>
      <dgm:spPr/>
    </dgm:pt>
    <dgm:pt modelId="{0A168F87-E686-4830-9F83-5C2643FC9A87}" type="pres">
      <dgm:prSet presAssocID="{E67A6664-14D4-4173-8859-DC940D8C0029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71887C80-F49C-4987-A9E9-92E1349250AA}" type="pres">
      <dgm:prSet presAssocID="{E67A6664-14D4-4173-8859-DC940D8C0029}" presName="BalanceSpacing" presStyleCnt="0"/>
      <dgm:spPr/>
    </dgm:pt>
    <dgm:pt modelId="{10CAB228-298C-466C-B21F-15646536D844}" type="pres">
      <dgm:prSet presAssocID="{E67A6664-14D4-4173-8859-DC940D8C0029}" presName="BalanceSpacing1" presStyleCnt="0"/>
      <dgm:spPr/>
    </dgm:pt>
    <dgm:pt modelId="{B90F3D8F-8D6C-478D-BB46-795E9E4AA096}" type="pres">
      <dgm:prSet presAssocID="{921D102C-90D9-45BA-AC10-5A98C351FAAE}" presName="Accent1Text" presStyleLbl="node1" presStyleIdx="1" presStyleCnt="8" custLinFactNeighborX="-616" custLinFactNeighborY="1380"/>
      <dgm:spPr/>
    </dgm:pt>
    <dgm:pt modelId="{7CE382D6-978C-4155-BC8E-8FD18E30CABC}" type="pres">
      <dgm:prSet presAssocID="{921D102C-90D9-45BA-AC10-5A98C351FAAE}" presName="spaceBetweenRectangles" presStyleCnt="0"/>
      <dgm:spPr/>
    </dgm:pt>
    <dgm:pt modelId="{41BD31A9-9788-42F5-BD7F-81CA08B480D9}" type="pres">
      <dgm:prSet presAssocID="{62A9E715-5981-4C7E-839E-37CEDDDF5D53}" presName="composite" presStyleCnt="0"/>
      <dgm:spPr/>
    </dgm:pt>
    <dgm:pt modelId="{74F96EE5-3EC3-4F7F-952E-6EF3B32F83CB}" type="pres">
      <dgm:prSet presAssocID="{62A9E715-5981-4C7E-839E-37CEDDDF5D53}" presName="Parent1" presStyleLbl="node1" presStyleIdx="2" presStyleCnt="8">
        <dgm:presLayoutVars>
          <dgm:chMax val="1"/>
          <dgm:chPref val="1"/>
          <dgm:bulletEnabled val="1"/>
        </dgm:presLayoutVars>
      </dgm:prSet>
      <dgm:spPr/>
    </dgm:pt>
    <dgm:pt modelId="{D40BC515-3422-4221-9467-202C75409629}" type="pres">
      <dgm:prSet presAssocID="{62A9E715-5981-4C7E-839E-37CEDDDF5D53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3B62831-09E3-4309-90CA-63A9AD9C4C42}" type="pres">
      <dgm:prSet presAssocID="{62A9E715-5981-4C7E-839E-37CEDDDF5D53}" presName="BalanceSpacing" presStyleCnt="0"/>
      <dgm:spPr/>
    </dgm:pt>
    <dgm:pt modelId="{30EBE0E9-C777-48D2-843C-957769643C22}" type="pres">
      <dgm:prSet presAssocID="{62A9E715-5981-4C7E-839E-37CEDDDF5D53}" presName="BalanceSpacing1" presStyleCnt="0"/>
      <dgm:spPr/>
    </dgm:pt>
    <dgm:pt modelId="{6877BA20-8A0D-4803-8F24-0C8AF9287619}" type="pres">
      <dgm:prSet presAssocID="{476BBE18-1BA6-4CFA-9356-EBC20DE140E3}" presName="Accent1Text" presStyleLbl="node1" presStyleIdx="3" presStyleCnt="8"/>
      <dgm:spPr/>
    </dgm:pt>
    <dgm:pt modelId="{4AC69168-451F-4214-A860-E16F56664436}" type="pres">
      <dgm:prSet presAssocID="{476BBE18-1BA6-4CFA-9356-EBC20DE140E3}" presName="spaceBetweenRectangles" presStyleCnt="0"/>
      <dgm:spPr/>
    </dgm:pt>
    <dgm:pt modelId="{3EB5F2B2-9B27-4FC0-AE6A-2278B4E16430}" type="pres">
      <dgm:prSet presAssocID="{1C33B266-8A86-4EBE-BBCE-D21943C7FD01}" presName="composite" presStyleCnt="0"/>
      <dgm:spPr/>
    </dgm:pt>
    <dgm:pt modelId="{BCC61FD7-299C-4401-B57F-C57002B03DB4}" type="pres">
      <dgm:prSet presAssocID="{1C33B266-8A86-4EBE-BBCE-D21943C7FD01}" presName="Parent1" presStyleLbl="node1" presStyleIdx="4" presStyleCnt="8">
        <dgm:presLayoutVars>
          <dgm:chMax val="1"/>
          <dgm:chPref val="1"/>
          <dgm:bulletEnabled val="1"/>
        </dgm:presLayoutVars>
      </dgm:prSet>
      <dgm:spPr/>
    </dgm:pt>
    <dgm:pt modelId="{BE76C74F-9EA2-4AE7-841D-80DE67119AF5}" type="pres">
      <dgm:prSet presAssocID="{1C33B266-8A86-4EBE-BBCE-D21943C7FD01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0DED8EA-6F9C-4B3B-BC99-3468DCA2D6AB}" type="pres">
      <dgm:prSet presAssocID="{1C33B266-8A86-4EBE-BBCE-D21943C7FD01}" presName="BalanceSpacing" presStyleCnt="0"/>
      <dgm:spPr/>
    </dgm:pt>
    <dgm:pt modelId="{C16C96A5-20B5-4644-9C24-CFCB91F3B88D}" type="pres">
      <dgm:prSet presAssocID="{1C33B266-8A86-4EBE-BBCE-D21943C7FD01}" presName="BalanceSpacing1" presStyleCnt="0"/>
      <dgm:spPr/>
    </dgm:pt>
    <dgm:pt modelId="{77543A4B-CF24-4E83-919C-BC3F201797CF}" type="pres">
      <dgm:prSet presAssocID="{068754E0-06BA-41F7-B3F6-E53E5334B2D2}" presName="Accent1Text" presStyleLbl="node1" presStyleIdx="5" presStyleCnt="8"/>
      <dgm:spPr/>
    </dgm:pt>
    <dgm:pt modelId="{81F04D54-3176-4982-B7AB-2446989BB142}" type="pres">
      <dgm:prSet presAssocID="{068754E0-06BA-41F7-B3F6-E53E5334B2D2}" presName="spaceBetweenRectangles" presStyleCnt="0"/>
      <dgm:spPr/>
    </dgm:pt>
    <dgm:pt modelId="{6C6914E9-2478-4312-BC9D-7C342A2ED4C4}" type="pres">
      <dgm:prSet presAssocID="{1FDC086E-C6FB-407A-942D-80C0D5ADBA04}" presName="composite" presStyleCnt="0"/>
      <dgm:spPr/>
    </dgm:pt>
    <dgm:pt modelId="{6EAB99B7-79A1-422A-83E6-8F3B7E3DA8CB}" type="pres">
      <dgm:prSet presAssocID="{1FDC086E-C6FB-407A-942D-80C0D5ADBA04}" presName="Parent1" presStyleLbl="node1" presStyleIdx="6" presStyleCnt="8">
        <dgm:presLayoutVars>
          <dgm:chMax val="1"/>
          <dgm:chPref val="1"/>
          <dgm:bulletEnabled val="1"/>
        </dgm:presLayoutVars>
      </dgm:prSet>
      <dgm:spPr/>
    </dgm:pt>
    <dgm:pt modelId="{74B0BF60-7D23-4B9B-BC3D-1715D724FE69}" type="pres">
      <dgm:prSet presAssocID="{1FDC086E-C6FB-407A-942D-80C0D5ADBA04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5D0221FF-E0F0-4E66-B1FD-9F0B4D1190CE}" type="pres">
      <dgm:prSet presAssocID="{1FDC086E-C6FB-407A-942D-80C0D5ADBA04}" presName="BalanceSpacing" presStyleCnt="0"/>
      <dgm:spPr/>
    </dgm:pt>
    <dgm:pt modelId="{8CD9B265-0B27-4765-BF94-1E6A84DB3983}" type="pres">
      <dgm:prSet presAssocID="{1FDC086E-C6FB-407A-942D-80C0D5ADBA04}" presName="BalanceSpacing1" presStyleCnt="0"/>
      <dgm:spPr/>
    </dgm:pt>
    <dgm:pt modelId="{0234AA23-C116-457A-8B67-4E5CFEFC4AD2}" type="pres">
      <dgm:prSet presAssocID="{FBD8895A-E802-4B40-875F-C89658760AC4}" presName="Accent1Text" presStyleLbl="node1" presStyleIdx="7" presStyleCnt="8"/>
      <dgm:spPr/>
    </dgm:pt>
  </dgm:ptLst>
  <dgm:cxnLst>
    <dgm:cxn modelId="{721DF612-134D-4455-8717-C3A7DD94EC71}" type="presOf" srcId="{5ED9DB84-12FA-40CD-A5B2-913169736191}" destId="{79741458-166E-4CB2-AF72-97D4E1F331C5}" srcOrd="0" destOrd="0" presId="urn:microsoft.com/office/officeart/2008/layout/AlternatingHexagons"/>
    <dgm:cxn modelId="{34FCD224-3327-4DE6-867D-FDDF954EF062}" type="presOf" srcId="{921D102C-90D9-45BA-AC10-5A98C351FAAE}" destId="{B90F3D8F-8D6C-478D-BB46-795E9E4AA096}" srcOrd="0" destOrd="0" presId="urn:microsoft.com/office/officeart/2008/layout/AlternatingHexagons"/>
    <dgm:cxn modelId="{A3FAC526-2973-41C9-B5EC-847006E0235A}" type="presOf" srcId="{1C33B266-8A86-4EBE-BBCE-D21943C7FD01}" destId="{BCC61FD7-299C-4401-B57F-C57002B03DB4}" srcOrd="0" destOrd="0" presId="urn:microsoft.com/office/officeart/2008/layout/AlternatingHexagons"/>
    <dgm:cxn modelId="{709CE541-5693-4345-991E-322D015F2923}" type="presOf" srcId="{476BBE18-1BA6-4CFA-9356-EBC20DE140E3}" destId="{6877BA20-8A0D-4803-8F24-0C8AF9287619}" srcOrd="0" destOrd="0" presId="urn:microsoft.com/office/officeart/2008/layout/AlternatingHexagons"/>
    <dgm:cxn modelId="{D138CF68-80A7-4676-AF80-D1E80DBE65EE}" type="presOf" srcId="{E67A6664-14D4-4173-8859-DC940D8C0029}" destId="{68117236-F04E-4F46-9B9B-3F5ECB6D6160}" srcOrd="0" destOrd="0" presId="urn:microsoft.com/office/officeart/2008/layout/AlternatingHexagons"/>
    <dgm:cxn modelId="{90454455-4964-4A9A-89A4-5608BEEC0439}" type="presOf" srcId="{068754E0-06BA-41F7-B3F6-E53E5334B2D2}" destId="{77543A4B-CF24-4E83-919C-BC3F201797CF}" srcOrd="0" destOrd="0" presId="urn:microsoft.com/office/officeart/2008/layout/AlternatingHexagons"/>
    <dgm:cxn modelId="{2B591D7D-AF5B-4AF0-AD7C-9A29E11DB410}" type="presOf" srcId="{1FDC086E-C6FB-407A-942D-80C0D5ADBA04}" destId="{6EAB99B7-79A1-422A-83E6-8F3B7E3DA8CB}" srcOrd="0" destOrd="0" presId="urn:microsoft.com/office/officeart/2008/layout/AlternatingHexagons"/>
    <dgm:cxn modelId="{30454CB6-C6DE-4314-B23B-FCAF680F694E}" srcId="{5ED9DB84-12FA-40CD-A5B2-913169736191}" destId="{1C33B266-8A86-4EBE-BBCE-D21943C7FD01}" srcOrd="2" destOrd="0" parTransId="{F0CD3746-14CD-4A52-8D41-81B476AD6255}" sibTransId="{068754E0-06BA-41F7-B3F6-E53E5334B2D2}"/>
    <dgm:cxn modelId="{DB27DEB6-209C-46FB-A05B-AE749DA56228}" srcId="{5ED9DB84-12FA-40CD-A5B2-913169736191}" destId="{1FDC086E-C6FB-407A-942D-80C0D5ADBA04}" srcOrd="3" destOrd="0" parTransId="{18D33A9B-4727-453C-9CA3-F5177438B083}" sibTransId="{FBD8895A-E802-4B40-875F-C89658760AC4}"/>
    <dgm:cxn modelId="{92C7B8BA-A60E-411F-B517-0E1BB6FBE2E6}" srcId="{5ED9DB84-12FA-40CD-A5B2-913169736191}" destId="{E67A6664-14D4-4173-8859-DC940D8C0029}" srcOrd="0" destOrd="0" parTransId="{33EEAAE6-6CEB-43FF-A5DD-6F7308862390}" sibTransId="{921D102C-90D9-45BA-AC10-5A98C351FAAE}"/>
    <dgm:cxn modelId="{CF8D66BC-53AA-4FB9-8533-A0CE8B58B520}" srcId="{5ED9DB84-12FA-40CD-A5B2-913169736191}" destId="{62A9E715-5981-4C7E-839E-37CEDDDF5D53}" srcOrd="1" destOrd="0" parTransId="{4CB3F374-6CCE-4723-8049-FB0EC31F615D}" sibTransId="{476BBE18-1BA6-4CFA-9356-EBC20DE140E3}"/>
    <dgm:cxn modelId="{B537E5C0-4ED7-4CB9-A3CE-A9655836B113}" type="presOf" srcId="{62A9E715-5981-4C7E-839E-37CEDDDF5D53}" destId="{74F96EE5-3EC3-4F7F-952E-6EF3B32F83CB}" srcOrd="0" destOrd="0" presId="urn:microsoft.com/office/officeart/2008/layout/AlternatingHexagons"/>
    <dgm:cxn modelId="{1F8539CF-B374-462A-BEAF-E8A0838F4FD2}" type="presOf" srcId="{FBD8895A-E802-4B40-875F-C89658760AC4}" destId="{0234AA23-C116-457A-8B67-4E5CFEFC4AD2}" srcOrd="0" destOrd="0" presId="urn:microsoft.com/office/officeart/2008/layout/AlternatingHexagons"/>
    <dgm:cxn modelId="{8A2D1BDD-1B7F-4E62-95D4-445C203C9C1D}" type="presParOf" srcId="{79741458-166E-4CB2-AF72-97D4E1F331C5}" destId="{99E9EBCF-E854-4859-8945-D3CAF3C4EDEB}" srcOrd="0" destOrd="0" presId="urn:microsoft.com/office/officeart/2008/layout/AlternatingHexagons"/>
    <dgm:cxn modelId="{5D75B19D-906C-4985-8B8A-F2307B76ED7A}" type="presParOf" srcId="{99E9EBCF-E854-4859-8945-D3CAF3C4EDEB}" destId="{68117236-F04E-4F46-9B9B-3F5ECB6D6160}" srcOrd="0" destOrd="0" presId="urn:microsoft.com/office/officeart/2008/layout/AlternatingHexagons"/>
    <dgm:cxn modelId="{94A4ACAF-53FE-40CD-BA82-BEBD85747408}" type="presParOf" srcId="{99E9EBCF-E854-4859-8945-D3CAF3C4EDEB}" destId="{0A168F87-E686-4830-9F83-5C2643FC9A87}" srcOrd="1" destOrd="0" presId="urn:microsoft.com/office/officeart/2008/layout/AlternatingHexagons"/>
    <dgm:cxn modelId="{525E923B-F92C-4CAE-84C9-51476D406A97}" type="presParOf" srcId="{99E9EBCF-E854-4859-8945-D3CAF3C4EDEB}" destId="{71887C80-F49C-4987-A9E9-92E1349250AA}" srcOrd="2" destOrd="0" presId="urn:microsoft.com/office/officeart/2008/layout/AlternatingHexagons"/>
    <dgm:cxn modelId="{BF85ABB4-01F7-470E-8085-9DAFE0935611}" type="presParOf" srcId="{99E9EBCF-E854-4859-8945-D3CAF3C4EDEB}" destId="{10CAB228-298C-466C-B21F-15646536D844}" srcOrd="3" destOrd="0" presId="urn:microsoft.com/office/officeart/2008/layout/AlternatingHexagons"/>
    <dgm:cxn modelId="{BE5DE1CA-D5D7-4BE2-AB42-A22EA85AF2B3}" type="presParOf" srcId="{99E9EBCF-E854-4859-8945-D3CAF3C4EDEB}" destId="{B90F3D8F-8D6C-478D-BB46-795E9E4AA096}" srcOrd="4" destOrd="0" presId="urn:microsoft.com/office/officeart/2008/layout/AlternatingHexagons"/>
    <dgm:cxn modelId="{2513C562-BFF1-4D10-9A1F-6B9E9E62B75A}" type="presParOf" srcId="{79741458-166E-4CB2-AF72-97D4E1F331C5}" destId="{7CE382D6-978C-4155-BC8E-8FD18E30CABC}" srcOrd="1" destOrd="0" presId="urn:microsoft.com/office/officeart/2008/layout/AlternatingHexagons"/>
    <dgm:cxn modelId="{EAC2B173-7D7D-43D6-A3E0-121A464FA181}" type="presParOf" srcId="{79741458-166E-4CB2-AF72-97D4E1F331C5}" destId="{41BD31A9-9788-42F5-BD7F-81CA08B480D9}" srcOrd="2" destOrd="0" presId="urn:microsoft.com/office/officeart/2008/layout/AlternatingHexagons"/>
    <dgm:cxn modelId="{D52D6803-B6ED-4248-B481-327C9FC9DD1C}" type="presParOf" srcId="{41BD31A9-9788-42F5-BD7F-81CA08B480D9}" destId="{74F96EE5-3EC3-4F7F-952E-6EF3B32F83CB}" srcOrd="0" destOrd="0" presId="urn:microsoft.com/office/officeart/2008/layout/AlternatingHexagons"/>
    <dgm:cxn modelId="{207DED13-59D0-48BF-9CFE-319A291310EB}" type="presParOf" srcId="{41BD31A9-9788-42F5-BD7F-81CA08B480D9}" destId="{D40BC515-3422-4221-9467-202C75409629}" srcOrd="1" destOrd="0" presId="urn:microsoft.com/office/officeart/2008/layout/AlternatingHexagons"/>
    <dgm:cxn modelId="{383CEDFA-35B0-4CD7-8896-FCB0113AF058}" type="presParOf" srcId="{41BD31A9-9788-42F5-BD7F-81CA08B480D9}" destId="{53B62831-09E3-4309-90CA-63A9AD9C4C42}" srcOrd="2" destOrd="0" presId="urn:microsoft.com/office/officeart/2008/layout/AlternatingHexagons"/>
    <dgm:cxn modelId="{CA445082-5F35-4E2D-9B48-BAF1634CC30E}" type="presParOf" srcId="{41BD31A9-9788-42F5-BD7F-81CA08B480D9}" destId="{30EBE0E9-C777-48D2-843C-957769643C22}" srcOrd="3" destOrd="0" presId="urn:microsoft.com/office/officeart/2008/layout/AlternatingHexagons"/>
    <dgm:cxn modelId="{4791D741-8BC9-4882-A727-437C38188907}" type="presParOf" srcId="{41BD31A9-9788-42F5-BD7F-81CA08B480D9}" destId="{6877BA20-8A0D-4803-8F24-0C8AF9287619}" srcOrd="4" destOrd="0" presId="urn:microsoft.com/office/officeart/2008/layout/AlternatingHexagons"/>
    <dgm:cxn modelId="{6156D906-B1F3-4B1A-AE65-8BE7169D0A95}" type="presParOf" srcId="{79741458-166E-4CB2-AF72-97D4E1F331C5}" destId="{4AC69168-451F-4214-A860-E16F56664436}" srcOrd="3" destOrd="0" presId="urn:microsoft.com/office/officeart/2008/layout/AlternatingHexagons"/>
    <dgm:cxn modelId="{BD0F438F-0C62-458C-B358-F19D31DC67BF}" type="presParOf" srcId="{79741458-166E-4CB2-AF72-97D4E1F331C5}" destId="{3EB5F2B2-9B27-4FC0-AE6A-2278B4E16430}" srcOrd="4" destOrd="0" presId="urn:microsoft.com/office/officeart/2008/layout/AlternatingHexagons"/>
    <dgm:cxn modelId="{78366256-F622-4AAC-B4DD-10435A690DFE}" type="presParOf" srcId="{3EB5F2B2-9B27-4FC0-AE6A-2278B4E16430}" destId="{BCC61FD7-299C-4401-B57F-C57002B03DB4}" srcOrd="0" destOrd="0" presId="urn:microsoft.com/office/officeart/2008/layout/AlternatingHexagons"/>
    <dgm:cxn modelId="{48F79E47-742B-47E4-9900-2F1DB3D3C8F6}" type="presParOf" srcId="{3EB5F2B2-9B27-4FC0-AE6A-2278B4E16430}" destId="{BE76C74F-9EA2-4AE7-841D-80DE67119AF5}" srcOrd="1" destOrd="0" presId="urn:microsoft.com/office/officeart/2008/layout/AlternatingHexagons"/>
    <dgm:cxn modelId="{D2668BDE-B431-4CDC-B081-072EBDEA5B9F}" type="presParOf" srcId="{3EB5F2B2-9B27-4FC0-AE6A-2278B4E16430}" destId="{D0DED8EA-6F9C-4B3B-BC99-3468DCA2D6AB}" srcOrd="2" destOrd="0" presId="urn:microsoft.com/office/officeart/2008/layout/AlternatingHexagons"/>
    <dgm:cxn modelId="{847E0ED9-DACD-4D81-9D0F-023BF6A35A6C}" type="presParOf" srcId="{3EB5F2B2-9B27-4FC0-AE6A-2278B4E16430}" destId="{C16C96A5-20B5-4644-9C24-CFCB91F3B88D}" srcOrd="3" destOrd="0" presId="urn:microsoft.com/office/officeart/2008/layout/AlternatingHexagons"/>
    <dgm:cxn modelId="{9A51BE09-6EDF-4C27-854A-5711DC7DC94D}" type="presParOf" srcId="{3EB5F2B2-9B27-4FC0-AE6A-2278B4E16430}" destId="{77543A4B-CF24-4E83-919C-BC3F201797CF}" srcOrd="4" destOrd="0" presId="urn:microsoft.com/office/officeart/2008/layout/AlternatingHexagons"/>
    <dgm:cxn modelId="{16D0344B-0664-425E-B549-CC0F9BCF3341}" type="presParOf" srcId="{79741458-166E-4CB2-AF72-97D4E1F331C5}" destId="{81F04D54-3176-4982-B7AB-2446989BB142}" srcOrd="5" destOrd="0" presId="urn:microsoft.com/office/officeart/2008/layout/AlternatingHexagons"/>
    <dgm:cxn modelId="{FD6BF900-8E3A-4720-96D7-8303E34FE0E6}" type="presParOf" srcId="{79741458-166E-4CB2-AF72-97D4E1F331C5}" destId="{6C6914E9-2478-4312-BC9D-7C342A2ED4C4}" srcOrd="6" destOrd="0" presId="urn:microsoft.com/office/officeart/2008/layout/AlternatingHexagons"/>
    <dgm:cxn modelId="{74DABCC0-CEF8-440B-9404-3D5118C07C1B}" type="presParOf" srcId="{6C6914E9-2478-4312-BC9D-7C342A2ED4C4}" destId="{6EAB99B7-79A1-422A-83E6-8F3B7E3DA8CB}" srcOrd="0" destOrd="0" presId="urn:microsoft.com/office/officeart/2008/layout/AlternatingHexagons"/>
    <dgm:cxn modelId="{937C3A62-6BD1-40B0-908D-A42D1D8BAE0F}" type="presParOf" srcId="{6C6914E9-2478-4312-BC9D-7C342A2ED4C4}" destId="{74B0BF60-7D23-4B9B-BC3D-1715D724FE69}" srcOrd="1" destOrd="0" presId="urn:microsoft.com/office/officeart/2008/layout/AlternatingHexagons"/>
    <dgm:cxn modelId="{D7A63153-572B-4A7A-8993-29D3B9478C40}" type="presParOf" srcId="{6C6914E9-2478-4312-BC9D-7C342A2ED4C4}" destId="{5D0221FF-E0F0-4E66-B1FD-9F0B4D1190CE}" srcOrd="2" destOrd="0" presId="urn:microsoft.com/office/officeart/2008/layout/AlternatingHexagons"/>
    <dgm:cxn modelId="{AE251CE6-F29B-4761-AA3A-7E66BC13273D}" type="presParOf" srcId="{6C6914E9-2478-4312-BC9D-7C342A2ED4C4}" destId="{8CD9B265-0B27-4765-BF94-1E6A84DB3983}" srcOrd="3" destOrd="0" presId="urn:microsoft.com/office/officeart/2008/layout/AlternatingHexagons"/>
    <dgm:cxn modelId="{255743EF-B412-425D-85A9-52ABA4D123F9}" type="presParOf" srcId="{6C6914E9-2478-4312-BC9D-7C342A2ED4C4}" destId="{0234AA23-C116-457A-8B67-4E5CFEFC4AD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17236-F04E-4F46-9B9B-3F5ECB6D6160}">
      <dsp:nvSpPr>
        <dsp:cNvPr id="0" name=""/>
        <dsp:cNvSpPr/>
      </dsp:nvSpPr>
      <dsp:spPr>
        <a:xfrm rot="5400000">
          <a:off x="2010341" y="242349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?</a:t>
          </a:r>
        </a:p>
      </dsp:txBody>
      <dsp:txXfrm rot="-5400000">
        <a:off x="2274862" y="362142"/>
        <a:ext cx="789768" cy="907781"/>
      </dsp:txXfrm>
    </dsp:sp>
    <dsp:sp modelId="{0A168F87-E686-4830-9F83-5C2643FC9A87}">
      <dsp:nvSpPr>
        <dsp:cNvPr id="0" name=""/>
        <dsp:cNvSpPr/>
      </dsp:nvSpPr>
      <dsp:spPr>
        <a:xfrm>
          <a:off x="3278245" y="420389"/>
          <a:ext cx="1471792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F3D8F-8D6C-478D-BB46-795E9E4AA096}">
      <dsp:nvSpPr>
        <dsp:cNvPr id="0" name=""/>
        <dsp:cNvSpPr/>
      </dsp:nvSpPr>
      <dsp:spPr>
        <a:xfrm rot="5400000">
          <a:off x="771186" y="242349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35707" y="362142"/>
        <a:ext cx="789768" cy="907781"/>
      </dsp:txXfrm>
    </dsp:sp>
    <dsp:sp modelId="{74F96EE5-3EC3-4F7F-952E-6EF3B32F83CB}">
      <dsp:nvSpPr>
        <dsp:cNvPr id="0" name=""/>
        <dsp:cNvSpPr/>
      </dsp:nvSpPr>
      <dsp:spPr>
        <a:xfrm rot="5400000">
          <a:off x="1388390" y="1361755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?</a:t>
          </a:r>
        </a:p>
      </dsp:txBody>
      <dsp:txXfrm rot="-5400000">
        <a:off x="1652911" y="1481548"/>
        <a:ext cx="789768" cy="907781"/>
      </dsp:txXfrm>
    </dsp:sp>
    <dsp:sp modelId="{D40BC515-3422-4221-9467-202C75409629}">
      <dsp:nvSpPr>
        <dsp:cNvPr id="0" name=""/>
        <dsp:cNvSpPr/>
      </dsp:nvSpPr>
      <dsp:spPr>
        <a:xfrm>
          <a:off x="2320" y="1539795"/>
          <a:ext cx="1424315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7BA20-8A0D-4803-8F24-0C8AF9287619}">
      <dsp:nvSpPr>
        <dsp:cNvPr id="0" name=""/>
        <dsp:cNvSpPr/>
      </dsp:nvSpPr>
      <dsp:spPr>
        <a:xfrm rot="5400000">
          <a:off x="2627544" y="1361755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892065" y="1481548"/>
        <a:ext cx="789768" cy="907781"/>
      </dsp:txXfrm>
    </dsp:sp>
    <dsp:sp modelId="{BCC61FD7-299C-4401-B57F-C57002B03DB4}">
      <dsp:nvSpPr>
        <dsp:cNvPr id="0" name=""/>
        <dsp:cNvSpPr/>
      </dsp:nvSpPr>
      <dsp:spPr>
        <a:xfrm rot="5400000">
          <a:off x="2010341" y="2481162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90000">
              <a:schemeClr val="accent6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?</a:t>
          </a:r>
        </a:p>
      </dsp:txBody>
      <dsp:txXfrm rot="-5400000">
        <a:off x="2274862" y="2600955"/>
        <a:ext cx="789768" cy="907781"/>
      </dsp:txXfrm>
    </dsp:sp>
    <dsp:sp modelId="{BE76C74F-9EA2-4AE7-841D-80DE67119AF5}">
      <dsp:nvSpPr>
        <dsp:cNvPr id="0" name=""/>
        <dsp:cNvSpPr/>
      </dsp:nvSpPr>
      <dsp:spPr>
        <a:xfrm>
          <a:off x="3278245" y="2659201"/>
          <a:ext cx="1471792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43A4B-CF24-4E83-919C-BC3F201797CF}">
      <dsp:nvSpPr>
        <dsp:cNvPr id="0" name=""/>
        <dsp:cNvSpPr/>
      </dsp:nvSpPr>
      <dsp:spPr>
        <a:xfrm rot="5400000">
          <a:off x="771186" y="2481162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35707" y="2600955"/>
        <a:ext cx="789768" cy="907781"/>
      </dsp:txXfrm>
    </dsp:sp>
    <dsp:sp modelId="{6EAB99B7-79A1-422A-83E6-8F3B7E3DA8CB}">
      <dsp:nvSpPr>
        <dsp:cNvPr id="0" name=""/>
        <dsp:cNvSpPr/>
      </dsp:nvSpPr>
      <dsp:spPr>
        <a:xfrm rot="5400000">
          <a:off x="1388390" y="3600568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?</a:t>
          </a:r>
        </a:p>
      </dsp:txBody>
      <dsp:txXfrm rot="-5400000">
        <a:off x="1652911" y="3720361"/>
        <a:ext cx="789768" cy="907781"/>
      </dsp:txXfrm>
    </dsp:sp>
    <dsp:sp modelId="{74B0BF60-7D23-4B9B-BC3D-1715D724FE69}">
      <dsp:nvSpPr>
        <dsp:cNvPr id="0" name=""/>
        <dsp:cNvSpPr/>
      </dsp:nvSpPr>
      <dsp:spPr>
        <a:xfrm>
          <a:off x="2320" y="3778607"/>
          <a:ext cx="1424315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4AA23-C116-457A-8B67-4E5CFEFC4AD2}">
      <dsp:nvSpPr>
        <dsp:cNvPr id="0" name=""/>
        <dsp:cNvSpPr/>
      </dsp:nvSpPr>
      <dsp:spPr>
        <a:xfrm rot="5400000">
          <a:off x="2627544" y="3600568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892065" y="3720361"/>
        <a:ext cx="789768" cy="9077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17236-F04E-4F46-9B9B-3F5ECB6D6160}">
      <dsp:nvSpPr>
        <dsp:cNvPr id="0" name=""/>
        <dsp:cNvSpPr/>
      </dsp:nvSpPr>
      <dsp:spPr>
        <a:xfrm rot="5400000">
          <a:off x="2010341" y="242349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!</a:t>
          </a:r>
        </a:p>
      </dsp:txBody>
      <dsp:txXfrm rot="-5400000">
        <a:off x="2274862" y="362142"/>
        <a:ext cx="789768" cy="907781"/>
      </dsp:txXfrm>
    </dsp:sp>
    <dsp:sp modelId="{0A168F87-E686-4830-9F83-5C2643FC9A87}">
      <dsp:nvSpPr>
        <dsp:cNvPr id="0" name=""/>
        <dsp:cNvSpPr/>
      </dsp:nvSpPr>
      <dsp:spPr>
        <a:xfrm>
          <a:off x="3278245" y="420389"/>
          <a:ext cx="1471792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F3D8F-8D6C-478D-BB46-795E9E4AA096}">
      <dsp:nvSpPr>
        <dsp:cNvPr id="0" name=""/>
        <dsp:cNvSpPr/>
      </dsp:nvSpPr>
      <dsp:spPr>
        <a:xfrm rot="5400000">
          <a:off x="764119" y="260549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28640" y="380342"/>
        <a:ext cx="789768" cy="907781"/>
      </dsp:txXfrm>
    </dsp:sp>
    <dsp:sp modelId="{74F96EE5-3EC3-4F7F-952E-6EF3B32F83CB}">
      <dsp:nvSpPr>
        <dsp:cNvPr id="0" name=""/>
        <dsp:cNvSpPr/>
      </dsp:nvSpPr>
      <dsp:spPr>
        <a:xfrm rot="5400000">
          <a:off x="1388390" y="1361755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!</a:t>
          </a:r>
        </a:p>
      </dsp:txBody>
      <dsp:txXfrm rot="-5400000">
        <a:off x="1652911" y="1481548"/>
        <a:ext cx="789768" cy="907781"/>
      </dsp:txXfrm>
    </dsp:sp>
    <dsp:sp modelId="{D40BC515-3422-4221-9467-202C75409629}">
      <dsp:nvSpPr>
        <dsp:cNvPr id="0" name=""/>
        <dsp:cNvSpPr/>
      </dsp:nvSpPr>
      <dsp:spPr>
        <a:xfrm>
          <a:off x="2320" y="1539795"/>
          <a:ext cx="1424315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77BA20-8A0D-4803-8F24-0C8AF9287619}">
      <dsp:nvSpPr>
        <dsp:cNvPr id="0" name=""/>
        <dsp:cNvSpPr/>
      </dsp:nvSpPr>
      <dsp:spPr>
        <a:xfrm rot="5400000">
          <a:off x="2627544" y="1361755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90000">
              <a:schemeClr val="accent5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892065" y="1481548"/>
        <a:ext cx="789768" cy="907781"/>
      </dsp:txXfrm>
    </dsp:sp>
    <dsp:sp modelId="{BCC61FD7-299C-4401-B57F-C57002B03DB4}">
      <dsp:nvSpPr>
        <dsp:cNvPr id="0" name=""/>
        <dsp:cNvSpPr/>
      </dsp:nvSpPr>
      <dsp:spPr>
        <a:xfrm rot="5400000">
          <a:off x="2010341" y="2481162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90000">
              <a:schemeClr val="accent6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!</a:t>
          </a:r>
        </a:p>
      </dsp:txBody>
      <dsp:txXfrm rot="-5400000">
        <a:off x="2274862" y="2600955"/>
        <a:ext cx="789768" cy="907781"/>
      </dsp:txXfrm>
    </dsp:sp>
    <dsp:sp modelId="{BE76C74F-9EA2-4AE7-841D-80DE67119AF5}">
      <dsp:nvSpPr>
        <dsp:cNvPr id="0" name=""/>
        <dsp:cNvSpPr/>
      </dsp:nvSpPr>
      <dsp:spPr>
        <a:xfrm>
          <a:off x="3278245" y="2659201"/>
          <a:ext cx="1471792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43A4B-CF24-4E83-919C-BC3F201797CF}">
      <dsp:nvSpPr>
        <dsp:cNvPr id="0" name=""/>
        <dsp:cNvSpPr/>
      </dsp:nvSpPr>
      <dsp:spPr>
        <a:xfrm rot="5400000">
          <a:off x="771186" y="2481162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1035707" y="2600955"/>
        <a:ext cx="789768" cy="907781"/>
      </dsp:txXfrm>
    </dsp:sp>
    <dsp:sp modelId="{6EAB99B7-79A1-422A-83E6-8F3B7E3DA8CB}">
      <dsp:nvSpPr>
        <dsp:cNvPr id="0" name=""/>
        <dsp:cNvSpPr/>
      </dsp:nvSpPr>
      <dsp:spPr>
        <a:xfrm rot="5400000">
          <a:off x="1388390" y="3600568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90000">
              <a:schemeClr val="accent3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5760" tIns="365760" rIns="365760" bIns="365760" numCol="1" spcCol="1270" anchor="ctr" anchorCtr="0">
          <a:noAutofit/>
        </a:bodyPr>
        <a:lstStyle/>
        <a:p>
          <a:pPr marL="0" lvl="0" indent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600" b="1" kern="1200" dirty="0"/>
            <a:t>!</a:t>
          </a:r>
        </a:p>
      </dsp:txBody>
      <dsp:txXfrm rot="-5400000">
        <a:off x="1652911" y="3720361"/>
        <a:ext cx="789768" cy="907781"/>
      </dsp:txXfrm>
    </dsp:sp>
    <dsp:sp modelId="{74B0BF60-7D23-4B9B-BC3D-1715D724FE69}">
      <dsp:nvSpPr>
        <dsp:cNvPr id="0" name=""/>
        <dsp:cNvSpPr/>
      </dsp:nvSpPr>
      <dsp:spPr>
        <a:xfrm>
          <a:off x="2320" y="3778607"/>
          <a:ext cx="1424315" cy="7912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34AA23-C116-457A-8B67-4E5CFEFC4AD2}">
      <dsp:nvSpPr>
        <dsp:cNvPr id="0" name=""/>
        <dsp:cNvSpPr/>
      </dsp:nvSpPr>
      <dsp:spPr>
        <a:xfrm rot="5400000">
          <a:off x="2627544" y="3600568"/>
          <a:ext cx="1318810" cy="114736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90000">
              <a:schemeClr val="accent4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2892065" y="3720361"/>
        <a:ext cx="789768" cy="9077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AE713-4260-4875-B568-7D887BB043A9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9DF97-D7BC-4124-9448-9AA264BA7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2C49734-6A36-4759-BC7A-44C21AA84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2599FFC3-4940-4D5D-AE3B-3F89C8403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80" name="Date Placeholder 3">
            <a:extLst>
              <a:ext uri="{FF2B5EF4-FFF2-40B4-BE49-F238E27FC236}">
                <a16:creationId xmlns:a16="http://schemas.microsoft.com/office/drawing/2014/main" id="{676C698C-E94D-472A-8006-B835A8F316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F918425-B3A6-4AF5-8B08-4E6FB1D5B7C0}" type="datetime1">
              <a:rPr lang="en-US" altLang="en-US" smtClean="0">
                <a:latin typeface="Times New Roman" panose="02020603050405020304" pitchFamily="18" charset="0"/>
              </a:rPr>
              <a:pPr/>
              <a:t>6/13/2018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81" name="Slide Number Placeholder 4">
            <a:extLst>
              <a:ext uri="{FF2B5EF4-FFF2-40B4-BE49-F238E27FC236}">
                <a16:creationId xmlns:a16="http://schemas.microsoft.com/office/drawing/2014/main" id="{94C9CBA3-D82B-4239-A9E2-7D63328B9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E6DD6D-4DF6-425A-A7AA-8401968F5844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51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70E93444-3302-4656-9DDB-B8CB215814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D376FAD0-37BE-405B-A265-EECD7C19F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Date Placeholder 3">
            <a:extLst>
              <a:ext uri="{FF2B5EF4-FFF2-40B4-BE49-F238E27FC236}">
                <a16:creationId xmlns:a16="http://schemas.microsoft.com/office/drawing/2014/main" id="{072B2130-A57D-483E-86DC-E313EAD2AE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06CF791-51B0-4350-96BD-8D9EE49B1615}" type="datetime1">
              <a:rPr lang="en-US" altLang="en-US" smtClean="0">
                <a:latin typeface="Times New Roman" panose="02020603050405020304" pitchFamily="18" charset="0"/>
              </a:rPr>
              <a:pPr/>
              <a:t>6/13/2018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65" name="Slide Number Placeholder 4">
            <a:extLst>
              <a:ext uri="{FF2B5EF4-FFF2-40B4-BE49-F238E27FC236}">
                <a16:creationId xmlns:a16="http://schemas.microsoft.com/office/drawing/2014/main" id="{B00D435C-3DE9-48FA-A193-09D197CC3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B42B2D-D263-4BF1-A33E-AB92D8CC4198}" type="slidenum">
              <a:rPr lang="en-US" altLang="en-US">
                <a:latin typeface="Times New Roman" panose="02020603050405020304" pitchFamily="18" charset="0"/>
              </a:rPr>
              <a:pPr/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58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28A853C-5E28-4CD5-B3DE-53EF942300A8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43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6DC67-BF7C-4269-B07A-320030FB543F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D3593-9687-4B06-BF13-D19681AF658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DE6EA-F678-4B25-A790-2A4D8BD6854E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39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6049-C156-4692-87C4-D80E014231D7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9264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0A012-4BD1-4F98-BAD6-B5D16234D7CF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10A8D-CF0C-4CFA-BCAE-AB1209EFB35F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20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D1F21-D0EF-4170-9288-C5E6C77BA335}" type="datetime1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2B44A-3E33-4A5C-A91A-3A1FFE493FE6}" type="datetime1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DFF82-F469-47C0-AFB4-B38910CFE8B0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6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B79-F5DF-4C58-9392-AD91C1EBF9E1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3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50C6FE9-E32A-4AEA-AAC9-71F4BD9CEA61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023FE7F-9123-4EBC-9AC9-C1F342D04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68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1957" y="619637"/>
            <a:ext cx="6193239" cy="379160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NIC Facilitators</a:t>
            </a: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Monthly Updates</a:t>
            </a:r>
            <a:b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Webinar</a:t>
            </a:r>
            <a:b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en-US" sz="36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June 13, 2018</a:t>
            </a:r>
            <a:endParaRPr lang="en-US" sz="3600" b="1" cap="none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319" y="4976386"/>
            <a:ext cx="3355142" cy="127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750" y="5236769"/>
            <a:ext cx="1563246" cy="75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884FC5-F97B-4AC3-A286-7CF3FE0C5305}"/>
              </a:ext>
            </a:extLst>
          </p:cNvPr>
          <p:cNvSpPr/>
          <p:nvPr/>
        </p:nvSpPr>
        <p:spPr>
          <a:xfrm>
            <a:off x="9350313" y="5954258"/>
            <a:ext cx="25101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2060"/>
                </a:solidFill>
              </a:rPr>
              <a:t>Serving 58 Community Colleges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372E0-DF46-46A7-96EE-6E01E03B8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14" y="4411240"/>
            <a:ext cx="2232431" cy="2138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FE02B-370D-4221-8BDF-475288254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4" y="1089931"/>
            <a:ext cx="4264542" cy="2663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665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6DEFA-17DB-4119-944E-AB4D58416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13" y="521165"/>
            <a:ext cx="10251347" cy="57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42137B-B102-4BD8-B348-4C5EDF8D4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976" y="3723911"/>
            <a:ext cx="3838389" cy="26929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4B008-0B7C-4362-8105-BE45905DE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9" y="3814345"/>
            <a:ext cx="4775816" cy="2686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87BC8-0B6C-42E6-9A64-4BD514721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96" y="394446"/>
            <a:ext cx="4428923" cy="3111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50B6D1-0377-42C5-B341-1DDAB0ADB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017" y="394446"/>
            <a:ext cx="4876797" cy="31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D2EA9-54A2-4F75-85A5-B8C4E703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44" y="3502806"/>
            <a:ext cx="3776363" cy="26541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BF2D2-1C49-4185-81A2-D527CEA57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811" y="548699"/>
            <a:ext cx="3674059" cy="2630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807BF2-2AC9-46C1-89D5-DD41A47B1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231" y="3246539"/>
            <a:ext cx="4321520" cy="3166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C2CB7-DB3F-4E1F-BD43-35CBDF592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65" y="548699"/>
            <a:ext cx="4878903" cy="244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43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A93CB1-A312-4102-A975-C237B6240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8338">
            <a:off x="7449879" y="1261202"/>
            <a:ext cx="3417028" cy="2242279"/>
          </a:xfrm>
          <a:prstGeom prst="rect">
            <a:avLst/>
          </a:prstGeom>
        </p:spPr>
      </p:pic>
      <p:sp>
        <p:nvSpPr>
          <p:cNvPr id="5122" name="Rectangle 2">
            <a:extLst>
              <a:ext uri="{FF2B5EF4-FFF2-40B4-BE49-F238E27FC236}">
                <a16:creationId xmlns:a16="http://schemas.microsoft.com/office/drawing/2014/main" id="{2082E5D5-2CB8-4E1A-925E-7CC3D7EF6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5007" y="386857"/>
            <a:ext cx="8345214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Agenda</a:t>
            </a:r>
          </a:p>
        </p:txBody>
      </p:sp>
      <p:sp>
        <p:nvSpPr>
          <p:cNvPr id="5123" name="Rectangle 3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06C6453-C4B8-41D5-B8B0-6366C60AA2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5007" y="1408207"/>
            <a:ext cx="10709463" cy="4653033"/>
          </a:xfrm>
        </p:spPr>
        <p:txBody>
          <a:bodyPr>
            <a:normAutofit fontScale="85000" lnSpcReduction="20000"/>
          </a:bodyPr>
          <a:lstStyle/>
          <a:p>
            <a:pPr marL="0" marR="0" lv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3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Today we will discuss</a:t>
            </a:r>
            <a:endParaRPr lang="en-US" sz="1600" b="1" dirty="0">
              <a:solidFill>
                <a:srgbClr val="3366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3366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742950">
              <a:lnSpc>
                <a:spcPct val="16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sz="40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EdX</a:t>
            </a: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course</a:t>
            </a:r>
          </a:p>
          <a:p>
            <a:pPr marL="742950" indent="-742950">
              <a:lnSpc>
                <a:spcPct val="16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SOAA project</a:t>
            </a:r>
          </a:p>
          <a:p>
            <a:pPr marL="742950" marR="0" lvl="0" indent="-7429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Mapping pathways assignment</a:t>
            </a:r>
          </a:p>
          <a:p>
            <a:pPr marL="742950" indent="-742950">
              <a:lnSpc>
                <a:spcPct val="160000"/>
              </a:lnSpc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IES survey</a:t>
            </a:r>
          </a:p>
          <a:p>
            <a:pPr marL="742950" marR="0" lvl="0" indent="-74295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+mj-lt"/>
              <a:buAutoNum type="arabicPeriod"/>
            </a:pPr>
            <a:r>
              <a:rPr lang="en-US" sz="4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Timelines and activities</a:t>
            </a:r>
          </a:p>
          <a:p>
            <a:pPr marL="0" marR="0" lvl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None/>
            </a:pPr>
            <a:endParaRPr lang="en-US" sz="40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959248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6481" y="805951"/>
            <a:ext cx="4382809" cy="512642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C00000"/>
                </a:solidFill>
              </a:rPr>
              <a:t>Questions about these or other topics?</a:t>
            </a:r>
          </a:p>
          <a:p>
            <a:pPr marL="45720" indent="0" algn="r">
              <a:lnSpc>
                <a:spcPct val="120000"/>
              </a:lnSpc>
              <a:spcBef>
                <a:spcPts val="0"/>
              </a:spcBef>
              <a:buClrTx/>
              <a:buNone/>
            </a:pPr>
            <a:endParaRPr lang="en-US" sz="4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r">
              <a:lnSpc>
                <a:spcPct val="12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7030A0"/>
                </a:solidFill>
              </a:rPr>
              <a:t>Comments or suggestions?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F4E70-5755-49E4-90DD-44A6AA80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7A5A041C-2E61-4681-A92B-17FEB8D728AE}"/>
              </a:ext>
            </a:extLst>
          </p:cNvPr>
          <p:cNvGraphicFramePr/>
          <p:nvPr>
            <p:extLst/>
          </p:nvPr>
        </p:nvGraphicFramePr>
        <p:xfrm>
          <a:off x="-263047" y="1598670"/>
          <a:ext cx="4752358" cy="49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5A113E5-CBF1-4CF0-B3CA-070F459BC893}"/>
              </a:ext>
            </a:extLst>
          </p:cNvPr>
          <p:cNvGraphicFramePr/>
          <p:nvPr>
            <p:extLst/>
          </p:nvPr>
        </p:nvGraphicFramePr>
        <p:xfrm>
          <a:off x="7806459" y="210368"/>
          <a:ext cx="4752358" cy="4990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289436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886D545-6638-4132-9AC7-213DF7C04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4494" y="383098"/>
            <a:ext cx="9875520" cy="135636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9143A-CEFE-48CF-B64A-D7CC04C9C7CD}"/>
              </a:ext>
            </a:extLst>
          </p:cNvPr>
          <p:cNvSpPr txBox="1"/>
          <p:nvPr/>
        </p:nvSpPr>
        <p:spPr>
          <a:xfrm flipH="1">
            <a:off x="5388181" y="2197652"/>
            <a:ext cx="641805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>
                <a:solidFill>
                  <a:schemeClr val="tx2"/>
                </a:solidFill>
              </a:rPr>
              <a:t>Virtual meetings?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</a:rPr>
              <a:t> Resource sharing?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</a:rPr>
              <a:t> Communication options?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</a:rPr>
              <a:t> Engage with others.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</a:rPr>
              <a:t> Stay connected.</a:t>
            </a:r>
          </a:p>
          <a:p>
            <a:pPr marL="61722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2"/>
                </a:solidFill>
              </a:rPr>
              <a:t> Share ideas and . . .</a:t>
            </a:r>
          </a:p>
          <a:p>
            <a:pPr marL="45720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en-US" sz="3200" b="1" kern="1200" dirty="0">
              <a:solidFill>
                <a:srgbClr val="3366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B13AB4-D1A4-437A-BE0C-B725ED1B1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610" y="2692886"/>
            <a:ext cx="3720662" cy="2475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04686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4475</TotalTime>
  <Words>79</Words>
  <Application>Microsoft Office PowerPoint</Application>
  <PresentationFormat>Widescreen</PresentationFormat>
  <Paragraphs>34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Corbel</vt:lpstr>
      <vt:lpstr>Segoe UI</vt:lpstr>
      <vt:lpstr>Times New Roman</vt:lpstr>
      <vt:lpstr>Wingdings</vt:lpstr>
      <vt:lpstr>Basis</vt:lpstr>
      <vt:lpstr>NIC Facilitators  Monthly Updates Webinar  June 13, 2018</vt:lpstr>
      <vt:lpstr>PowerPoint Presentation</vt:lpstr>
      <vt:lpstr>PowerPoint Presentation</vt:lpstr>
      <vt:lpstr>PowerPoint Presentation</vt:lpstr>
      <vt:lpstr>Agenda</vt:lpstr>
      <vt:lpstr>PowerPoint Presentation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 Pathways to Learning &amp; Success  CTE Leadership Institute 2018 February 12-14, 2018 Hawthorne Conference Center</dc:title>
  <dc:creator>Roxanne Newton</dc:creator>
  <cp:lastModifiedBy>Roxanne Newton</cp:lastModifiedBy>
  <cp:revision>265</cp:revision>
  <dcterms:created xsi:type="dcterms:W3CDTF">2018-02-09T17:11:45Z</dcterms:created>
  <dcterms:modified xsi:type="dcterms:W3CDTF">2018-06-13T18:52:16Z</dcterms:modified>
</cp:coreProperties>
</file>