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300" r:id="rId2"/>
    <p:sldId id="414" r:id="rId3"/>
    <p:sldId id="464" r:id="rId4"/>
    <p:sldId id="380" r:id="rId5"/>
    <p:sldId id="308" r:id="rId6"/>
    <p:sldId id="309" r:id="rId7"/>
    <p:sldId id="310" r:id="rId8"/>
    <p:sldId id="311" r:id="rId9"/>
    <p:sldId id="312" r:id="rId10"/>
    <p:sldId id="454" r:id="rId11"/>
    <p:sldId id="462" r:id="rId12"/>
    <p:sldId id="419" r:id="rId13"/>
    <p:sldId id="463" r:id="rId14"/>
    <p:sldId id="465" r:id="rId15"/>
    <p:sldId id="457" r:id="rId16"/>
    <p:sldId id="370" r:id="rId17"/>
    <p:sldId id="371" r:id="rId18"/>
    <p:sldId id="367" r:id="rId19"/>
    <p:sldId id="374" r:id="rId20"/>
    <p:sldId id="458" r:id="rId21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800080"/>
    <a:srgbClr val="000099"/>
    <a:srgbClr val="CCCCFF"/>
    <a:srgbClr val="FFFFCC"/>
    <a:srgbClr val="0099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cperkins.org/course/view.php?id=38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cperkins.org/course/view.php?id=39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cperkins.org/course/view.php?id=38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cperkins.org/course/view.php?id=3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11FA2-65B9-4BE9-8F42-AA47C75D7CD8}" type="doc">
      <dgm:prSet loTypeId="urn:microsoft.com/office/officeart/2005/8/layout/venn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BC2207-5290-4D6C-82DC-73F0CFD8C9A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1"/>
            <a:t>Overview</a:t>
          </a:r>
          <a:endParaRPr lang="en-US" sz="1600" b="1" dirty="0"/>
        </a:p>
      </dgm:t>
    </dgm:pt>
    <dgm:pt modelId="{6A34B573-C851-47D7-B211-D9CD25F36E4F}" type="parTrans" cxnId="{3F9E0ED7-1AFF-4404-A588-E62A389AB76E}">
      <dgm:prSet/>
      <dgm:spPr/>
      <dgm:t>
        <a:bodyPr/>
        <a:lstStyle/>
        <a:p>
          <a:endParaRPr lang="en-US"/>
        </a:p>
      </dgm:t>
    </dgm:pt>
    <dgm:pt modelId="{CAFF7343-6B3C-4F32-967C-CFD1DB279DEE}" type="sibTrans" cxnId="{3F9E0ED7-1AFF-4404-A588-E62A389AB76E}">
      <dgm:prSet/>
      <dgm:spPr/>
      <dgm:t>
        <a:bodyPr/>
        <a:lstStyle/>
        <a:p>
          <a:endParaRPr lang="en-US"/>
        </a:p>
      </dgm:t>
    </dgm:pt>
    <dgm:pt modelId="{57A980A6-A2CA-458C-BC80-682AE8643C7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/>
            <a:t>Clarify the paths</a:t>
          </a:r>
        </a:p>
      </dgm:t>
    </dgm:pt>
    <dgm:pt modelId="{A4ABE33A-5FE6-4127-8F0A-B44D04D401A8}" type="parTrans" cxnId="{FAA4B920-2559-4A53-81EE-6A323E31BBEC}">
      <dgm:prSet/>
      <dgm:spPr/>
      <dgm:t>
        <a:bodyPr/>
        <a:lstStyle/>
        <a:p>
          <a:endParaRPr lang="en-US"/>
        </a:p>
      </dgm:t>
    </dgm:pt>
    <dgm:pt modelId="{214F15F9-BEEC-41B1-A3ED-7BCE0F9629B4}" type="sibTrans" cxnId="{FAA4B920-2559-4A53-81EE-6A323E31BBEC}">
      <dgm:prSet/>
      <dgm:spPr/>
      <dgm:t>
        <a:bodyPr/>
        <a:lstStyle/>
        <a:p>
          <a:endParaRPr lang="en-US"/>
        </a:p>
      </dgm:t>
    </dgm:pt>
    <dgm:pt modelId="{60850E8C-088D-4624-8095-7B0FA064CD2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/>
            <a:t>Ensure students are learning</a:t>
          </a:r>
        </a:p>
      </dgm:t>
    </dgm:pt>
    <dgm:pt modelId="{59C80E65-2789-468B-BDCB-F94618AF662B}" type="parTrans" cxnId="{54AD7BDD-D858-49F8-8C26-153F8F0598CA}">
      <dgm:prSet/>
      <dgm:spPr/>
      <dgm:t>
        <a:bodyPr/>
        <a:lstStyle/>
        <a:p>
          <a:endParaRPr lang="en-US"/>
        </a:p>
      </dgm:t>
    </dgm:pt>
    <dgm:pt modelId="{5D9AC6BF-0680-4C6C-9253-2A640E54C713}" type="sibTrans" cxnId="{54AD7BDD-D858-49F8-8C26-153F8F0598CA}">
      <dgm:prSet/>
      <dgm:spPr/>
      <dgm:t>
        <a:bodyPr/>
        <a:lstStyle/>
        <a:p>
          <a:endParaRPr lang="en-US"/>
        </a:p>
      </dgm:t>
    </dgm:pt>
    <dgm:pt modelId="{BC6AB98C-4780-4DCE-9597-FF02B5D520E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/>
            <a:t>Help students get on a path</a:t>
          </a:r>
        </a:p>
      </dgm:t>
    </dgm:pt>
    <dgm:pt modelId="{D832EAA2-55E7-4909-8FB2-73600389A1FB}" type="parTrans" cxnId="{D477E20E-689D-416E-A518-3ABD985FBE65}">
      <dgm:prSet/>
      <dgm:spPr/>
      <dgm:t>
        <a:bodyPr/>
        <a:lstStyle/>
        <a:p>
          <a:endParaRPr lang="en-US"/>
        </a:p>
      </dgm:t>
    </dgm:pt>
    <dgm:pt modelId="{223248B0-DD7D-405A-BAD6-73B960678DF2}" type="sibTrans" cxnId="{D477E20E-689D-416E-A518-3ABD985FBE65}">
      <dgm:prSet/>
      <dgm:spPr/>
      <dgm:t>
        <a:bodyPr/>
        <a:lstStyle/>
        <a:p>
          <a:endParaRPr lang="en-US"/>
        </a:p>
      </dgm:t>
    </dgm:pt>
    <dgm:pt modelId="{F7CE1A5F-75D0-4C38-9710-C7269465345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>
              <a:latin typeface="+mj-lt"/>
              <a:ea typeface="Segoe UI" panose="020B0502040204020203" pitchFamily="34" charset="0"/>
              <a:cs typeface="Segoe UI" panose="020B0502040204020203" pitchFamily="34" charset="0"/>
            </a:rPr>
            <a:t>Help students stay on their path</a:t>
          </a:r>
        </a:p>
      </dgm:t>
    </dgm:pt>
    <dgm:pt modelId="{DBB33DD0-2F3D-4C00-9A85-62B480CDEF37}" type="parTrans" cxnId="{7D86EDB9-1C2F-4217-A904-27FE8EBAC00B}">
      <dgm:prSet/>
      <dgm:spPr/>
      <dgm:t>
        <a:bodyPr/>
        <a:lstStyle/>
        <a:p>
          <a:endParaRPr lang="en-US"/>
        </a:p>
      </dgm:t>
    </dgm:pt>
    <dgm:pt modelId="{18B724FD-B655-4956-A76B-CD7BCD151151}" type="sibTrans" cxnId="{7D86EDB9-1C2F-4217-A904-27FE8EBAC00B}">
      <dgm:prSet/>
      <dgm:spPr/>
      <dgm:t>
        <a:bodyPr/>
        <a:lstStyle/>
        <a:p>
          <a:endParaRPr lang="en-US"/>
        </a:p>
      </dgm:t>
    </dgm:pt>
    <dgm:pt modelId="{1CFB4285-2527-4061-991A-1E0DC6B92023}" type="pres">
      <dgm:prSet presAssocID="{ED111FA2-65B9-4BE9-8F42-AA47C75D7CD8}" presName="Name0" presStyleCnt="0">
        <dgm:presLayoutVars>
          <dgm:chMax val="7"/>
          <dgm:resizeHandles val="exact"/>
        </dgm:presLayoutVars>
      </dgm:prSet>
      <dgm:spPr/>
    </dgm:pt>
    <dgm:pt modelId="{38522014-2A6F-4497-ADF3-3C306A13F6E1}" type="pres">
      <dgm:prSet presAssocID="{ED111FA2-65B9-4BE9-8F42-AA47C75D7CD8}" presName="comp1" presStyleCnt="0"/>
      <dgm:spPr/>
    </dgm:pt>
    <dgm:pt modelId="{97FC11D8-03AA-4251-99D6-6B74D1BBCCA9}" type="pres">
      <dgm:prSet presAssocID="{ED111FA2-65B9-4BE9-8F42-AA47C75D7CD8}" presName="circle1" presStyleLbl="node1" presStyleIdx="0" presStyleCnt="5" custLinFactNeighborX="-218"/>
      <dgm:spPr/>
    </dgm:pt>
    <dgm:pt modelId="{DA8D533C-2C6C-4FAB-8F39-2BE6F3BFE526}" type="pres">
      <dgm:prSet presAssocID="{ED111FA2-65B9-4BE9-8F42-AA47C75D7CD8}" presName="c1text" presStyleLbl="node1" presStyleIdx="0" presStyleCnt="5">
        <dgm:presLayoutVars>
          <dgm:bulletEnabled val="1"/>
        </dgm:presLayoutVars>
      </dgm:prSet>
      <dgm:spPr/>
    </dgm:pt>
    <dgm:pt modelId="{2C3705F6-7AF3-46FE-94DC-F3A5303AFD76}" type="pres">
      <dgm:prSet presAssocID="{ED111FA2-65B9-4BE9-8F42-AA47C75D7CD8}" presName="comp2" presStyleCnt="0"/>
      <dgm:spPr/>
    </dgm:pt>
    <dgm:pt modelId="{1972838C-95F9-4406-98B3-0F1DE725FCA2}" type="pres">
      <dgm:prSet presAssocID="{ED111FA2-65B9-4BE9-8F42-AA47C75D7CD8}" presName="circle2" presStyleLbl="node1" presStyleIdx="1" presStyleCnt="5" custLinFactNeighborX="0" custLinFactNeighborY="1423"/>
      <dgm:spPr/>
    </dgm:pt>
    <dgm:pt modelId="{621FA424-4D86-4577-9671-0357DA614271}" type="pres">
      <dgm:prSet presAssocID="{ED111FA2-65B9-4BE9-8F42-AA47C75D7CD8}" presName="c2text" presStyleLbl="node1" presStyleIdx="1" presStyleCnt="5">
        <dgm:presLayoutVars>
          <dgm:bulletEnabled val="1"/>
        </dgm:presLayoutVars>
      </dgm:prSet>
      <dgm:spPr/>
    </dgm:pt>
    <dgm:pt modelId="{E525391A-424D-4E18-ADCD-445B1F31CDFC}" type="pres">
      <dgm:prSet presAssocID="{ED111FA2-65B9-4BE9-8F42-AA47C75D7CD8}" presName="comp3" presStyleCnt="0"/>
      <dgm:spPr/>
    </dgm:pt>
    <dgm:pt modelId="{9082EC31-50CF-43CA-AE27-BA72A2A393B6}" type="pres">
      <dgm:prSet presAssocID="{ED111FA2-65B9-4BE9-8F42-AA47C75D7CD8}" presName="circle3" presStyleLbl="node1" presStyleIdx="2" presStyleCnt="5" custLinFactNeighborX="726" custLinFactNeighborY="1501"/>
      <dgm:spPr/>
    </dgm:pt>
    <dgm:pt modelId="{6F23950A-6FDB-41C7-845D-7552F3B4363E}" type="pres">
      <dgm:prSet presAssocID="{ED111FA2-65B9-4BE9-8F42-AA47C75D7CD8}" presName="c3text" presStyleLbl="node1" presStyleIdx="2" presStyleCnt="5">
        <dgm:presLayoutVars>
          <dgm:bulletEnabled val="1"/>
        </dgm:presLayoutVars>
      </dgm:prSet>
      <dgm:spPr/>
    </dgm:pt>
    <dgm:pt modelId="{B9BEA287-C81F-4224-AA90-E44572AB793A}" type="pres">
      <dgm:prSet presAssocID="{ED111FA2-65B9-4BE9-8F42-AA47C75D7CD8}" presName="comp4" presStyleCnt="0"/>
      <dgm:spPr/>
    </dgm:pt>
    <dgm:pt modelId="{4898C319-7DC3-4501-BB2D-060E0F9437F5}" type="pres">
      <dgm:prSet presAssocID="{ED111FA2-65B9-4BE9-8F42-AA47C75D7CD8}" presName="circle4" presStyleLbl="node1" presStyleIdx="3" presStyleCnt="5" custScaleX="106294"/>
      <dgm:spPr/>
    </dgm:pt>
    <dgm:pt modelId="{5409137B-8FC8-4F48-8597-B1FC54F72D74}" type="pres">
      <dgm:prSet presAssocID="{ED111FA2-65B9-4BE9-8F42-AA47C75D7CD8}" presName="c4text" presStyleLbl="node1" presStyleIdx="3" presStyleCnt="5">
        <dgm:presLayoutVars>
          <dgm:bulletEnabled val="1"/>
        </dgm:presLayoutVars>
      </dgm:prSet>
      <dgm:spPr/>
    </dgm:pt>
    <dgm:pt modelId="{1A988A62-DADF-4F93-8481-520FCE8485E5}" type="pres">
      <dgm:prSet presAssocID="{ED111FA2-65B9-4BE9-8F42-AA47C75D7CD8}" presName="comp5" presStyleCnt="0"/>
      <dgm:spPr/>
    </dgm:pt>
    <dgm:pt modelId="{FAC34C96-6353-475A-B93C-A958B2DC4D3E}" type="pres">
      <dgm:prSet presAssocID="{ED111FA2-65B9-4BE9-8F42-AA47C75D7CD8}" presName="circle5" presStyleLbl="node1" presStyleIdx="4" presStyleCnt="5" custScaleX="92308" custScaleY="89179"/>
      <dgm:spPr/>
    </dgm:pt>
    <dgm:pt modelId="{BA0A197F-DACA-4514-BEBF-0FCDEF3080BB}" type="pres">
      <dgm:prSet presAssocID="{ED111FA2-65B9-4BE9-8F42-AA47C75D7CD8}" presName="c5text" presStyleLbl="node1" presStyleIdx="4" presStyleCnt="5">
        <dgm:presLayoutVars>
          <dgm:bulletEnabled val="1"/>
        </dgm:presLayoutVars>
      </dgm:prSet>
      <dgm:spPr/>
    </dgm:pt>
  </dgm:ptLst>
  <dgm:cxnLst>
    <dgm:cxn modelId="{D477E20E-689D-416E-A518-3ABD985FBE65}" srcId="{ED111FA2-65B9-4BE9-8F42-AA47C75D7CD8}" destId="{BC6AB98C-4780-4DCE-9597-FF02B5D520E6}" srcOrd="2" destOrd="0" parTransId="{D832EAA2-55E7-4909-8FB2-73600389A1FB}" sibTransId="{223248B0-DD7D-405A-BAD6-73B960678DF2}"/>
    <dgm:cxn modelId="{18293020-BA39-484B-8ECF-6054E01D12A9}" type="presOf" srcId="{F7CE1A5F-75D0-4C38-9710-C72694653450}" destId="{4898C319-7DC3-4501-BB2D-060E0F9437F5}" srcOrd="0" destOrd="0" presId="urn:microsoft.com/office/officeart/2005/8/layout/venn2"/>
    <dgm:cxn modelId="{FAA4B920-2559-4A53-81EE-6A323E31BBEC}" srcId="{ED111FA2-65B9-4BE9-8F42-AA47C75D7CD8}" destId="{57A980A6-A2CA-458C-BC80-682AE8643C76}" srcOrd="1" destOrd="0" parTransId="{A4ABE33A-5FE6-4127-8F0A-B44D04D401A8}" sibTransId="{214F15F9-BEEC-41B1-A3ED-7BCE0F9629B4}"/>
    <dgm:cxn modelId="{16ECD82E-BEB0-48C2-A17F-3A033B4D71E0}" type="presOf" srcId="{D9BC2207-5290-4D6C-82DC-73F0CFD8C9A3}" destId="{DA8D533C-2C6C-4FAB-8F39-2BE6F3BFE526}" srcOrd="1" destOrd="0" presId="urn:microsoft.com/office/officeart/2005/8/layout/venn2"/>
    <dgm:cxn modelId="{3A4A7243-4A96-4EBA-A6CC-40869B2E796B}" type="presOf" srcId="{57A980A6-A2CA-458C-BC80-682AE8643C76}" destId="{621FA424-4D86-4577-9671-0357DA614271}" srcOrd="1" destOrd="0" presId="urn:microsoft.com/office/officeart/2005/8/layout/venn2"/>
    <dgm:cxn modelId="{C0F9FC6C-24F8-48C8-9114-BAA603D257B3}" type="presOf" srcId="{60850E8C-088D-4624-8095-7B0FA064CD25}" destId="{FAC34C96-6353-475A-B93C-A958B2DC4D3E}" srcOrd="0" destOrd="0" presId="urn:microsoft.com/office/officeart/2005/8/layout/venn2"/>
    <dgm:cxn modelId="{7D84CE87-3057-444A-B48F-27FE1F13F95C}" type="presOf" srcId="{ED111FA2-65B9-4BE9-8F42-AA47C75D7CD8}" destId="{1CFB4285-2527-4061-991A-1E0DC6B92023}" srcOrd="0" destOrd="0" presId="urn:microsoft.com/office/officeart/2005/8/layout/venn2"/>
    <dgm:cxn modelId="{6EC0D999-CC9B-4FAD-8B93-7F166FFCDF63}" type="presOf" srcId="{57A980A6-A2CA-458C-BC80-682AE8643C76}" destId="{1972838C-95F9-4406-98B3-0F1DE725FCA2}" srcOrd="0" destOrd="0" presId="urn:microsoft.com/office/officeart/2005/8/layout/venn2"/>
    <dgm:cxn modelId="{ED7C5AB9-668D-4A25-B13E-AAF4BCFF66C7}" type="presOf" srcId="{BC6AB98C-4780-4DCE-9597-FF02B5D520E6}" destId="{6F23950A-6FDB-41C7-845D-7552F3B4363E}" srcOrd="1" destOrd="0" presId="urn:microsoft.com/office/officeart/2005/8/layout/venn2"/>
    <dgm:cxn modelId="{7D86EDB9-1C2F-4217-A904-27FE8EBAC00B}" srcId="{ED111FA2-65B9-4BE9-8F42-AA47C75D7CD8}" destId="{F7CE1A5F-75D0-4C38-9710-C72694653450}" srcOrd="3" destOrd="0" parTransId="{DBB33DD0-2F3D-4C00-9A85-62B480CDEF37}" sibTransId="{18B724FD-B655-4956-A76B-CD7BCD151151}"/>
    <dgm:cxn modelId="{34AA61C7-EFA7-4867-BE61-655ABFAC02BB}" type="presOf" srcId="{D9BC2207-5290-4D6C-82DC-73F0CFD8C9A3}" destId="{97FC11D8-03AA-4251-99D6-6B74D1BBCCA9}" srcOrd="0" destOrd="0" presId="urn:microsoft.com/office/officeart/2005/8/layout/venn2"/>
    <dgm:cxn modelId="{29800AD2-3DFC-4E42-A817-F28B08440D3C}" type="presOf" srcId="{F7CE1A5F-75D0-4C38-9710-C72694653450}" destId="{5409137B-8FC8-4F48-8597-B1FC54F72D74}" srcOrd="1" destOrd="0" presId="urn:microsoft.com/office/officeart/2005/8/layout/venn2"/>
    <dgm:cxn modelId="{3F9E0ED7-1AFF-4404-A588-E62A389AB76E}" srcId="{ED111FA2-65B9-4BE9-8F42-AA47C75D7CD8}" destId="{D9BC2207-5290-4D6C-82DC-73F0CFD8C9A3}" srcOrd="0" destOrd="0" parTransId="{6A34B573-C851-47D7-B211-D9CD25F36E4F}" sibTransId="{CAFF7343-6B3C-4F32-967C-CFD1DB279DEE}"/>
    <dgm:cxn modelId="{54AD7BDD-D858-49F8-8C26-153F8F0598CA}" srcId="{ED111FA2-65B9-4BE9-8F42-AA47C75D7CD8}" destId="{60850E8C-088D-4624-8095-7B0FA064CD25}" srcOrd="4" destOrd="0" parTransId="{59C80E65-2789-468B-BDCB-F94618AF662B}" sibTransId="{5D9AC6BF-0680-4C6C-9253-2A640E54C713}"/>
    <dgm:cxn modelId="{1251EEE0-DEC1-4F93-9912-558EC5C1E8A5}" type="presOf" srcId="{BC6AB98C-4780-4DCE-9597-FF02B5D520E6}" destId="{9082EC31-50CF-43CA-AE27-BA72A2A393B6}" srcOrd="0" destOrd="0" presId="urn:microsoft.com/office/officeart/2005/8/layout/venn2"/>
    <dgm:cxn modelId="{38B9C8F1-02D7-424B-9E0D-B6C42EFEF2BC}" type="presOf" srcId="{60850E8C-088D-4624-8095-7B0FA064CD25}" destId="{BA0A197F-DACA-4514-BEBF-0FCDEF3080BB}" srcOrd="1" destOrd="0" presId="urn:microsoft.com/office/officeart/2005/8/layout/venn2"/>
    <dgm:cxn modelId="{F9B7DC89-BF4E-4257-BB3F-CD70BD7B2213}" type="presParOf" srcId="{1CFB4285-2527-4061-991A-1E0DC6B92023}" destId="{38522014-2A6F-4497-ADF3-3C306A13F6E1}" srcOrd="0" destOrd="0" presId="urn:microsoft.com/office/officeart/2005/8/layout/venn2"/>
    <dgm:cxn modelId="{C7030B55-9375-47AA-BE08-D838E1DC807E}" type="presParOf" srcId="{38522014-2A6F-4497-ADF3-3C306A13F6E1}" destId="{97FC11D8-03AA-4251-99D6-6B74D1BBCCA9}" srcOrd="0" destOrd="0" presId="urn:microsoft.com/office/officeart/2005/8/layout/venn2"/>
    <dgm:cxn modelId="{5B9468DC-2F6C-46DD-B3BF-4ED84C630128}" type="presParOf" srcId="{38522014-2A6F-4497-ADF3-3C306A13F6E1}" destId="{DA8D533C-2C6C-4FAB-8F39-2BE6F3BFE526}" srcOrd="1" destOrd="0" presId="urn:microsoft.com/office/officeart/2005/8/layout/venn2"/>
    <dgm:cxn modelId="{87360F51-8816-4E39-A51A-6DE220126EA1}" type="presParOf" srcId="{1CFB4285-2527-4061-991A-1E0DC6B92023}" destId="{2C3705F6-7AF3-46FE-94DC-F3A5303AFD76}" srcOrd="1" destOrd="0" presId="urn:microsoft.com/office/officeart/2005/8/layout/venn2"/>
    <dgm:cxn modelId="{38E8EC1B-7914-4D92-85D0-ED56E8F1E640}" type="presParOf" srcId="{2C3705F6-7AF3-46FE-94DC-F3A5303AFD76}" destId="{1972838C-95F9-4406-98B3-0F1DE725FCA2}" srcOrd="0" destOrd="0" presId="urn:microsoft.com/office/officeart/2005/8/layout/venn2"/>
    <dgm:cxn modelId="{6F8D2CDA-8A67-4E34-BFA8-9014DF07238C}" type="presParOf" srcId="{2C3705F6-7AF3-46FE-94DC-F3A5303AFD76}" destId="{621FA424-4D86-4577-9671-0357DA614271}" srcOrd="1" destOrd="0" presId="urn:microsoft.com/office/officeart/2005/8/layout/venn2"/>
    <dgm:cxn modelId="{41D40126-625C-434A-9C87-B5639BDC0780}" type="presParOf" srcId="{1CFB4285-2527-4061-991A-1E0DC6B92023}" destId="{E525391A-424D-4E18-ADCD-445B1F31CDFC}" srcOrd="2" destOrd="0" presId="urn:microsoft.com/office/officeart/2005/8/layout/venn2"/>
    <dgm:cxn modelId="{CAAA2554-67AF-43BA-9004-695DAF27EF6A}" type="presParOf" srcId="{E525391A-424D-4E18-ADCD-445B1F31CDFC}" destId="{9082EC31-50CF-43CA-AE27-BA72A2A393B6}" srcOrd="0" destOrd="0" presId="urn:microsoft.com/office/officeart/2005/8/layout/venn2"/>
    <dgm:cxn modelId="{CEDBE7BC-8F0D-4561-95EF-AED261060CFB}" type="presParOf" srcId="{E525391A-424D-4E18-ADCD-445B1F31CDFC}" destId="{6F23950A-6FDB-41C7-845D-7552F3B4363E}" srcOrd="1" destOrd="0" presId="urn:microsoft.com/office/officeart/2005/8/layout/venn2"/>
    <dgm:cxn modelId="{D255ED20-4DDD-4C6A-982E-18399FB3FF68}" type="presParOf" srcId="{1CFB4285-2527-4061-991A-1E0DC6B92023}" destId="{B9BEA287-C81F-4224-AA90-E44572AB793A}" srcOrd="3" destOrd="0" presId="urn:microsoft.com/office/officeart/2005/8/layout/venn2"/>
    <dgm:cxn modelId="{1D47D5CA-E985-4A72-A8F6-5528C0170290}" type="presParOf" srcId="{B9BEA287-C81F-4224-AA90-E44572AB793A}" destId="{4898C319-7DC3-4501-BB2D-060E0F9437F5}" srcOrd="0" destOrd="0" presId="urn:microsoft.com/office/officeart/2005/8/layout/venn2"/>
    <dgm:cxn modelId="{E5B6F7BE-AD9C-4B3E-AE69-53CD584EABC8}" type="presParOf" srcId="{B9BEA287-C81F-4224-AA90-E44572AB793A}" destId="{5409137B-8FC8-4F48-8597-B1FC54F72D74}" srcOrd="1" destOrd="0" presId="urn:microsoft.com/office/officeart/2005/8/layout/venn2"/>
    <dgm:cxn modelId="{FFAD6DB5-FC04-49D3-9187-543988966D6F}" type="presParOf" srcId="{1CFB4285-2527-4061-991A-1E0DC6B92023}" destId="{1A988A62-DADF-4F93-8481-520FCE8485E5}" srcOrd="4" destOrd="0" presId="urn:microsoft.com/office/officeart/2005/8/layout/venn2"/>
    <dgm:cxn modelId="{4C09F2B3-CFA9-482B-A88F-2351D4D23CB9}" type="presParOf" srcId="{1A988A62-DADF-4F93-8481-520FCE8485E5}" destId="{FAC34C96-6353-475A-B93C-A958B2DC4D3E}" srcOrd="0" destOrd="0" presId="urn:microsoft.com/office/officeart/2005/8/layout/venn2"/>
    <dgm:cxn modelId="{50396D8D-108C-4E13-BDCA-2276590E20E9}" type="presParOf" srcId="{1A988A62-DADF-4F93-8481-520FCE8485E5}" destId="{BA0A197F-DACA-4514-BEBF-0FCDEF3080B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C46FD6-5465-4DF3-9CCA-26391395B57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6A9324-9E5E-4BF3-B12C-118BDAF62E1F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NC GPS Commons</a:t>
          </a:r>
          <a:endParaRPr lang="en-US" dirty="0"/>
        </a:p>
      </dgm:t>
    </dgm:pt>
    <dgm:pt modelId="{51F32E58-1F79-48FB-B003-3150A433C97F}" type="parTrans" cxnId="{EFF6F720-6806-4930-96C4-46C76BC26D25}">
      <dgm:prSet/>
      <dgm:spPr/>
      <dgm:t>
        <a:bodyPr/>
        <a:lstStyle/>
        <a:p>
          <a:endParaRPr lang="en-US"/>
        </a:p>
      </dgm:t>
    </dgm:pt>
    <dgm:pt modelId="{5755D2B5-2CAF-4597-AC22-FBA8DA654664}" type="sibTrans" cxnId="{EFF6F720-6806-4930-96C4-46C76BC26D25}">
      <dgm:prSet/>
      <dgm:spPr/>
      <dgm:t>
        <a:bodyPr/>
        <a:lstStyle/>
        <a:p>
          <a:endParaRPr lang="en-US"/>
        </a:p>
      </dgm:t>
    </dgm:pt>
    <dgm:pt modelId="{376E240B-98B3-4D88-BA39-24D5710EC358}">
      <dgm:prSet/>
      <dgm:spPr/>
      <dgm:t>
        <a:bodyPr/>
        <a:lstStyle/>
        <a:p>
          <a:r>
            <a:rPr lang="en-US" dirty="0"/>
            <a:t>Open Moodle Course</a:t>
          </a:r>
        </a:p>
      </dgm:t>
    </dgm:pt>
    <dgm:pt modelId="{473D968A-EDC2-4A2A-864D-8C3F2A509983}" type="parTrans" cxnId="{677C08C3-687A-4CCB-8A22-EFAB518C3B7F}">
      <dgm:prSet/>
      <dgm:spPr/>
      <dgm:t>
        <a:bodyPr/>
        <a:lstStyle/>
        <a:p>
          <a:endParaRPr lang="en-US"/>
        </a:p>
      </dgm:t>
    </dgm:pt>
    <dgm:pt modelId="{6D011C3E-F20A-4318-84B0-CBF6C3698524}" type="sibTrans" cxnId="{677C08C3-687A-4CCB-8A22-EFAB518C3B7F}">
      <dgm:prSet/>
      <dgm:spPr/>
      <dgm:t>
        <a:bodyPr/>
        <a:lstStyle/>
        <a:p>
          <a:endParaRPr lang="en-US"/>
        </a:p>
      </dgm:t>
    </dgm:pt>
    <dgm:pt modelId="{E553F85A-2D47-4FCA-8F87-92F1BF19423F}">
      <dgm:prSet/>
      <dgm:spPr/>
      <dgm:t>
        <a:bodyPr/>
        <a:lstStyle/>
        <a:p>
          <a:r>
            <a:rPr lang="en-US" dirty="0"/>
            <a:t>New content June 1</a:t>
          </a:r>
        </a:p>
      </dgm:t>
    </dgm:pt>
    <dgm:pt modelId="{A4B131F4-2C22-4934-A1B1-0D3BABDF68BB}" type="parTrans" cxnId="{D45F82C0-5FC2-47CF-9894-19BA73B5CFC3}">
      <dgm:prSet/>
      <dgm:spPr/>
      <dgm:t>
        <a:bodyPr/>
        <a:lstStyle/>
        <a:p>
          <a:endParaRPr lang="en-US"/>
        </a:p>
      </dgm:t>
    </dgm:pt>
    <dgm:pt modelId="{93C9313B-85D3-4AC6-8AE5-C2B2A757DBE3}" type="sibTrans" cxnId="{D45F82C0-5FC2-47CF-9894-19BA73B5CFC3}">
      <dgm:prSet/>
      <dgm:spPr/>
      <dgm:t>
        <a:bodyPr/>
        <a:lstStyle/>
        <a:p>
          <a:endParaRPr lang="en-US"/>
        </a:p>
      </dgm:t>
    </dgm:pt>
    <dgm:pt modelId="{7BF82B53-792E-46E1-9EE5-8D46372158DE}" type="pres">
      <dgm:prSet presAssocID="{05C46FD6-5465-4DF3-9CCA-26391395B57C}" presName="Name0" presStyleCnt="0">
        <dgm:presLayoutVars>
          <dgm:dir/>
        </dgm:presLayoutVars>
      </dgm:prSet>
      <dgm:spPr/>
    </dgm:pt>
    <dgm:pt modelId="{8B039762-EDB5-47EB-BDA1-5ADCC298044E}" type="pres">
      <dgm:prSet presAssocID="{6B6A9324-9E5E-4BF3-B12C-118BDAF62E1F}" presName="noChildren" presStyleCnt="0"/>
      <dgm:spPr/>
    </dgm:pt>
    <dgm:pt modelId="{0DDE040A-8C68-4866-BFB4-B3F03144054C}" type="pres">
      <dgm:prSet presAssocID="{6B6A9324-9E5E-4BF3-B12C-118BDAF62E1F}" presName="gap" presStyleCnt="0"/>
      <dgm:spPr/>
    </dgm:pt>
    <dgm:pt modelId="{AFE5218A-47C3-451C-A099-89551C0490CA}" type="pres">
      <dgm:prSet presAssocID="{6B6A9324-9E5E-4BF3-B12C-118BDAF62E1F}" presName="medCircle2" presStyleLbl="vennNode1" presStyleIdx="0" presStyleCnt="3"/>
      <dgm:spPr/>
    </dgm:pt>
    <dgm:pt modelId="{898663D0-EA4D-4A8F-9898-7BAAC672EC7E}" type="pres">
      <dgm:prSet presAssocID="{6B6A9324-9E5E-4BF3-B12C-118BDAF62E1F}" presName="txLvlOnly1" presStyleLbl="revTx" presStyleIdx="0" presStyleCnt="3"/>
      <dgm:spPr/>
    </dgm:pt>
    <dgm:pt modelId="{C916014A-CD32-4F95-A34B-2BC20918E400}" type="pres">
      <dgm:prSet presAssocID="{376E240B-98B3-4D88-BA39-24D5710EC358}" presName="noChildren" presStyleCnt="0"/>
      <dgm:spPr/>
    </dgm:pt>
    <dgm:pt modelId="{BAEBD013-51A7-4E92-B3C2-0EE51474586F}" type="pres">
      <dgm:prSet presAssocID="{376E240B-98B3-4D88-BA39-24D5710EC358}" presName="gap" presStyleCnt="0"/>
      <dgm:spPr/>
    </dgm:pt>
    <dgm:pt modelId="{2F400E76-0CAB-448B-AC51-169792350254}" type="pres">
      <dgm:prSet presAssocID="{376E240B-98B3-4D88-BA39-24D5710EC358}" presName="medCircle2" presStyleLbl="vennNode1" presStyleIdx="1" presStyleCnt="3"/>
      <dgm:spPr/>
    </dgm:pt>
    <dgm:pt modelId="{3C50656B-1FF4-45D4-8A1E-5FE7564DE8D0}" type="pres">
      <dgm:prSet presAssocID="{376E240B-98B3-4D88-BA39-24D5710EC358}" presName="txLvlOnly1" presStyleLbl="revTx" presStyleIdx="1" presStyleCnt="3"/>
      <dgm:spPr/>
    </dgm:pt>
    <dgm:pt modelId="{865D098A-62EE-4AE0-A7EE-8D439623951E}" type="pres">
      <dgm:prSet presAssocID="{E553F85A-2D47-4FCA-8F87-92F1BF19423F}" presName="noChildren" presStyleCnt="0"/>
      <dgm:spPr/>
    </dgm:pt>
    <dgm:pt modelId="{FE33B1ED-3892-45C3-B4E1-CCBA8AA06C39}" type="pres">
      <dgm:prSet presAssocID="{E553F85A-2D47-4FCA-8F87-92F1BF19423F}" presName="gap" presStyleCnt="0"/>
      <dgm:spPr/>
    </dgm:pt>
    <dgm:pt modelId="{8D8E5BA4-1764-4A32-ABCC-950A91F6B8E4}" type="pres">
      <dgm:prSet presAssocID="{E553F85A-2D47-4FCA-8F87-92F1BF19423F}" presName="medCircle2" presStyleLbl="vennNode1" presStyleIdx="2" presStyleCnt="3"/>
      <dgm:spPr/>
    </dgm:pt>
    <dgm:pt modelId="{5A76A9C3-7613-49E8-A388-0D3AA05E1743}" type="pres">
      <dgm:prSet presAssocID="{E553F85A-2D47-4FCA-8F87-92F1BF19423F}" presName="txLvlOnly1" presStyleLbl="revTx" presStyleIdx="2" presStyleCnt="3"/>
      <dgm:spPr/>
    </dgm:pt>
  </dgm:ptLst>
  <dgm:cxnLst>
    <dgm:cxn modelId="{EFF6F720-6806-4930-96C4-46C76BC26D25}" srcId="{05C46FD6-5465-4DF3-9CCA-26391395B57C}" destId="{6B6A9324-9E5E-4BF3-B12C-118BDAF62E1F}" srcOrd="0" destOrd="0" parTransId="{51F32E58-1F79-48FB-B003-3150A433C97F}" sibTransId="{5755D2B5-2CAF-4597-AC22-FBA8DA654664}"/>
    <dgm:cxn modelId="{66E4A423-BB83-4C03-8689-5CB9D9842DEC}" type="presOf" srcId="{376E240B-98B3-4D88-BA39-24D5710EC358}" destId="{3C50656B-1FF4-45D4-8A1E-5FE7564DE8D0}" srcOrd="0" destOrd="0" presId="urn:microsoft.com/office/officeart/2008/layout/VerticalCircleList"/>
    <dgm:cxn modelId="{E7E0BC43-16EE-44FD-8814-B89EE696C229}" type="presOf" srcId="{6B6A9324-9E5E-4BF3-B12C-118BDAF62E1F}" destId="{898663D0-EA4D-4A8F-9898-7BAAC672EC7E}" srcOrd="0" destOrd="0" presId="urn:microsoft.com/office/officeart/2008/layout/VerticalCircleList"/>
    <dgm:cxn modelId="{D45F82C0-5FC2-47CF-9894-19BA73B5CFC3}" srcId="{05C46FD6-5465-4DF3-9CCA-26391395B57C}" destId="{E553F85A-2D47-4FCA-8F87-92F1BF19423F}" srcOrd="2" destOrd="0" parTransId="{A4B131F4-2C22-4934-A1B1-0D3BABDF68BB}" sibTransId="{93C9313B-85D3-4AC6-8AE5-C2B2A757DBE3}"/>
    <dgm:cxn modelId="{677C08C3-687A-4CCB-8A22-EFAB518C3B7F}" srcId="{05C46FD6-5465-4DF3-9CCA-26391395B57C}" destId="{376E240B-98B3-4D88-BA39-24D5710EC358}" srcOrd="1" destOrd="0" parTransId="{473D968A-EDC2-4A2A-864D-8C3F2A509983}" sibTransId="{6D011C3E-F20A-4318-84B0-CBF6C3698524}"/>
    <dgm:cxn modelId="{69FA2AD7-54B8-4EC0-8C50-463B4D09CF4A}" type="presOf" srcId="{05C46FD6-5465-4DF3-9CCA-26391395B57C}" destId="{7BF82B53-792E-46E1-9EE5-8D46372158DE}" srcOrd="0" destOrd="0" presId="urn:microsoft.com/office/officeart/2008/layout/VerticalCircleList"/>
    <dgm:cxn modelId="{3D0DBAEA-90CA-42D6-A638-7E52BEF744F6}" type="presOf" srcId="{E553F85A-2D47-4FCA-8F87-92F1BF19423F}" destId="{5A76A9C3-7613-49E8-A388-0D3AA05E1743}" srcOrd="0" destOrd="0" presId="urn:microsoft.com/office/officeart/2008/layout/VerticalCircleList"/>
    <dgm:cxn modelId="{C414EF1C-7375-499C-A870-C4D2E20BE4E3}" type="presParOf" srcId="{7BF82B53-792E-46E1-9EE5-8D46372158DE}" destId="{8B039762-EDB5-47EB-BDA1-5ADCC298044E}" srcOrd="0" destOrd="0" presId="urn:microsoft.com/office/officeart/2008/layout/VerticalCircleList"/>
    <dgm:cxn modelId="{A324B9AE-5733-41C3-A05A-8CB38EDFDFEA}" type="presParOf" srcId="{8B039762-EDB5-47EB-BDA1-5ADCC298044E}" destId="{0DDE040A-8C68-4866-BFB4-B3F03144054C}" srcOrd="0" destOrd="0" presId="urn:microsoft.com/office/officeart/2008/layout/VerticalCircleList"/>
    <dgm:cxn modelId="{73097B9A-2911-47F0-BD1D-70E6137379B3}" type="presParOf" srcId="{8B039762-EDB5-47EB-BDA1-5ADCC298044E}" destId="{AFE5218A-47C3-451C-A099-89551C0490CA}" srcOrd="1" destOrd="0" presId="urn:microsoft.com/office/officeart/2008/layout/VerticalCircleList"/>
    <dgm:cxn modelId="{BB78073F-2D82-49A6-9F3F-944BD67ED890}" type="presParOf" srcId="{8B039762-EDB5-47EB-BDA1-5ADCC298044E}" destId="{898663D0-EA4D-4A8F-9898-7BAAC672EC7E}" srcOrd="2" destOrd="0" presId="urn:microsoft.com/office/officeart/2008/layout/VerticalCircleList"/>
    <dgm:cxn modelId="{4175B998-FC38-49D8-ACB4-F4170BF9C123}" type="presParOf" srcId="{7BF82B53-792E-46E1-9EE5-8D46372158DE}" destId="{C916014A-CD32-4F95-A34B-2BC20918E400}" srcOrd="1" destOrd="0" presId="urn:microsoft.com/office/officeart/2008/layout/VerticalCircleList"/>
    <dgm:cxn modelId="{321F537C-949A-45C2-9690-9C93A26C9DF9}" type="presParOf" srcId="{C916014A-CD32-4F95-A34B-2BC20918E400}" destId="{BAEBD013-51A7-4E92-B3C2-0EE51474586F}" srcOrd="0" destOrd="0" presId="urn:microsoft.com/office/officeart/2008/layout/VerticalCircleList"/>
    <dgm:cxn modelId="{B81C17F3-CC84-4325-8A85-11E70DAA2736}" type="presParOf" srcId="{C916014A-CD32-4F95-A34B-2BC20918E400}" destId="{2F400E76-0CAB-448B-AC51-169792350254}" srcOrd="1" destOrd="0" presId="urn:microsoft.com/office/officeart/2008/layout/VerticalCircleList"/>
    <dgm:cxn modelId="{338405C1-37D0-4E76-9393-700C36F920C2}" type="presParOf" srcId="{C916014A-CD32-4F95-A34B-2BC20918E400}" destId="{3C50656B-1FF4-45D4-8A1E-5FE7564DE8D0}" srcOrd="2" destOrd="0" presId="urn:microsoft.com/office/officeart/2008/layout/VerticalCircleList"/>
    <dgm:cxn modelId="{428E46EE-0DD0-4754-A598-312E006AF22B}" type="presParOf" srcId="{7BF82B53-792E-46E1-9EE5-8D46372158DE}" destId="{865D098A-62EE-4AE0-A7EE-8D439623951E}" srcOrd="2" destOrd="0" presId="urn:microsoft.com/office/officeart/2008/layout/VerticalCircleList"/>
    <dgm:cxn modelId="{3F606895-52B8-4ACC-87B2-341CDEA4FB84}" type="presParOf" srcId="{865D098A-62EE-4AE0-A7EE-8D439623951E}" destId="{FE33B1ED-3892-45C3-B4E1-CCBA8AA06C39}" srcOrd="0" destOrd="0" presId="urn:microsoft.com/office/officeart/2008/layout/VerticalCircleList"/>
    <dgm:cxn modelId="{E754EB11-EAB9-4CC8-BD76-60E44880B6BD}" type="presParOf" srcId="{865D098A-62EE-4AE0-A7EE-8D439623951E}" destId="{8D8E5BA4-1764-4A32-ABCC-950A91F6B8E4}" srcOrd="1" destOrd="0" presId="urn:microsoft.com/office/officeart/2008/layout/VerticalCircleList"/>
    <dgm:cxn modelId="{9245A5EC-8180-4F18-BDD8-3B39A7E51394}" type="presParOf" srcId="{865D098A-62EE-4AE0-A7EE-8D439623951E}" destId="{5A76A9C3-7613-49E8-A388-0D3AA05E174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111FA2-65B9-4BE9-8F42-AA47C75D7CD8}" type="doc">
      <dgm:prSet loTypeId="urn:microsoft.com/office/officeart/2005/8/layout/venn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BC2207-5290-4D6C-82DC-73F0CFD8C9A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500" b="1" baseline="0" dirty="0"/>
            <a:t>Faculty Development Commons</a:t>
          </a:r>
        </a:p>
      </dgm:t>
    </dgm:pt>
    <dgm:pt modelId="{6A34B573-C851-47D7-B211-D9CD25F36E4F}" type="parTrans" cxnId="{3F9E0ED7-1AFF-4404-A588-E62A389AB76E}">
      <dgm:prSet/>
      <dgm:spPr/>
      <dgm:t>
        <a:bodyPr/>
        <a:lstStyle/>
        <a:p>
          <a:endParaRPr lang="en-US"/>
        </a:p>
      </dgm:t>
    </dgm:pt>
    <dgm:pt modelId="{CAFF7343-6B3C-4F32-967C-CFD1DB279DEE}" type="sibTrans" cxnId="{3F9E0ED7-1AFF-4404-A588-E62A389AB76E}">
      <dgm:prSet/>
      <dgm:spPr/>
      <dgm:t>
        <a:bodyPr/>
        <a:lstStyle/>
        <a:p>
          <a:endParaRPr lang="en-US"/>
        </a:p>
      </dgm:t>
    </dgm:pt>
    <dgm:pt modelId="{57A980A6-A2CA-458C-BC80-682AE8643C7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500" b="1" baseline="0" dirty="0"/>
            <a:t>Instructional &amp; Discipline Associations</a:t>
          </a:r>
        </a:p>
      </dgm:t>
    </dgm:pt>
    <dgm:pt modelId="{A4ABE33A-5FE6-4127-8F0A-B44D04D401A8}" type="parTrans" cxnId="{FAA4B920-2559-4A53-81EE-6A323E31BBEC}">
      <dgm:prSet/>
      <dgm:spPr/>
      <dgm:t>
        <a:bodyPr/>
        <a:lstStyle/>
        <a:p>
          <a:endParaRPr lang="en-US"/>
        </a:p>
      </dgm:t>
    </dgm:pt>
    <dgm:pt modelId="{214F15F9-BEEC-41B1-A3ED-7BCE0F9629B4}" type="sibTrans" cxnId="{FAA4B920-2559-4A53-81EE-6A323E31BBEC}">
      <dgm:prSet/>
      <dgm:spPr/>
      <dgm:t>
        <a:bodyPr/>
        <a:lstStyle/>
        <a:p>
          <a:endParaRPr lang="en-US"/>
        </a:p>
      </dgm:t>
    </dgm:pt>
    <dgm:pt modelId="{60850E8C-088D-4624-8095-7B0FA064CD2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800" b="1" baseline="0" dirty="0"/>
            <a:t>Scholarship of Teaching &amp; Learning (</a:t>
          </a:r>
          <a:r>
            <a:rPr lang="en-US" sz="1800" b="1" baseline="0" dirty="0" err="1"/>
            <a:t>SoTL</a:t>
          </a:r>
          <a:r>
            <a:rPr lang="en-US" sz="1800" b="1" baseline="0" dirty="0"/>
            <a:t>) Commons</a:t>
          </a:r>
        </a:p>
      </dgm:t>
    </dgm:pt>
    <dgm:pt modelId="{59C80E65-2789-468B-BDCB-F94618AF662B}" type="parTrans" cxnId="{54AD7BDD-D858-49F8-8C26-153F8F0598CA}">
      <dgm:prSet/>
      <dgm:spPr/>
      <dgm:t>
        <a:bodyPr/>
        <a:lstStyle/>
        <a:p>
          <a:endParaRPr lang="en-US"/>
        </a:p>
      </dgm:t>
    </dgm:pt>
    <dgm:pt modelId="{5D9AC6BF-0680-4C6C-9253-2A640E54C713}" type="sibTrans" cxnId="{54AD7BDD-D858-49F8-8C26-153F8F0598CA}">
      <dgm:prSet/>
      <dgm:spPr/>
      <dgm:t>
        <a:bodyPr/>
        <a:lstStyle/>
        <a:p>
          <a:endParaRPr lang="en-US"/>
        </a:p>
      </dgm:t>
    </dgm:pt>
    <dgm:pt modelId="{BC6AB98C-4780-4DCE-9597-FF02B5D520E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b="1" baseline="0" dirty="0"/>
            <a:t>Best Practices &amp; Resources</a:t>
          </a:r>
        </a:p>
      </dgm:t>
    </dgm:pt>
    <dgm:pt modelId="{D832EAA2-55E7-4909-8FB2-73600389A1FB}" type="parTrans" cxnId="{D477E20E-689D-416E-A518-3ABD985FBE65}">
      <dgm:prSet/>
      <dgm:spPr/>
      <dgm:t>
        <a:bodyPr/>
        <a:lstStyle/>
        <a:p>
          <a:endParaRPr lang="en-US"/>
        </a:p>
      </dgm:t>
    </dgm:pt>
    <dgm:pt modelId="{223248B0-DD7D-405A-BAD6-73B960678DF2}" type="sibTrans" cxnId="{D477E20E-689D-416E-A518-3ABD985FBE65}">
      <dgm:prSet/>
      <dgm:spPr/>
      <dgm:t>
        <a:bodyPr/>
        <a:lstStyle/>
        <a:p>
          <a:endParaRPr lang="en-US"/>
        </a:p>
      </dgm:t>
    </dgm:pt>
    <dgm:pt modelId="{1CFB4285-2527-4061-991A-1E0DC6B92023}" type="pres">
      <dgm:prSet presAssocID="{ED111FA2-65B9-4BE9-8F42-AA47C75D7CD8}" presName="Name0" presStyleCnt="0">
        <dgm:presLayoutVars>
          <dgm:chMax val="7"/>
          <dgm:resizeHandles val="exact"/>
        </dgm:presLayoutVars>
      </dgm:prSet>
      <dgm:spPr/>
    </dgm:pt>
    <dgm:pt modelId="{38522014-2A6F-4497-ADF3-3C306A13F6E1}" type="pres">
      <dgm:prSet presAssocID="{ED111FA2-65B9-4BE9-8F42-AA47C75D7CD8}" presName="comp1" presStyleCnt="0"/>
      <dgm:spPr/>
    </dgm:pt>
    <dgm:pt modelId="{97FC11D8-03AA-4251-99D6-6B74D1BBCCA9}" type="pres">
      <dgm:prSet presAssocID="{ED111FA2-65B9-4BE9-8F42-AA47C75D7CD8}" presName="circle1" presStyleLbl="node1" presStyleIdx="0" presStyleCnt="4" custLinFactNeighborX="-769" custLinFactNeighborY="2036"/>
      <dgm:spPr/>
    </dgm:pt>
    <dgm:pt modelId="{DA8D533C-2C6C-4FAB-8F39-2BE6F3BFE526}" type="pres">
      <dgm:prSet presAssocID="{ED111FA2-65B9-4BE9-8F42-AA47C75D7CD8}" presName="c1text" presStyleLbl="node1" presStyleIdx="0" presStyleCnt="4">
        <dgm:presLayoutVars>
          <dgm:bulletEnabled val="1"/>
        </dgm:presLayoutVars>
      </dgm:prSet>
      <dgm:spPr/>
    </dgm:pt>
    <dgm:pt modelId="{2C3705F6-7AF3-46FE-94DC-F3A5303AFD76}" type="pres">
      <dgm:prSet presAssocID="{ED111FA2-65B9-4BE9-8F42-AA47C75D7CD8}" presName="comp2" presStyleCnt="0"/>
      <dgm:spPr/>
    </dgm:pt>
    <dgm:pt modelId="{1972838C-95F9-4406-98B3-0F1DE725FCA2}" type="pres">
      <dgm:prSet presAssocID="{ED111FA2-65B9-4BE9-8F42-AA47C75D7CD8}" presName="circle2" presStyleLbl="node1" presStyleIdx="1" presStyleCnt="4" custLinFactNeighborX="0" custLinFactNeighborY="1423"/>
      <dgm:spPr/>
    </dgm:pt>
    <dgm:pt modelId="{621FA424-4D86-4577-9671-0357DA614271}" type="pres">
      <dgm:prSet presAssocID="{ED111FA2-65B9-4BE9-8F42-AA47C75D7CD8}" presName="c2text" presStyleLbl="node1" presStyleIdx="1" presStyleCnt="4">
        <dgm:presLayoutVars>
          <dgm:bulletEnabled val="1"/>
        </dgm:presLayoutVars>
      </dgm:prSet>
      <dgm:spPr/>
    </dgm:pt>
    <dgm:pt modelId="{E525391A-424D-4E18-ADCD-445B1F31CDFC}" type="pres">
      <dgm:prSet presAssocID="{ED111FA2-65B9-4BE9-8F42-AA47C75D7CD8}" presName="comp3" presStyleCnt="0"/>
      <dgm:spPr/>
    </dgm:pt>
    <dgm:pt modelId="{9082EC31-50CF-43CA-AE27-BA72A2A393B6}" type="pres">
      <dgm:prSet presAssocID="{ED111FA2-65B9-4BE9-8F42-AA47C75D7CD8}" presName="circle3" presStyleLbl="node1" presStyleIdx="2" presStyleCnt="4"/>
      <dgm:spPr/>
    </dgm:pt>
    <dgm:pt modelId="{6F23950A-6FDB-41C7-845D-7552F3B4363E}" type="pres">
      <dgm:prSet presAssocID="{ED111FA2-65B9-4BE9-8F42-AA47C75D7CD8}" presName="c3text" presStyleLbl="node1" presStyleIdx="2" presStyleCnt="4">
        <dgm:presLayoutVars>
          <dgm:bulletEnabled val="1"/>
        </dgm:presLayoutVars>
      </dgm:prSet>
      <dgm:spPr/>
    </dgm:pt>
    <dgm:pt modelId="{B9BEA287-C81F-4224-AA90-E44572AB793A}" type="pres">
      <dgm:prSet presAssocID="{ED111FA2-65B9-4BE9-8F42-AA47C75D7CD8}" presName="comp4" presStyleCnt="0"/>
      <dgm:spPr/>
    </dgm:pt>
    <dgm:pt modelId="{4898C319-7DC3-4501-BB2D-060E0F9437F5}" type="pres">
      <dgm:prSet presAssocID="{ED111FA2-65B9-4BE9-8F42-AA47C75D7CD8}" presName="circle4" presStyleLbl="node1" presStyleIdx="3" presStyleCnt="4"/>
      <dgm:spPr/>
    </dgm:pt>
    <dgm:pt modelId="{5409137B-8FC8-4F48-8597-B1FC54F72D74}" type="pres">
      <dgm:prSet presAssocID="{ED111FA2-65B9-4BE9-8F42-AA47C75D7CD8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477E20E-689D-416E-A518-3ABD985FBE65}" srcId="{ED111FA2-65B9-4BE9-8F42-AA47C75D7CD8}" destId="{BC6AB98C-4780-4DCE-9597-FF02B5D520E6}" srcOrd="2" destOrd="0" parTransId="{D832EAA2-55E7-4909-8FB2-73600389A1FB}" sibTransId="{223248B0-DD7D-405A-BAD6-73B960678DF2}"/>
    <dgm:cxn modelId="{FAA4B920-2559-4A53-81EE-6A323E31BBEC}" srcId="{ED111FA2-65B9-4BE9-8F42-AA47C75D7CD8}" destId="{57A980A6-A2CA-458C-BC80-682AE8643C76}" srcOrd="1" destOrd="0" parTransId="{A4ABE33A-5FE6-4127-8F0A-B44D04D401A8}" sibTransId="{214F15F9-BEEC-41B1-A3ED-7BCE0F9629B4}"/>
    <dgm:cxn modelId="{16ECD82E-BEB0-48C2-A17F-3A033B4D71E0}" type="presOf" srcId="{D9BC2207-5290-4D6C-82DC-73F0CFD8C9A3}" destId="{DA8D533C-2C6C-4FAB-8F39-2BE6F3BFE526}" srcOrd="1" destOrd="0" presId="urn:microsoft.com/office/officeart/2005/8/layout/venn2"/>
    <dgm:cxn modelId="{3A4A7243-4A96-4EBA-A6CC-40869B2E796B}" type="presOf" srcId="{57A980A6-A2CA-458C-BC80-682AE8643C76}" destId="{621FA424-4D86-4577-9671-0357DA614271}" srcOrd="1" destOrd="0" presId="urn:microsoft.com/office/officeart/2005/8/layout/venn2"/>
    <dgm:cxn modelId="{5661CE71-7A54-4C71-8A9F-2346C316B6D5}" type="presOf" srcId="{60850E8C-088D-4624-8095-7B0FA064CD25}" destId="{4898C319-7DC3-4501-BB2D-060E0F9437F5}" srcOrd="0" destOrd="0" presId="urn:microsoft.com/office/officeart/2005/8/layout/venn2"/>
    <dgm:cxn modelId="{7D84CE87-3057-444A-B48F-27FE1F13F95C}" type="presOf" srcId="{ED111FA2-65B9-4BE9-8F42-AA47C75D7CD8}" destId="{1CFB4285-2527-4061-991A-1E0DC6B92023}" srcOrd="0" destOrd="0" presId="urn:microsoft.com/office/officeart/2005/8/layout/venn2"/>
    <dgm:cxn modelId="{6EC0D999-CC9B-4FAD-8B93-7F166FFCDF63}" type="presOf" srcId="{57A980A6-A2CA-458C-BC80-682AE8643C76}" destId="{1972838C-95F9-4406-98B3-0F1DE725FCA2}" srcOrd="0" destOrd="0" presId="urn:microsoft.com/office/officeart/2005/8/layout/venn2"/>
    <dgm:cxn modelId="{7D6EF69C-2428-480A-8987-20C10B2F540D}" type="presOf" srcId="{60850E8C-088D-4624-8095-7B0FA064CD25}" destId="{5409137B-8FC8-4F48-8597-B1FC54F72D74}" srcOrd="1" destOrd="0" presId="urn:microsoft.com/office/officeart/2005/8/layout/venn2"/>
    <dgm:cxn modelId="{ED7C5AB9-668D-4A25-B13E-AAF4BCFF66C7}" type="presOf" srcId="{BC6AB98C-4780-4DCE-9597-FF02B5D520E6}" destId="{6F23950A-6FDB-41C7-845D-7552F3B4363E}" srcOrd="1" destOrd="0" presId="urn:microsoft.com/office/officeart/2005/8/layout/venn2"/>
    <dgm:cxn modelId="{34AA61C7-EFA7-4867-BE61-655ABFAC02BB}" type="presOf" srcId="{D9BC2207-5290-4D6C-82DC-73F0CFD8C9A3}" destId="{97FC11D8-03AA-4251-99D6-6B74D1BBCCA9}" srcOrd="0" destOrd="0" presId="urn:microsoft.com/office/officeart/2005/8/layout/venn2"/>
    <dgm:cxn modelId="{3F9E0ED7-1AFF-4404-A588-E62A389AB76E}" srcId="{ED111FA2-65B9-4BE9-8F42-AA47C75D7CD8}" destId="{D9BC2207-5290-4D6C-82DC-73F0CFD8C9A3}" srcOrd="0" destOrd="0" parTransId="{6A34B573-C851-47D7-B211-D9CD25F36E4F}" sibTransId="{CAFF7343-6B3C-4F32-967C-CFD1DB279DEE}"/>
    <dgm:cxn modelId="{54AD7BDD-D858-49F8-8C26-153F8F0598CA}" srcId="{ED111FA2-65B9-4BE9-8F42-AA47C75D7CD8}" destId="{60850E8C-088D-4624-8095-7B0FA064CD25}" srcOrd="3" destOrd="0" parTransId="{59C80E65-2789-468B-BDCB-F94618AF662B}" sibTransId="{5D9AC6BF-0680-4C6C-9253-2A640E54C713}"/>
    <dgm:cxn modelId="{1251EEE0-DEC1-4F93-9912-558EC5C1E8A5}" type="presOf" srcId="{BC6AB98C-4780-4DCE-9597-FF02B5D520E6}" destId="{9082EC31-50CF-43CA-AE27-BA72A2A393B6}" srcOrd="0" destOrd="0" presId="urn:microsoft.com/office/officeart/2005/8/layout/venn2"/>
    <dgm:cxn modelId="{F9B7DC89-BF4E-4257-BB3F-CD70BD7B2213}" type="presParOf" srcId="{1CFB4285-2527-4061-991A-1E0DC6B92023}" destId="{38522014-2A6F-4497-ADF3-3C306A13F6E1}" srcOrd="0" destOrd="0" presId="urn:microsoft.com/office/officeart/2005/8/layout/venn2"/>
    <dgm:cxn modelId="{C7030B55-9375-47AA-BE08-D838E1DC807E}" type="presParOf" srcId="{38522014-2A6F-4497-ADF3-3C306A13F6E1}" destId="{97FC11D8-03AA-4251-99D6-6B74D1BBCCA9}" srcOrd="0" destOrd="0" presId="urn:microsoft.com/office/officeart/2005/8/layout/venn2"/>
    <dgm:cxn modelId="{5B9468DC-2F6C-46DD-B3BF-4ED84C630128}" type="presParOf" srcId="{38522014-2A6F-4497-ADF3-3C306A13F6E1}" destId="{DA8D533C-2C6C-4FAB-8F39-2BE6F3BFE526}" srcOrd="1" destOrd="0" presId="urn:microsoft.com/office/officeart/2005/8/layout/venn2"/>
    <dgm:cxn modelId="{87360F51-8816-4E39-A51A-6DE220126EA1}" type="presParOf" srcId="{1CFB4285-2527-4061-991A-1E0DC6B92023}" destId="{2C3705F6-7AF3-46FE-94DC-F3A5303AFD76}" srcOrd="1" destOrd="0" presId="urn:microsoft.com/office/officeart/2005/8/layout/venn2"/>
    <dgm:cxn modelId="{38E8EC1B-7914-4D92-85D0-ED56E8F1E640}" type="presParOf" srcId="{2C3705F6-7AF3-46FE-94DC-F3A5303AFD76}" destId="{1972838C-95F9-4406-98B3-0F1DE725FCA2}" srcOrd="0" destOrd="0" presId="urn:microsoft.com/office/officeart/2005/8/layout/venn2"/>
    <dgm:cxn modelId="{6F8D2CDA-8A67-4E34-BFA8-9014DF07238C}" type="presParOf" srcId="{2C3705F6-7AF3-46FE-94DC-F3A5303AFD76}" destId="{621FA424-4D86-4577-9671-0357DA614271}" srcOrd="1" destOrd="0" presId="urn:microsoft.com/office/officeart/2005/8/layout/venn2"/>
    <dgm:cxn modelId="{41D40126-625C-434A-9C87-B5639BDC0780}" type="presParOf" srcId="{1CFB4285-2527-4061-991A-1E0DC6B92023}" destId="{E525391A-424D-4E18-ADCD-445B1F31CDFC}" srcOrd="2" destOrd="0" presId="urn:microsoft.com/office/officeart/2005/8/layout/venn2"/>
    <dgm:cxn modelId="{CAAA2554-67AF-43BA-9004-695DAF27EF6A}" type="presParOf" srcId="{E525391A-424D-4E18-ADCD-445B1F31CDFC}" destId="{9082EC31-50CF-43CA-AE27-BA72A2A393B6}" srcOrd="0" destOrd="0" presId="urn:microsoft.com/office/officeart/2005/8/layout/venn2"/>
    <dgm:cxn modelId="{CEDBE7BC-8F0D-4561-95EF-AED261060CFB}" type="presParOf" srcId="{E525391A-424D-4E18-ADCD-445B1F31CDFC}" destId="{6F23950A-6FDB-41C7-845D-7552F3B4363E}" srcOrd="1" destOrd="0" presId="urn:microsoft.com/office/officeart/2005/8/layout/venn2"/>
    <dgm:cxn modelId="{D255ED20-4DDD-4C6A-982E-18399FB3FF68}" type="presParOf" srcId="{1CFB4285-2527-4061-991A-1E0DC6B92023}" destId="{B9BEA287-C81F-4224-AA90-E44572AB793A}" srcOrd="3" destOrd="0" presId="urn:microsoft.com/office/officeart/2005/8/layout/venn2"/>
    <dgm:cxn modelId="{1D47D5CA-E985-4A72-A8F6-5528C0170290}" type="presParOf" srcId="{B9BEA287-C81F-4224-AA90-E44572AB793A}" destId="{4898C319-7DC3-4501-BB2D-060E0F9437F5}" srcOrd="0" destOrd="0" presId="urn:microsoft.com/office/officeart/2005/8/layout/venn2"/>
    <dgm:cxn modelId="{E5B6F7BE-AD9C-4B3E-AE69-53CD584EABC8}" type="presParOf" srcId="{B9BEA287-C81F-4224-AA90-E44572AB793A}" destId="{5409137B-8FC8-4F48-8597-B1FC54F72D7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C46FD6-5465-4DF3-9CCA-26391395B57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B6A9324-9E5E-4BF3-B12C-118BDAF62E1F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Teaching &amp; Learning Commons </a:t>
          </a:r>
          <a:endParaRPr lang="en-US" dirty="0"/>
        </a:p>
      </dgm:t>
    </dgm:pt>
    <dgm:pt modelId="{51F32E58-1F79-48FB-B003-3150A433C97F}" type="parTrans" cxnId="{EFF6F720-6806-4930-96C4-46C76BC26D25}">
      <dgm:prSet/>
      <dgm:spPr/>
      <dgm:t>
        <a:bodyPr/>
        <a:lstStyle/>
        <a:p>
          <a:endParaRPr lang="en-US"/>
        </a:p>
      </dgm:t>
    </dgm:pt>
    <dgm:pt modelId="{5755D2B5-2CAF-4597-AC22-FBA8DA654664}" type="sibTrans" cxnId="{EFF6F720-6806-4930-96C4-46C76BC26D25}">
      <dgm:prSet/>
      <dgm:spPr/>
      <dgm:t>
        <a:bodyPr/>
        <a:lstStyle/>
        <a:p>
          <a:endParaRPr lang="en-US"/>
        </a:p>
      </dgm:t>
    </dgm:pt>
    <dgm:pt modelId="{376E240B-98B3-4D88-BA39-24D5710EC358}">
      <dgm:prSet/>
      <dgm:spPr/>
      <dgm:t>
        <a:bodyPr/>
        <a:lstStyle/>
        <a:p>
          <a:r>
            <a:rPr lang="en-US" dirty="0"/>
            <a:t>Open Moodle Course</a:t>
          </a:r>
        </a:p>
      </dgm:t>
    </dgm:pt>
    <dgm:pt modelId="{473D968A-EDC2-4A2A-864D-8C3F2A509983}" type="parTrans" cxnId="{677C08C3-687A-4CCB-8A22-EFAB518C3B7F}">
      <dgm:prSet/>
      <dgm:spPr/>
      <dgm:t>
        <a:bodyPr/>
        <a:lstStyle/>
        <a:p>
          <a:endParaRPr lang="en-US"/>
        </a:p>
      </dgm:t>
    </dgm:pt>
    <dgm:pt modelId="{6D011C3E-F20A-4318-84B0-CBF6C3698524}" type="sibTrans" cxnId="{677C08C3-687A-4CCB-8A22-EFAB518C3B7F}">
      <dgm:prSet/>
      <dgm:spPr/>
      <dgm:t>
        <a:bodyPr/>
        <a:lstStyle/>
        <a:p>
          <a:endParaRPr lang="en-US"/>
        </a:p>
      </dgm:t>
    </dgm:pt>
    <dgm:pt modelId="{E553F85A-2D47-4FCA-8F87-92F1BF19423F}">
      <dgm:prSet/>
      <dgm:spPr/>
      <dgm:t>
        <a:bodyPr/>
        <a:lstStyle/>
        <a:p>
          <a:r>
            <a:rPr lang="en-US" dirty="0"/>
            <a:t>Guest access available now</a:t>
          </a:r>
        </a:p>
      </dgm:t>
    </dgm:pt>
    <dgm:pt modelId="{A4B131F4-2C22-4934-A1B1-0D3BABDF68BB}" type="parTrans" cxnId="{D45F82C0-5FC2-47CF-9894-19BA73B5CFC3}">
      <dgm:prSet/>
      <dgm:spPr/>
      <dgm:t>
        <a:bodyPr/>
        <a:lstStyle/>
        <a:p>
          <a:endParaRPr lang="en-US"/>
        </a:p>
      </dgm:t>
    </dgm:pt>
    <dgm:pt modelId="{93C9313B-85D3-4AC6-8AE5-C2B2A757DBE3}" type="sibTrans" cxnId="{D45F82C0-5FC2-47CF-9894-19BA73B5CFC3}">
      <dgm:prSet/>
      <dgm:spPr/>
      <dgm:t>
        <a:bodyPr/>
        <a:lstStyle/>
        <a:p>
          <a:endParaRPr lang="en-US"/>
        </a:p>
      </dgm:t>
    </dgm:pt>
    <dgm:pt modelId="{7BF82B53-792E-46E1-9EE5-8D46372158DE}" type="pres">
      <dgm:prSet presAssocID="{05C46FD6-5465-4DF3-9CCA-26391395B57C}" presName="Name0" presStyleCnt="0">
        <dgm:presLayoutVars>
          <dgm:dir/>
        </dgm:presLayoutVars>
      </dgm:prSet>
      <dgm:spPr/>
    </dgm:pt>
    <dgm:pt modelId="{8B039762-EDB5-47EB-BDA1-5ADCC298044E}" type="pres">
      <dgm:prSet presAssocID="{6B6A9324-9E5E-4BF3-B12C-118BDAF62E1F}" presName="noChildren" presStyleCnt="0"/>
      <dgm:spPr/>
    </dgm:pt>
    <dgm:pt modelId="{0DDE040A-8C68-4866-BFB4-B3F03144054C}" type="pres">
      <dgm:prSet presAssocID="{6B6A9324-9E5E-4BF3-B12C-118BDAF62E1F}" presName="gap" presStyleCnt="0"/>
      <dgm:spPr/>
    </dgm:pt>
    <dgm:pt modelId="{AFE5218A-47C3-451C-A099-89551C0490CA}" type="pres">
      <dgm:prSet presAssocID="{6B6A9324-9E5E-4BF3-B12C-118BDAF62E1F}" presName="medCircle2" presStyleLbl="vennNode1" presStyleIdx="0" presStyleCnt="3"/>
      <dgm:spPr>
        <a:solidFill>
          <a:schemeClr val="accent2">
            <a:alpha val="50000"/>
          </a:schemeClr>
        </a:solidFill>
      </dgm:spPr>
    </dgm:pt>
    <dgm:pt modelId="{898663D0-EA4D-4A8F-9898-7BAAC672EC7E}" type="pres">
      <dgm:prSet presAssocID="{6B6A9324-9E5E-4BF3-B12C-118BDAF62E1F}" presName="txLvlOnly1" presStyleLbl="revTx" presStyleIdx="0" presStyleCnt="3"/>
      <dgm:spPr/>
    </dgm:pt>
    <dgm:pt modelId="{C916014A-CD32-4F95-A34B-2BC20918E400}" type="pres">
      <dgm:prSet presAssocID="{376E240B-98B3-4D88-BA39-24D5710EC358}" presName="noChildren" presStyleCnt="0"/>
      <dgm:spPr/>
    </dgm:pt>
    <dgm:pt modelId="{BAEBD013-51A7-4E92-B3C2-0EE51474586F}" type="pres">
      <dgm:prSet presAssocID="{376E240B-98B3-4D88-BA39-24D5710EC358}" presName="gap" presStyleCnt="0"/>
      <dgm:spPr/>
    </dgm:pt>
    <dgm:pt modelId="{2F400E76-0CAB-448B-AC51-169792350254}" type="pres">
      <dgm:prSet presAssocID="{376E240B-98B3-4D88-BA39-24D5710EC358}" presName="medCircle2" presStyleLbl="vennNode1" presStyleIdx="1" presStyleCnt="3"/>
      <dgm:spPr>
        <a:solidFill>
          <a:schemeClr val="accent3">
            <a:alpha val="50000"/>
          </a:schemeClr>
        </a:solidFill>
      </dgm:spPr>
    </dgm:pt>
    <dgm:pt modelId="{3C50656B-1FF4-45D4-8A1E-5FE7564DE8D0}" type="pres">
      <dgm:prSet presAssocID="{376E240B-98B3-4D88-BA39-24D5710EC358}" presName="txLvlOnly1" presStyleLbl="revTx" presStyleIdx="1" presStyleCnt="3"/>
      <dgm:spPr/>
    </dgm:pt>
    <dgm:pt modelId="{865D098A-62EE-4AE0-A7EE-8D439623951E}" type="pres">
      <dgm:prSet presAssocID="{E553F85A-2D47-4FCA-8F87-92F1BF19423F}" presName="noChildren" presStyleCnt="0"/>
      <dgm:spPr/>
    </dgm:pt>
    <dgm:pt modelId="{FE33B1ED-3892-45C3-B4E1-CCBA8AA06C39}" type="pres">
      <dgm:prSet presAssocID="{E553F85A-2D47-4FCA-8F87-92F1BF19423F}" presName="gap" presStyleCnt="0"/>
      <dgm:spPr/>
    </dgm:pt>
    <dgm:pt modelId="{8D8E5BA4-1764-4A32-ABCC-950A91F6B8E4}" type="pres">
      <dgm:prSet presAssocID="{E553F85A-2D47-4FCA-8F87-92F1BF19423F}" presName="medCircle2" presStyleLbl="vennNode1" presStyleIdx="2" presStyleCnt="3"/>
      <dgm:spPr>
        <a:solidFill>
          <a:schemeClr val="accent6">
            <a:alpha val="50000"/>
          </a:schemeClr>
        </a:solidFill>
      </dgm:spPr>
    </dgm:pt>
    <dgm:pt modelId="{5A76A9C3-7613-49E8-A388-0D3AA05E1743}" type="pres">
      <dgm:prSet presAssocID="{E553F85A-2D47-4FCA-8F87-92F1BF19423F}" presName="txLvlOnly1" presStyleLbl="revTx" presStyleIdx="2" presStyleCnt="3"/>
      <dgm:spPr/>
    </dgm:pt>
  </dgm:ptLst>
  <dgm:cxnLst>
    <dgm:cxn modelId="{EFF6F720-6806-4930-96C4-46C76BC26D25}" srcId="{05C46FD6-5465-4DF3-9CCA-26391395B57C}" destId="{6B6A9324-9E5E-4BF3-B12C-118BDAF62E1F}" srcOrd="0" destOrd="0" parTransId="{51F32E58-1F79-48FB-B003-3150A433C97F}" sibTransId="{5755D2B5-2CAF-4597-AC22-FBA8DA654664}"/>
    <dgm:cxn modelId="{66E4A423-BB83-4C03-8689-5CB9D9842DEC}" type="presOf" srcId="{376E240B-98B3-4D88-BA39-24D5710EC358}" destId="{3C50656B-1FF4-45D4-8A1E-5FE7564DE8D0}" srcOrd="0" destOrd="0" presId="urn:microsoft.com/office/officeart/2008/layout/VerticalCircleList"/>
    <dgm:cxn modelId="{E7E0BC43-16EE-44FD-8814-B89EE696C229}" type="presOf" srcId="{6B6A9324-9E5E-4BF3-B12C-118BDAF62E1F}" destId="{898663D0-EA4D-4A8F-9898-7BAAC672EC7E}" srcOrd="0" destOrd="0" presId="urn:microsoft.com/office/officeart/2008/layout/VerticalCircleList"/>
    <dgm:cxn modelId="{D45F82C0-5FC2-47CF-9894-19BA73B5CFC3}" srcId="{05C46FD6-5465-4DF3-9CCA-26391395B57C}" destId="{E553F85A-2D47-4FCA-8F87-92F1BF19423F}" srcOrd="2" destOrd="0" parTransId="{A4B131F4-2C22-4934-A1B1-0D3BABDF68BB}" sibTransId="{93C9313B-85D3-4AC6-8AE5-C2B2A757DBE3}"/>
    <dgm:cxn modelId="{677C08C3-687A-4CCB-8A22-EFAB518C3B7F}" srcId="{05C46FD6-5465-4DF3-9CCA-26391395B57C}" destId="{376E240B-98B3-4D88-BA39-24D5710EC358}" srcOrd="1" destOrd="0" parTransId="{473D968A-EDC2-4A2A-864D-8C3F2A509983}" sibTransId="{6D011C3E-F20A-4318-84B0-CBF6C3698524}"/>
    <dgm:cxn modelId="{69FA2AD7-54B8-4EC0-8C50-463B4D09CF4A}" type="presOf" srcId="{05C46FD6-5465-4DF3-9CCA-26391395B57C}" destId="{7BF82B53-792E-46E1-9EE5-8D46372158DE}" srcOrd="0" destOrd="0" presId="urn:microsoft.com/office/officeart/2008/layout/VerticalCircleList"/>
    <dgm:cxn modelId="{3D0DBAEA-90CA-42D6-A638-7E52BEF744F6}" type="presOf" srcId="{E553F85A-2D47-4FCA-8F87-92F1BF19423F}" destId="{5A76A9C3-7613-49E8-A388-0D3AA05E1743}" srcOrd="0" destOrd="0" presId="urn:microsoft.com/office/officeart/2008/layout/VerticalCircleList"/>
    <dgm:cxn modelId="{C414EF1C-7375-499C-A870-C4D2E20BE4E3}" type="presParOf" srcId="{7BF82B53-792E-46E1-9EE5-8D46372158DE}" destId="{8B039762-EDB5-47EB-BDA1-5ADCC298044E}" srcOrd="0" destOrd="0" presId="urn:microsoft.com/office/officeart/2008/layout/VerticalCircleList"/>
    <dgm:cxn modelId="{A324B9AE-5733-41C3-A05A-8CB38EDFDFEA}" type="presParOf" srcId="{8B039762-EDB5-47EB-BDA1-5ADCC298044E}" destId="{0DDE040A-8C68-4866-BFB4-B3F03144054C}" srcOrd="0" destOrd="0" presId="urn:microsoft.com/office/officeart/2008/layout/VerticalCircleList"/>
    <dgm:cxn modelId="{73097B9A-2911-47F0-BD1D-70E6137379B3}" type="presParOf" srcId="{8B039762-EDB5-47EB-BDA1-5ADCC298044E}" destId="{AFE5218A-47C3-451C-A099-89551C0490CA}" srcOrd="1" destOrd="0" presId="urn:microsoft.com/office/officeart/2008/layout/VerticalCircleList"/>
    <dgm:cxn modelId="{BB78073F-2D82-49A6-9F3F-944BD67ED890}" type="presParOf" srcId="{8B039762-EDB5-47EB-BDA1-5ADCC298044E}" destId="{898663D0-EA4D-4A8F-9898-7BAAC672EC7E}" srcOrd="2" destOrd="0" presId="urn:microsoft.com/office/officeart/2008/layout/VerticalCircleList"/>
    <dgm:cxn modelId="{4175B998-FC38-49D8-ACB4-F4170BF9C123}" type="presParOf" srcId="{7BF82B53-792E-46E1-9EE5-8D46372158DE}" destId="{C916014A-CD32-4F95-A34B-2BC20918E400}" srcOrd="1" destOrd="0" presId="urn:microsoft.com/office/officeart/2008/layout/VerticalCircleList"/>
    <dgm:cxn modelId="{321F537C-949A-45C2-9690-9C93A26C9DF9}" type="presParOf" srcId="{C916014A-CD32-4F95-A34B-2BC20918E400}" destId="{BAEBD013-51A7-4E92-B3C2-0EE51474586F}" srcOrd="0" destOrd="0" presId="urn:microsoft.com/office/officeart/2008/layout/VerticalCircleList"/>
    <dgm:cxn modelId="{B81C17F3-CC84-4325-8A85-11E70DAA2736}" type="presParOf" srcId="{C916014A-CD32-4F95-A34B-2BC20918E400}" destId="{2F400E76-0CAB-448B-AC51-169792350254}" srcOrd="1" destOrd="0" presId="urn:microsoft.com/office/officeart/2008/layout/VerticalCircleList"/>
    <dgm:cxn modelId="{338405C1-37D0-4E76-9393-700C36F920C2}" type="presParOf" srcId="{C916014A-CD32-4F95-A34B-2BC20918E400}" destId="{3C50656B-1FF4-45D4-8A1E-5FE7564DE8D0}" srcOrd="2" destOrd="0" presId="urn:microsoft.com/office/officeart/2008/layout/VerticalCircleList"/>
    <dgm:cxn modelId="{428E46EE-0DD0-4754-A598-312E006AF22B}" type="presParOf" srcId="{7BF82B53-792E-46E1-9EE5-8D46372158DE}" destId="{865D098A-62EE-4AE0-A7EE-8D439623951E}" srcOrd="2" destOrd="0" presId="urn:microsoft.com/office/officeart/2008/layout/VerticalCircleList"/>
    <dgm:cxn modelId="{3F606895-52B8-4ACC-87B2-341CDEA4FB84}" type="presParOf" srcId="{865D098A-62EE-4AE0-A7EE-8D439623951E}" destId="{FE33B1ED-3892-45C3-B4E1-CCBA8AA06C39}" srcOrd="0" destOrd="0" presId="urn:microsoft.com/office/officeart/2008/layout/VerticalCircleList"/>
    <dgm:cxn modelId="{E754EB11-EAB9-4CC8-BD76-60E44880B6BD}" type="presParOf" srcId="{865D098A-62EE-4AE0-A7EE-8D439623951E}" destId="{8D8E5BA4-1764-4A32-ABCC-950A91F6B8E4}" srcOrd="1" destOrd="0" presId="urn:microsoft.com/office/officeart/2008/layout/VerticalCircleList"/>
    <dgm:cxn modelId="{9245A5EC-8180-4F18-BDD8-3B39A7E51394}" type="presParOf" srcId="{865D098A-62EE-4AE0-A7EE-8D439623951E}" destId="{5A76A9C3-7613-49E8-A388-0D3AA05E174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D9DB84-12FA-40CD-A5B2-913169736191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7A6664-14D4-4173-8859-DC940D8C0029}">
      <dgm:prSet phldrT="[Text]" custT="1"/>
      <dgm:spPr/>
      <dgm:t>
        <a:bodyPr/>
        <a:lstStyle/>
        <a:p>
          <a:r>
            <a:rPr lang="en-US" sz="9600" b="1"/>
            <a:t>?</a:t>
          </a:r>
          <a:endParaRPr lang="en-US" sz="9600" b="1" dirty="0"/>
        </a:p>
      </dgm:t>
    </dgm:pt>
    <dgm:pt modelId="{33EEAAE6-6CEB-43FF-A5DD-6F7308862390}" type="parTrans" cxnId="{92C7B8BA-A60E-411F-B517-0E1BB6FBE2E6}">
      <dgm:prSet/>
      <dgm:spPr/>
      <dgm:t>
        <a:bodyPr/>
        <a:lstStyle/>
        <a:p>
          <a:endParaRPr lang="en-US"/>
        </a:p>
      </dgm:t>
    </dgm:pt>
    <dgm:pt modelId="{921D102C-90D9-45BA-AC10-5A98C351FAAE}" type="sibTrans" cxnId="{92C7B8BA-A60E-411F-B517-0E1BB6FBE2E6}">
      <dgm:prSet/>
      <dgm:spPr/>
      <dgm:t>
        <a:bodyPr/>
        <a:lstStyle/>
        <a:p>
          <a:endParaRPr lang="en-US"/>
        </a:p>
      </dgm:t>
    </dgm:pt>
    <dgm:pt modelId="{62A9E715-5981-4C7E-839E-37CEDDDF5D53}">
      <dgm:prSet phldrT="[Text]" custT="1"/>
      <dgm:spPr/>
      <dgm:t>
        <a:bodyPr/>
        <a:lstStyle/>
        <a:p>
          <a:r>
            <a:rPr lang="en-US" sz="9600" b="1" dirty="0"/>
            <a:t>?</a:t>
          </a:r>
        </a:p>
      </dgm:t>
    </dgm:pt>
    <dgm:pt modelId="{4CB3F374-6CCE-4723-8049-FB0EC31F615D}" type="parTrans" cxnId="{CF8D66BC-53AA-4FB9-8533-A0CE8B58B520}">
      <dgm:prSet/>
      <dgm:spPr/>
      <dgm:t>
        <a:bodyPr/>
        <a:lstStyle/>
        <a:p>
          <a:endParaRPr lang="en-US"/>
        </a:p>
      </dgm:t>
    </dgm:pt>
    <dgm:pt modelId="{476BBE18-1BA6-4CFA-9356-EBC20DE140E3}" type="sibTrans" cxnId="{CF8D66BC-53AA-4FB9-8533-A0CE8B58B520}">
      <dgm:prSet/>
      <dgm:spPr/>
      <dgm:t>
        <a:bodyPr/>
        <a:lstStyle/>
        <a:p>
          <a:endParaRPr lang="en-US"/>
        </a:p>
      </dgm:t>
    </dgm:pt>
    <dgm:pt modelId="{1C33B266-8A86-4EBE-BBCE-D21943C7FD01}">
      <dgm:prSet phldrT="[Text]" custT="1"/>
      <dgm:spPr/>
      <dgm:t>
        <a:bodyPr/>
        <a:lstStyle/>
        <a:p>
          <a:r>
            <a:rPr lang="en-US" sz="9600" b="1" dirty="0"/>
            <a:t>?</a:t>
          </a:r>
        </a:p>
      </dgm:t>
    </dgm:pt>
    <dgm:pt modelId="{F0CD3746-14CD-4A52-8D41-81B476AD6255}" type="parTrans" cxnId="{30454CB6-C6DE-4314-B23B-FCAF680F694E}">
      <dgm:prSet/>
      <dgm:spPr/>
      <dgm:t>
        <a:bodyPr/>
        <a:lstStyle/>
        <a:p>
          <a:endParaRPr lang="en-US"/>
        </a:p>
      </dgm:t>
    </dgm:pt>
    <dgm:pt modelId="{068754E0-06BA-41F7-B3F6-E53E5334B2D2}" type="sibTrans" cxnId="{30454CB6-C6DE-4314-B23B-FCAF680F694E}">
      <dgm:prSet/>
      <dgm:spPr/>
      <dgm:t>
        <a:bodyPr/>
        <a:lstStyle/>
        <a:p>
          <a:endParaRPr lang="en-US"/>
        </a:p>
      </dgm:t>
    </dgm:pt>
    <dgm:pt modelId="{1FDC086E-C6FB-407A-942D-80C0D5ADBA04}">
      <dgm:prSet phldrT="[Text]" custT="1"/>
      <dgm:spPr/>
      <dgm:t>
        <a:bodyPr/>
        <a:lstStyle/>
        <a:p>
          <a:r>
            <a:rPr lang="en-US" sz="9600" b="1" dirty="0"/>
            <a:t>?</a:t>
          </a:r>
        </a:p>
      </dgm:t>
    </dgm:pt>
    <dgm:pt modelId="{18D33A9B-4727-453C-9CA3-F5177438B083}" type="parTrans" cxnId="{DB27DEB6-209C-46FB-A05B-AE749DA56228}">
      <dgm:prSet/>
      <dgm:spPr/>
      <dgm:t>
        <a:bodyPr/>
        <a:lstStyle/>
        <a:p>
          <a:endParaRPr lang="en-US"/>
        </a:p>
      </dgm:t>
    </dgm:pt>
    <dgm:pt modelId="{FBD8895A-E802-4B40-875F-C89658760AC4}" type="sibTrans" cxnId="{DB27DEB6-209C-46FB-A05B-AE749DA56228}">
      <dgm:prSet/>
      <dgm:spPr/>
      <dgm:t>
        <a:bodyPr/>
        <a:lstStyle/>
        <a:p>
          <a:endParaRPr lang="en-US"/>
        </a:p>
      </dgm:t>
    </dgm:pt>
    <dgm:pt modelId="{79741458-166E-4CB2-AF72-97D4E1F331C5}" type="pres">
      <dgm:prSet presAssocID="{5ED9DB84-12FA-40CD-A5B2-913169736191}" presName="Name0" presStyleCnt="0">
        <dgm:presLayoutVars>
          <dgm:chMax/>
          <dgm:chPref/>
          <dgm:dir/>
          <dgm:animLvl val="lvl"/>
        </dgm:presLayoutVars>
      </dgm:prSet>
      <dgm:spPr/>
    </dgm:pt>
    <dgm:pt modelId="{99E9EBCF-E854-4859-8945-D3CAF3C4EDEB}" type="pres">
      <dgm:prSet presAssocID="{E67A6664-14D4-4173-8859-DC940D8C0029}" presName="composite" presStyleCnt="0"/>
      <dgm:spPr/>
    </dgm:pt>
    <dgm:pt modelId="{68117236-F04E-4F46-9B9B-3F5ECB6D6160}" type="pres">
      <dgm:prSet presAssocID="{E67A6664-14D4-4173-8859-DC940D8C002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0A168F87-E686-4830-9F83-5C2643FC9A87}" type="pres">
      <dgm:prSet presAssocID="{E67A6664-14D4-4173-8859-DC940D8C002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1887C80-F49C-4987-A9E9-92E1349250AA}" type="pres">
      <dgm:prSet presAssocID="{E67A6664-14D4-4173-8859-DC940D8C0029}" presName="BalanceSpacing" presStyleCnt="0"/>
      <dgm:spPr/>
    </dgm:pt>
    <dgm:pt modelId="{10CAB228-298C-466C-B21F-15646536D844}" type="pres">
      <dgm:prSet presAssocID="{E67A6664-14D4-4173-8859-DC940D8C0029}" presName="BalanceSpacing1" presStyleCnt="0"/>
      <dgm:spPr/>
    </dgm:pt>
    <dgm:pt modelId="{B90F3D8F-8D6C-478D-BB46-795E9E4AA096}" type="pres">
      <dgm:prSet presAssocID="{921D102C-90D9-45BA-AC10-5A98C351FAAE}" presName="Accent1Text" presStyleLbl="node1" presStyleIdx="1" presStyleCnt="8"/>
      <dgm:spPr/>
    </dgm:pt>
    <dgm:pt modelId="{7CE382D6-978C-4155-BC8E-8FD18E30CABC}" type="pres">
      <dgm:prSet presAssocID="{921D102C-90D9-45BA-AC10-5A98C351FAAE}" presName="spaceBetweenRectangles" presStyleCnt="0"/>
      <dgm:spPr/>
    </dgm:pt>
    <dgm:pt modelId="{41BD31A9-9788-42F5-BD7F-81CA08B480D9}" type="pres">
      <dgm:prSet presAssocID="{62A9E715-5981-4C7E-839E-37CEDDDF5D53}" presName="composite" presStyleCnt="0"/>
      <dgm:spPr/>
    </dgm:pt>
    <dgm:pt modelId="{74F96EE5-3EC3-4F7F-952E-6EF3B32F83CB}" type="pres">
      <dgm:prSet presAssocID="{62A9E715-5981-4C7E-839E-37CEDDDF5D5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D40BC515-3422-4221-9467-202C75409629}" type="pres">
      <dgm:prSet presAssocID="{62A9E715-5981-4C7E-839E-37CEDDDF5D5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3B62831-09E3-4309-90CA-63A9AD9C4C42}" type="pres">
      <dgm:prSet presAssocID="{62A9E715-5981-4C7E-839E-37CEDDDF5D53}" presName="BalanceSpacing" presStyleCnt="0"/>
      <dgm:spPr/>
    </dgm:pt>
    <dgm:pt modelId="{30EBE0E9-C777-48D2-843C-957769643C22}" type="pres">
      <dgm:prSet presAssocID="{62A9E715-5981-4C7E-839E-37CEDDDF5D53}" presName="BalanceSpacing1" presStyleCnt="0"/>
      <dgm:spPr/>
    </dgm:pt>
    <dgm:pt modelId="{6877BA20-8A0D-4803-8F24-0C8AF9287619}" type="pres">
      <dgm:prSet presAssocID="{476BBE18-1BA6-4CFA-9356-EBC20DE140E3}" presName="Accent1Text" presStyleLbl="node1" presStyleIdx="3" presStyleCnt="8"/>
      <dgm:spPr/>
    </dgm:pt>
    <dgm:pt modelId="{4AC69168-451F-4214-A860-E16F56664436}" type="pres">
      <dgm:prSet presAssocID="{476BBE18-1BA6-4CFA-9356-EBC20DE140E3}" presName="spaceBetweenRectangles" presStyleCnt="0"/>
      <dgm:spPr/>
    </dgm:pt>
    <dgm:pt modelId="{3EB5F2B2-9B27-4FC0-AE6A-2278B4E16430}" type="pres">
      <dgm:prSet presAssocID="{1C33B266-8A86-4EBE-BBCE-D21943C7FD01}" presName="composite" presStyleCnt="0"/>
      <dgm:spPr/>
    </dgm:pt>
    <dgm:pt modelId="{BCC61FD7-299C-4401-B57F-C57002B03DB4}" type="pres">
      <dgm:prSet presAssocID="{1C33B266-8A86-4EBE-BBCE-D21943C7FD0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BE76C74F-9EA2-4AE7-841D-80DE67119AF5}" type="pres">
      <dgm:prSet presAssocID="{1C33B266-8A86-4EBE-BBCE-D21943C7FD0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0DED8EA-6F9C-4B3B-BC99-3468DCA2D6AB}" type="pres">
      <dgm:prSet presAssocID="{1C33B266-8A86-4EBE-BBCE-D21943C7FD01}" presName="BalanceSpacing" presStyleCnt="0"/>
      <dgm:spPr/>
    </dgm:pt>
    <dgm:pt modelId="{C16C96A5-20B5-4644-9C24-CFCB91F3B88D}" type="pres">
      <dgm:prSet presAssocID="{1C33B266-8A86-4EBE-BBCE-D21943C7FD01}" presName="BalanceSpacing1" presStyleCnt="0"/>
      <dgm:spPr/>
    </dgm:pt>
    <dgm:pt modelId="{77543A4B-CF24-4E83-919C-BC3F201797CF}" type="pres">
      <dgm:prSet presAssocID="{068754E0-06BA-41F7-B3F6-E53E5334B2D2}" presName="Accent1Text" presStyleLbl="node1" presStyleIdx="5" presStyleCnt="8"/>
      <dgm:spPr/>
    </dgm:pt>
    <dgm:pt modelId="{81F04D54-3176-4982-B7AB-2446989BB142}" type="pres">
      <dgm:prSet presAssocID="{068754E0-06BA-41F7-B3F6-E53E5334B2D2}" presName="spaceBetweenRectangles" presStyleCnt="0"/>
      <dgm:spPr/>
    </dgm:pt>
    <dgm:pt modelId="{6C6914E9-2478-4312-BC9D-7C342A2ED4C4}" type="pres">
      <dgm:prSet presAssocID="{1FDC086E-C6FB-407A-942D-80C0D5ADBA04}" presName="composite" presStyleCnt="0"/>
      <dgm:spPr/>
    </dgm:pt>
    <dgm:pt modelId="{6EAB99B7-79A1-422A-83E6-8F3B7E3DA8CB}" type="pres">
      <dgm:prSet presAssocID="{1FDC086E-C6FB-407A-942D-80C0D5ADBA0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74B0BF60-7D23-4B9B-BC3D-1715D724FE69}" type="pres">
      <dgm:prSet presAssocID="{1FDC086E-C6FB-407A-942D-80C0D5ADBA0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D0221FF-E0F0-4E66-B1FD-9F0B4D1190CE}" type="pres">
      <dgm:prSet presAssocID="{1FDC086E-C6FB-407A-942D-80C0D5ADBA04}" presName="BalanceSpacing" presStyleCnt="0"/>
      <dgm:spPr/>
    </dgm:pt>
    <dgm:pt modelId="{8CD9B265-0B27-4765-BF94-1E6A84DB3983}" type="pres">
      <dgm:prSet presAssocID="{1FDC086E-C6FB-407A-942D-80C0D5ADBA04}" presName="BalanceSpacing1" presStyleCnt="0"/>
      <dgm:spPr/>
    </dgm:pt>
    <dgm:pt modelId="{0234AA23-C116-457A-8B67-4E5CFEFC4AD2}" type="pres">
      <dgm:prSet presAssocID="{FBD8895A-E802-4B40-875F-C89658760AC4}" presName="Accent1Text" presStyleLbl="node1" presStyleIdx="7" presStyleCnt="8"/>
      <dgm:spPr/>
    </dgm:pt>
  </dgm:ptLst>
  <dgm:cxnLst>
    <dgm:cxn modelId="{721DF612-134D-4455-8717-C3A7DD94EC71}" type="presOf" srcId="{5ED9DB84-12FA-40CD-A5B2-913169736191}" destId="{79741458-166E-4CB2-AF72-97D4E1F331C5}" srcOrd="0" destOrd="0" presId="urn:microsoft.com/office/officeart/2008/layout/AlternatingHexagons"/>
    <dgm:cxn modelId="{34FCD224-3327-4DE6-867D-FDDF954EF062}" type="presOf" srcId="{921D102C-90D9-45BA-AC10-5A98C351FAAE}" destId="{B90F3D8F-8D6C-478D-BB46-795E9E4AA096}" srcOrd="0" destOrd="0" presId="urn:microsoft.com/office/officeart/2008/layout/AlternatingHexagons"/>
    <dgm:cxn modelId="{A3FAC526-2973-41C9-B5EC-847006E0235A}" type="presOf" srcId="{1C33B266-8A86-4EBE-BBCE-D21943C7FD01}" destId="{BCC61FD7-299C-4401-B57F-C57002B03DB4}" srcOrd="0" destOrd="0" presId="urn:microsoft.com/office/officeart/2008/layout/AlternatingHexagons"/>
    <dgm:cxn modelId="{709CE541-5693-4345-991E-322D015F2923}" type="presOf" srcId="{476BBE18-1BA6-4CFA-9356-EBC20DE140E3}" destId="{6877BA20-8A0D-4803-8F24-0C8AF9287619}" srcOrd="0" destOrd="0" presId="urn:microsoft.com/office/officeart/2008/layout/AlternatingHexagons"/>
    <dgm:cxn modelId="{D138CF68-80A7-4676-AF80-D1E80DBE65EE}" type="presOf" srcId="{E67A6664-14D4-4173-8859-DC940D8C0029}" destId="{68117236-F04E-4F46-9B9B-3F5ECB6D6160}" srcOrd="0" destOrd="0" presId="urn:microsoft.com/office/officeart/2008/layout/AlternatingHexagons"/>
    <dgm:cxn modelId="{90454455-4964-4A9A-89A4-5608BEEC0439}" type="presOf" srcId="{068754E0-06BA-41F7-B3F6-E53E5334B2D2}" destId="{77543A4B-CF24-4E83-919C-BC3F201797CF}" srcOrd="0" destOrd="0" presId="urn:microsoft.com/office/officeart/2008/layout/AlternatingHexagons"/>
    <dgm:cxn modelId="{2B591D7D-AF5B-4AF0-AD7C-9A29E11DB410}" type="presOf" srcId="{1FDC086E-C6FB-407A-942D-80C0D5ADBA04}" destId="{6EAB99B7-79A1-422A-83E6-8F3B7E3DA8CB}" srcOrd="0" destOrd="0" presId="urn:microsoft.com/office/officeart/2008/layout/AlternatingHexagons"/>
    <dgm:cxn modelId="{30454CB6-C6DE-4314-B23B-FCAF680F694E}" srcId="{5ED9DB84-12FA-40CD-A5B2-913169736191}" destId="{1C33B266-8A86-4EBE-BBCE-D21943C7FD01}" srcOrd="2" destOrd="0" parTransId="{F0CD3746-14CD-4A52-8D41-81B476AD6255}" sibTransId="{068754E0-06BA-41F7-B3F6-E53E5334B2D2}"/>
    <dgm:cxn modelId="{DB27DEB6-209C-46FB-A05B-AE749DA56228}" srcId="{5ED9DB84-12FA-40CD-A5B2-913169736191}" destId="{1FDC086E-C6FB-407A-942D-80C0D5ADBA04}" srcOrd="3" destOrd="0" parTransId="{18D33A9B-4727-453C-9CA3-F5177438B083}" sibTransId="{FBD8895A-E802-4B40-875F-C89658760AC4}"/>
    <dgm:cxn modelId="{92C7B8BA-A60E-411F-B517-0E1BB6FBE2E6}" srcId="{5ED9DB84-12FA-40CD-A5B2-913169736191}" destId="{E67A6664-14D4-4173-8859-DC940D8C0029}" srcOrd="0" destOrd="0" parTransId="{33EEAAE6-6CEB-43FF-A5DD-6F7308862390}" sibTransId="{921D102C-90D9-45BA-AC10-5A98C351FAAE}"/>
    <dgm:cxn modelId="{CF8D66BC-53AA-4FB9-8533-A0CE8B58B520}" srcId="{5ED9DB84-12FA-40CD-A5B2-913169736191}" destId="{62A9E715-5981-4C7E-839E-37CEDDDF5D53}" srcOrd="1" destOrd="0" parTransId="{4CB3F374-6CCE-4723-8049-FB0EC31F615D}" sibTransId="{476BBE18-1BA6-4CFA-9356-EBC20DE140E3}"/>
    <dgm:cxn modelId="{B537E5C0-4ED7-4CB9-A3CE-A9655836B113}" type="presOf" srcId="{62A9E715-5981-4C7E-839E-37CEDDDF5D53}" destId="{74F96EE5-3EC3-4F7F-952E-6EF3B32F83CB}" srcOrd="0" destOrd="0" presId="urn:microsoft.com/office/officeart/2008/layout/AlternatingHexagons"/>
    <dgm:cxn modelId="{1F8539CF-B374-462A-BEAF-E8A0838F4FD2}" type="presOf" srcId="{FBD8895A-E802-4B40-875F-C89658760AC4}" destId="{0234AA23-C116-457A-8B67-4E5CFEFC4AD2}" srcOrd="0" destOrd="0" presId="urn:microsoft.com/office/officeart/2008/layout/AlternatingHexagons"/>
    <dgm:cxn modelId="{8A2D1BDD-1B7F-4E62-95D4-445C203C9C1D}" type="presParOf" srcId="{79741458-166E-4CB2-AF72-97D4E1F331C5}" destId="{99E9EBCF-E854-4859-8945-D3CAF3C4EDEB}" srcOrd="0" destOrd="0" presId="urn:microsoft.com/office/officeart/2008/layout/AlternatingHexagons"/>
    <dgm:cxn modelId="{5D75B19D-906C-4985-8B8A-F2307B76ED7A}" type="presParOf" srcId="{99E9EBCF-E854-4859-8945-D3CAF3C4EDEB}" destId="{68117236-F04E-4F46-9B9B-3F5ECB6D6160}" srcOrd="0" destOrd="0" presId="urn:microsoft.com/office/officeart/2008/layout/AlternatingHexagons"/>
    <dgm:cxn modelId="{94A4ACAF-53FE-40CD-BA82-BEBD85747408}" type="presParOf" srcId="{99E9EBCF-E854-4859-8945-D3CAF3C4EDEB}" destId="{0A168F87-E686-4830-9F83-5C2643FC9A87}" srcOrd="1" destOrd="0" presId="urn:microsoft.com/office/officeart/2008/layout/AlternatingHexagons"/>
    <dgm:cxn modelId="{525E923B-F92C-4CAE-84C9-51476D406A97}" type="presParOf" srcId="{99E9EBCF-E854-4859-8945-D3CAF3C4EDEB}" destId="{71887C80-F49C-4987-A9E9-92E1349250AA}" srcOrd="2" destOrd="0" presId="urn:microsoft.com/office/officeart/2008/layout/AlternatingHexagons"/>
    <dgm:cxn modelId="{BF85ABB4-01F7-470E-8085-9DAFE0935611}" type="presParOf" srcId="{99E9EBCF-E854-4859-8945-D3CAF3C4EDEB}" destId="{10CAB228-298C-466C-B21F-15646536D844}" srcOrd="3" destOrd="0" presId="urn:microsoft.com/office/officeart/2008/layout/AlternatingHexagons"/>
    <dgm:cxn modelId="{BE5DE1CA-D5D7-4BE2-AB42-A22EA85AF2B3}" type="presParOf" srcId="{99E9EBCF-E854-4859-8945-D3CAF3C4EDEB}" destId="{B90F3D8F-8D6C-478D-BB46-795E9E4AA096}" srcOrd="4" destOrd="0" presId="urn:microsoft.com/office/officeart/2008/layout/AlternatingHexagons"/>
    <dgm:cxn modelId="{2513C562-BFF1-4D10-9A1F-6B9E9E62B75A}" type="presParOf" srcId="{79741458-166E-4CB2-AF72-97D4E1F331C5}" destId="{7CE382D6-978C-4155-BC8E-8FD18E30CABC}" srcOrd="1" destOrd="0" presId="urn:microsoft.com/office/officeart/2008/layout/AlternatingHexagons"/>
    <dgm:cxn modelId="{EAC2B173-7D7D-43D6-A3E0-121A464FA181}" type="presParOf" srcId="{79741458-166E-4CB2-AF72-97D4E1F331C5}" destId="{41BD31A9-9788-42F5-BD7F-81CA08B480D9}" srcOrd="2" destOrd="0" presId="urn:microsoft.com/office/officeart/2008/layout/AlternatingHexagons"/>
    <dgm:cxn modelId="{D52D6803-B6ED-4248-B481-327C9FC9DD1C}" type="presParOf" srcId="{41BD31A9-9788-42F5-BD7F-81CA08B480D9}" destId="{74F96EE5-3EC3-4F7F-952E-6EF3B32F83CB}" srcOrd="0" destOrd="0" presId="urn:microsoft.com/office/officeart/2008/layout/AlternatingHexagons"/>
    <dgm:cxn modelId="{207DED13-59D0-48BF-9CFE-319A291310EB}" type="presParOf" srcId="{41BD31A9-9788-42F5-BD7F-81CA08B480D9}" destId="{D40BC515-3422-4221-9467-202C75409629}" srcOrd="1" destOrd="0" presId="urn:microsoft.com/office/officeart/2008/layout/AlternatingHexagons"/>
    <dgm:cxn modelId="{383CEDFA-35B0-4CD7-8896-FCB0113AF058}" type="presParOf" srcId="{41BD31A9-9788-42F5-BD7F-81CA08B480D9}" destId="{53B62831-09E3-4309-90CA-63A9AD9C4C42}" srcOrd="2" destOrd="0" presId="urn:microsoft.com/office/officeart/2008/layout/AlternatingHexagons"/>
    <dgm:cxn modelId="{CA445082-5F35-4E2D-9B48-BAF1634CC30E}" type="presParOf" srcId="{41BD31A9-9788-42F5-BD7F-81CA08B480D9}" destId="{30EBE0E9-C777-48D2-843C-957769643C22}" srcOrd="3" destOrd="0" presId="urn:microsoft.com/office/officeart/2008/layout/AlternatingHexagons"/>
    <dgm:cxn modelId="{4791D741-8BC9-4882-A727-437C38188907}" type="presParOf" srcId="{41BD31A9-9788-42F5-BD7F-81CA08B480D9}" destId="{6877BA20-8A0D-4803-8F24-0C8AF9287619}" srcOrd="4" destOrd="0" presId="urn:microsoft.com/office/officeart/2008/layout/AlternatingHexagons"/>
    <dgm:cxn modelId="{6156D906-B1F3-4B1A-AE65-8BE7169D0A95}" type="presParOf" srcId="{79741458-166E-4CB2-AF72-97D4E1F331C5}" destId="{4AC69168-451F-4214-A860-E16F56664436}" srcOrd="3" destOrd="0" presId="urn:microsoft.com/office/officeart/2008/layout/AlternatingHexagons"/>
    <dgm:cxn modelId="{BD0F438F-0C62-458C-B358-F19D31DC67BF}" type="presParOf" srcId="{79741458-166E-4CB2-AF72-97D4E1F331C5}" destId="{3EB5F2B2-9B27-4FC0-AE6A-2278B4E16430}" srcOrd="4" destOrd="0" presId="urn:microsoft.com/office/officeart/2008/layout/AlternatingHexagons"/>
    <dgm:cxn modelId="{78366256-F622-4AAC-B4DD-10435A690DFE}" type="presParOf" srcId="{3EB5F2B2-9B27-4FC0-AE6A-2278B4E16430}" destId="{BCC61FD7-299C-4401-B57F-C57002B03DB4}" srcOrd="0" destOrd="0" presId="urn:microsoft.com/office/officeart/2008/layout/AlternatingHexagons"/>
    <dgm:cxn modelId="{48F79E47-742B-47E4-9900-2F1DB3D3C8F6}" type="presParOf" srcId="{3EB5F2B2-9B27-4FC0-AE6A-2278B4E16430}" destId="{BE76C74F-9EA2-4AE7-841D-80DE67119AF5}" srcOrd="1" destOrd="0" presId="urn:microsoft.com/office/officeart/2008/layout/AlternatingHexagons"/>
    <dgm:cxn modelId="{D2668BDE-B431-4CDC-B081-072EBDEA5B9F}" type="presParOf" srcId="{3EB5F2B2-9B27-4FC0-AE6A-2278B4E16430}" destId="{D0DED8EA-6F9C-4B3B-BC99-3468DCA2D6AB}" srcOrd="2" destOrd="0" presId="urn:microsoft.com/office/officeart/2008/layout/AlternatingHexagons"/>
    <dgm:cxn modelId="{847E0ED9-DACD-4D81-9D0F-023BF6A35A6C}" type="presParOf" srcId="{3EB5F2B2-9B27-4FC0-AE6A-2278B4E16430}" destId="{C16C96A5-20B5-4644-9C24-CFCB91F3B88D}" srcOrd="3" destOrd="0" presId="urn:microsoft.com/office/officeart/2008/layout/AlternatingHexagons"/>
    <dgm:cxn modelId="{9A51BE09-6EDF-4C27-854A-5711DC7DC94D}" type="presParOf" srcId="{3EB5F2B2-9B27-4FC0-AE6A-2278B4E16430}" destId="{77543A4B-CF24-4E83-919C-BC3F201797CF}" srcOrd="4" destOrd="0" presId="urn:microsoft.com/office/officeart/2008/layout/AlternatingHexagons"/>
    <dgm:cxn modelId="{16D0344B-0664-425E-B549-CC0F9BCF3341}" type="presParOf" srcId="{79741458-166E-4CB2-AF72-97D4E1F331C5}" destId="{81F04D54-3176-4982-B7AB-2446989BB142}" srcOrd="5" destOrd="0" presId="urn:microsoft.com/office/officeart/2008/layout/AlternatingHexagons"/>
    <dgm:cxn modelId="{FD6BF900-8E3A-4720-96D7-8303E34FE0E6}" type="presParOf" srcId="{79741458-166E-4CB2-AF72-97D4E1F331C5}" destId="{6C6914E9-2478-4312-BC9D-7C342A2ED4C4}" srcOrd="6" destOrd="0" presId="urn:microsoft.com/office/officeart/2008/layout/AlternatingHexagons"/>
    <dgm:cxn modelId="{74DABCC0-CEF8-440B-9404-3D5118C07C1B}" type="presParOf" srcId="{6C6914E9-2478-4312-BC9D-7C342A2ED4C4}" destId="{6EAB99B7-79A1-422A-83E6-8F3B7E3DA8CB}" srcOrd="0" destOrd="0" presId="urn:microsoft.com/office/officeart/2008/layout/AlternatingHexagons"/>
    <dgm:cxn modelId="{937C3A62-6BD1-40B0-908D-A42D1D8BAE0F}" type="presParOf" srcId="{6C6914E9-2478-4312-BC9D-7C342A2ED4C4}" destId="{74B0BF60-7D23-4B9B-BC3D-1715D724FE69}" srcOrd="1" destOrd="0" presId="urn:microsoft.com/office/officeart/2008/layout/AlternatingHexagons"/>
    <dgm:cxn modelId="{D7A63153-572B-4A7A-8993-29D3B9478C40}" type="presParOf" srcId="{6C6914E9-2478-4312-BC9D-7C342A2ED4C4}" destId="{5D0221FF-E0F0-4E66-B1FD-9F0B4D1190CE}" srcOrd="2" destOrd="0" presId="urn:microsoft.com/office/officeart/2008/layout/AlternatingHexagons"/>
    <dgm:cxn modelId="{AE251CE6-F29B-4761-AA3A-7E66BC13273D}" type="presParOf" srcId="{6C6914E9-2478-4312-BC9D-7C342A2ED4C4}" destId="{8CD9B265-0B27-4765-BF94-1E6A84DB3983}" srcOrd="3" destOrd="0" presId="urn:microsoft.com/office/officeart/2008/layout/AlternatingHexagons"/>
    <dgm:cxn modelId="{255743EF-B412-425D-85A9-52ABA4D123F9}" type="presParOf" srcId="{6C6914E9-2478-4312-BC9D-7C342A2ED4C4}" destId="{0234AA23-C116-457A-8B67-4E5CFEFC4AD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C11D8-03AA-4251-99D6-6B74D1BBCCA9}">
      <dsp:nvSpPr>
        <dsp:cNvPr id="0" name=""/>
        <dsp:cNvSpPr/>
      </dsp:nvSpPr>
      <dsp:spPr>
        <a:xfrm>
          <a:off x="1017902" y="0"/>
          <a:ext cx="4953000" cy="495300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Overview</a:t>
          </a:r>
          <a:endParaRPr lang="en-US" sz="1600" b="1" kern="1200" dirty="0"/>
        </a:p>
      </dsp:txBody>
      <dsp:txXfrm>
        <a:off x="2565714" y="247650"/>
        <a:ext cx="1857375" cy="495300"/>
      </dsp:txXfrm>
    </dsp:sp>
    <dsp:sp modelId="{1972838C-95F9-4406-98B3-0F1DE725FCA2}">
      <dsp:nvSpPr>
        <dsp:cNvPr id="0" name=""/>
        <dsp:cNvSpPr/>
      </dsp:nvSpPr>
      <dsp:spPr>
        <a:xfrm>
          <a:off x="1400174" y="742949"/>
          <a:ext cx="4210050" cy="421005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Clarify the paths</a:t>
          </a:r>
        </a:p>
      </dsp:txBody>
      <dsp:txXfrm>
        <a:off x="2597407" y="985027"/>
        <a:ext cx="1815584" cy="484155"/>
      </dsp:txXfrm>
    </dsp:sp>
    <dsp:sp modelId="{9082EC31-50CF-43CA-AE27-BA72A2A393B6}">
      <dsp:nvSpPr>
        <dsp:cNvPr id="0" name=""/>
        <dsp:cNvSpPr/>
      </dsp:nvSpPr>
      <dsp:spPr>
        <a:xfrm>
          <a:off x="1796821" y="1485899"/>
          <a:ext cx="3467100" cy="346710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Help students get on a path</a:t>
          </a:r>
        </a:p>
      </dsp:txBody>
      <dsp:txXfrm>
        <a:off x="2633259" y="1725129"/>
        <a:ext cx="1794224" cy="478459"/>
      </dsp:txXfrm>
    </dsp:sp>
    <dsp:sp modelId="{4898C319-7DC3-4501-BB2D-060E0F9437F5}">
      <dsp:nvSpPr>
        <dsp:cNvPr id="0" name=""/>
        <dsp:cNvSpPr/>
      </dsp:nvSpPr>
      <dsp:spPr>
        <a:xfrm>
          <a:off x="2057395" y="2228849"/>
          <a:ext cx="2895608" cy="272415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  <a:ea typeface="Segoe UI" panose="020B0502040204020203" pitchFamily="34" charset="0"/>
              <a:cs typeface="Segoe UI" panose="020B0502040204020203" pitchFamily="34" charset="0"/>
            </a:rPr>
            <a:t>Help students stay on their path</a:t>
          </a:r>
        </a:p>
      </dsp:txBody>
      <dsp:txXfrm>
        <a:off x="2723385" y="2474023"/>
        <a:ext cx="1563628" cy="490347"/>
      </dsp:txXfrm>
    </dsp:sp>
    <dsp:sp modelId="{FAC34C96-6353-475A-B93C-A958B2DC4D3E}">
      <dsp:nvSpPr>
        <dsp:cNvPr id="0" name=""/>
        <dsp:cNvSpPr/>
      </dsp:nvSpPr>
      <dsp:spPr>
        <a:xfrm>
          <a:off x="2590796" y="3078992"/>
          <a:ext cx="1828806" cy="176681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Ensure students are learning</a:t>
          </a:r>
        </a:p>
      </dsp:txBody>
      <dsp:txXfrm>
        <a:off x="2858619" y="3520696"/>
        <a:ext cx="1293161" cy="883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5218A-47C3-451C-A099-89551C0490CA}">
      <dsp:nvSpPr>
        <dsp:cNvPr id="0" name=""/>
        <dsp:cNvSpPr/>
      </dsp:nvSpPr>
      <dsp:spPr>
        <a:xfrm>
          <a:off x="288881" y="58"/>
          <a:ext cx="845617" cy="84561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8663D0-EA4D-4A8F-9898-7BAAC672EC7E}">
      <dsp:nvSpPr>
        <dsp:cNvPr id="0" name=""/>
        <dsp:cNvSpPr/>
      </dsp:nvSpPr>
      <dsp:spPr>
        <a:xfrm>
          <a:off x="711690" y="58"/>
          <a:ext cx="4511680" cy="84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hlinkClick xmlns:r="http://schemas.openxmlformats.org/officeDocument/2006/relationships" r:id="rId1"/>
            </a:rPr>
            <a:t>NC GPS Commons</a:t>
          </a:r>
          <a:endParaRPr lang="en-US" sz="4000" kern="1200" dirty="0"/>
        </a:p>
      </dsp:txBody>
      <dsp:txXfrm>
        <a:off x="711690" y="58"/>
        <a:ext cx="4511680" cy="845617"/>
      </dsp:txXfrm>
    </dsp:sp>
    <dsp:sp modelId="{2F400E76-0CAB-448B-AC51-169792350254}">
      <dsp:nvSpPr>
        <dsp:cNvPr id="0" name=""/>
        <dsp:cNvSpPr/>
      </dsp:nvSpPr>
      <dsp:spPr>
        <a:xfrm>
          <a:off x="288881" y="845676"/>
          <a:ext cx="845617" cy="845617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50656B-1FF4-45D4-8A1E-5FE7564DE8D0}">
      <dsp:nvSpPr>
        <dsp:cNvPr id="0" name=""/>
        <dsp:cNvSpPr/>
      </dsp:nvSpPr>
      <dsp:spPr>
        <a:xfrm>
          <a:off x="711690" y="845676"/>
          <a:ext cx="4511680" cy="84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Open Moodle Course</a:t>
          </a:r>
        </a:p>
      </dsp:txBody>
      <dsp:txXfrm>
        <a:off x="711690" y="845676"/>
        <a:ext cx="4511680" cy="845617"/>
      </dsp:txXfrm>
    </dsp:sp>
    <dsp:sp modelId="{8D8E5BA4-1764-4A32-ABCC-950A91F6B8E4}">
      <dsp:nvSpPr>
        <dsp:cNvPr id="0" name=""/>
        <dsp:cNvSpPr/>
      </dsp:nvSpPr>
      <dsp:spPr>
        <a:xfrm>
          <a:off x="288881" y="1691293"/>
          <a:ext cx="845617" cy="84561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76A9C3-7613-49E8-A388-0D3AA05E1743}">
      <dsp:nvSpPr>
        <dsp:cNvPr id="0" name=""/>
        <dsp:cNvSpPr/>
      </dsp:nvSpPr>
      <dsp:spPr>
        <a:xfrm>
          <a:off x="711690" y="1691293"/>
          <a:ext cx="4511680" cy="84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New content June 1</a:t>
          </a:r>
        </a:p>
      </dsp:txBody>
      <dsp:txXfrm>
        <a:off x="711690" y="1691293"/>
        <a:ext cx="4511680" cy="845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C11D8-03AA-4251-99D6-6B74D1BBCCA9}">
      <dsp:nvSpPr>
        <dsp:cNvPr id="0" name=""/>
        <dsp:cNvSpPr/>
      </dsp:nvSpPr>
      <dsp:spPr>
        <a:xfrm>
          <a:off x="1176635" y="0"/>
          <a:ext cx="4989355" cy="498935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/>
            <a:t>Faculty Development Commons</a:t>
          </a:r>
        </a:p>
      </dsp:txBody>
      <dsp:txXfrm>
        <a:off x="2973801" y="249467"/>
        <a:ext cx="1395023" cy="748403"/>
      </dsp:txXfrm>
    </dsp:sp>
    <dsp:sp modelId="{1972838C-95F9-4406-98B3-0F1DE725FCA2}">
      <dsp:nvSpPr>
        <dsp:cNvPr id="0" name=""/>
        <dsp:cNvSpPr/>
      </dsp:nvSpPr>
      <dsp:spPr>
        <a:xfrm>
          <a:off x="1713939" y="997870"/>
          <a:ext cx="3991484" cy="39914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/>
            <a:t>Instructional &amp; Discipline Associations</a:t>
          </a:r>
        </a:p>
      </dsp:txBody>
      <dsp:txXfrm>
        <a:off x="3012169" y="1237360"/>
        <a:ext cx="1395023" cy="718467"/>
      </dsp:txXfrm>
    </dsp:sp>
    <dsp:sp modelId="{9082EC31-50CF-43CA-AE27-BA72A2A393B6}">
      <dsp:nvSpPr>
        <dsp:cNvPr id="0" name=""/>
        <dsp:cNvSpPr/>
      </dsp:nvSpPr>
      <dsp:spPr>
        <a:xfrm>
          <a:off x="2212874" y="1995741"/>
          <a:ext cx="2993613" cy="299361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Best Practices &amp; Resources</a:t>
          </a:r>
        </a:p>
      </dsp:txBody>
      <dsp:txXfrm>
        <a:off x="3012169" y="2220262"/>
        <a:ext cx="1395023" cy="673562"/>
      </dsp:txXfrm>
    </dsp:sp>
    <dsp:sp modelId="{4898C319-7DC3-4501-BB2D-060E0F9437F5}">
      <dsp:nvSpPr>
        <dsp:cNvPr id="0" name=""/>
        <dsp:cNvSpPr/>
      </dsp:nvSpPr>
      <dsp:spPr>
        <a:xfrm>
          <a:off x="2711810" y="2993612"/>
          <a:ext cx="1995742" cy="199574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Scholarship of Teaching &amp; Learning (</a:t>
          </a:r>
          <a:r>
            <a:rPr lang="en-US" sz="1800" b="1" kern="1200" baseline="0" dirty="0" err="1"/>
            <a:t>SoTL</a:t>
          </a:r>
          <a:r>
            <a:rPr lang="en-US" sz="1800" b="1" kern="1200" baseline="0" dirty="0"/>
            <a:t>) Commons</a:t>
          </a:r>
        </a:p>
      </dsp:txBody>
      <dsp:txXfrm>
        <a:off x="3004080" y="3492548"/>
        <a:ext cx="1411202" cy="997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5218A-47C3-451C-A099-89551C0490CA}">
      <dsp:nvSpPr>
        <dsp:cNvPr id="0" name=""/>
        <dsp:cNvSpPr/>
      </dsp:nvSpPr>
      <dsp:spPr>
        <a:xfrm>
          <a:off x="268591" y="278143"/>
          <a:ext cx="1024393" cy="1024393"/>
        </a:xfrm>
        <a:prstGeom prst="ellipse">
          <a:avLst/>
        </a:prstGeom>
        <a:solidFill>
          <a:schemeClr val="accent2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8663D0-EA4D-4A8F-9898-7BAAC672EC7E}">
      <dsp:nvSpPr>
        <dsp:cNvPr id="0" name=""/>
        <dsp:cNvSpPr/>
      </dsp:nvSpPr>
      <dsp:spPr>
        <a:xfrm>
          <a:off x="780788" y="278143"/>
          <a:ext cx="5465516" cy="1024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hlinkClick xmlns:r="http://schemas.openxmlformats.org/officeDocument/2006/relationships" r:id="rId1"/>
            </a:rPr>
            <a:t>Teaching &amp; Learning Commons </a:t>
          </a:r>
          <a:endParaRPr lang="en-US" sz="3300" kern="1200" dirty="0"/>
        </a:p>
      </dsp:txBody>
      <dsp:txXfrm>
        <a:off x="780788" y="278143"/>
        <a:ext cx="5465516" cy="1024393"/>
      </dsp:txXfrm>
    </dsp:sp>
    <dsp:sp modelId="{2F400E76-0CAB-448B-AC51-169792350254}">
      <dsp:nvSpPr>
        <dsp:cNvPr id="0" name=""/>
        <dsp:cNvSpPr/>
      </dsp:nvSpPr>
      <dsp:spPr>
        <a:xfrm>
          <a:off x="268591" y="1302537"/>
          <a:ext cx="1024393" cy="1024393"/>
        </a:xfrm>
        <a:prstGeom prst="ellipse">
          <a:avLst/>
        </a:prstGeom>
        <a:solidFill>
          <a:schemeClr val="accent3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50656B-1FF4-45D4-8A1E-5FE7564DE8D0}">
      <dsp:nvSpPr>
        <dsp:cNvPr id="0" name=""/>
        <dsp:cNvSpPr/>
      </dsp:nvSpPr>
      <dsp:spPr>
        <a:xfrm>
          <a:off x="780788" y="1302537"/>
          <a:ext cx="5465516" cy="1024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Open Moodle Course</a:t>
          </a:r>
        </a:p>
      </dsp:txBody>
      <dsp:txXfrm>
        <a:off x="780788" y="1302537"/>
        <a:ext cx="5465516" cy="1024393"/>
      </dsp:txXfrm>
    </dsp:sp>
    <dsp:sp modelId="{8D8E5BA4-1764-4A32-ABCC-950A91F6B8E4}">
      <dsp:nvSpPr>
        <dsp:cNvPr id="0" name=""/>
        <dsp:cNvSpPr/>
      </dsp:nvSpPr>
      <dsp:spPr>
        <a:xfrm>
          <a:off x="268591" y="2326931"/>
          <a:ext cx="1024393" cy="1024393"/>
        </a:xfrm>
        <a:prstGeom prst="ellipse">
          <a:avLst/>
        </a:prstGeom>
        <a:solidFill>
          <a:schemeClr val="accent6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76A9C3-7613-49E8-A388-0D3AA05E1743}">
      <dsp:nvSpPr>
        <dsp:cNvPr id="0" name=""/>
        <dsp:cNvSpPr/>
      </dsp:nvSpPr>
      <dsp:spPr>
        <a:xfrm>
          <a:off x="780788" y="2326931"/>
          <a:ext cx="5465516" cy="1024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Guest access available now</a:t>
          </a:r>
        </a:p>
      </dsp:txBody>
      <dsp:txXfrm>
        <a:off x="780788" y="2326931"/>
        <a:ext cx="5465516" cy="1024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17236-F04E-4F46-9B9B-3F5ECB6D6160}">
      <dsp:nvSpPr>
        <dsp:cNvPr id="0" name=""/>
        <dsp:cNvSpPr/>
      </dsp:nvSpPr>
      <dsp:spPr>
        <a:xfrm rot="5400000">
          <a:off x="2010341" y="242349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/>
            <a:t>?</a:t>
          </a:r>
          <a:endParaRPr lang="en-US" sz="9600" b="1" kern="1200" dirty="0"/>
        </a:p>
      </dsp:txBody>
      <dsp:txXfrm rot="-5400000">
        <a:off x="2274862" y="362142"/>
        <a:ext cx="789768" cy="907781"/>
      </dsp:txXfrm>
    </dsp:sp>
    <dsp:sp modelId="{0A168F87-E686-4830-9F83-5C2643FC9A87}">
      <dsp:nvSpPr>
        <dsp:cNvPr id="0" name=""/>
        <dsp:cNvSpPr/>
      </dsp:nvSpPr>
      <dsp:spPr>
        <a:xfrm>
          <a:off x="3278245" y="420389"/>
          <a:ext cx="1471792" cy="79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F3D8F-8D6C-478D-BB46-795E9E4AA096}">
      <dsp:nvSpPr>
        <dsp:cNvPr id="0" name=""/>
        <dsp:cNvSpPr/>
      </dsp:nvSpPr>
      <dsp:spPr>
        <a:xfrm rot="5400000">
          <a:off x="771186" y="242349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035707" y="362142"/>
        <a:ext cx="789768" cy="907781"/>
      </dsp:txXfrm>
    </dsp:sp>
    <dsp:sp modelId="{74F96EE5-3EC3-4F7F-952E-6EF3B32F83CB}">
      <dsp:nvSpPr>
        <dsp:cNvPr id="0" name=""/>
        <dsp:cNvSpPr/>
      </dsp:nvSpPr>
      <dsp:spPr>
        <a:xfrm rot="5400000">
          <a:off x="1388390" y="1361755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/>
            <a:t>?</a:t>
          </a:r>
        </a:p>
      </dsp:txBody>
      <dsp:txXfrm rot="-5400000">
        <a:off x="1652911" y="1481548"/>
        <a:ext cx="789768" cy="907781"/>
      </dsp:txXfrm>
    </dsp:sp>
    <dsp:sp modelId="{D40BC515-3422-4221-9467-202C75409629}">
      <dsp:nvSpPr>
        <dsp:cNvPr id="0" name=""/>
        <dsp:cNvSpPr/>
      </dsp:nvSpPr>
      <dsp:spPr>
        <a:xfrm>
          <a:off x="2320" y="1539795"/>
          <a:ext cx="1424315" cy="79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7BA20-8A0D-4803-8F24-0C8AF9287619}">
      <dsp:nvSpPr>
        <dsp:cNvPr id="0" name=""/>
        <dsp:cNvSpPr/>
      </dsp:nvSpPr>
      <dsp:spPr>
        <a:xfrm rot="5400000">
          <a:off x="2627544" y="1361755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892065" y="1481548"/>
        <a:ext cx="789768" cy="907781"/>
      </dsp:txXfrm>
    </dsp:sp>
    <dsp:sp modelId="{BCC61FD7-299C-4401-B57F-C57002B03DB4}">
      <dsp:nvSpPr>
        <dsp:cNvPr id="0" name=""/>
        <dsp:cNvSpPr/>
      </dsp:nvSpPr>
      <dsp:spPr>
        <a:xfrm rot="5400000">
          <a:off x="2010341" y="2481162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/>
            <a:t>?</a:t>
          </a:r>
        </a:p>
      </dsp:txBody>
      <dsp:txXfrm rot="-5400000">
        <a:off x="2274862" y="2600955"/>
        <a:ext cx="789768" cy="907781"/>
      </dsp:txXfrm>
    </dsp:sp>
    <dsp:sp modelId="{BE76C74F-9EA2-4AE7-841D-80DE67119AF5}">
      <dsp:nvSpPr>
        <dsp:cNvPr id="0" name=""/>
        <dsp:cNvSpPr/>
      </dsp:nvSpPr>
      <dsp:spPr>
        <a:xfrm>
          <a:off x="3278245" y="2659201"/>
          <a:ext cx="1471792" cy="79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43A4B-CF24-4E83-919C-BC3F201797CF}">
      <dsp:nvSpPr>
        <dsp:cNvPr id="0" name=""/>
        <dsp:cNvSpPr/>
      </dsp:nvSpPr>
      <dsp:spPr>
        <a:xfrm rot="5400000">
          <a:off x="771186" y="2481162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035707" y="2600955"/>
        <a:ext cx="789768" cy="907781"/>
      </dsp:txXfrm>
    </dsp:sp>
    <dsp:sp modelId="{6EAB99B7-79A1-422A-83E6-8F3B7E3DA8CB}">
      <dsp:nvSpPr>
        <dsp:cNvPr id="0" name=""/>
        <dsp:cNvSpPr/>
      </dsp:nvSpPr>
      <dsp:spPr>
        <a:xfrm rot="5400000">
          <a:off x="1388390" y="3600568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/>
            <a:t>?</a:t>
          </a:r>
        </a:p>
      </dsp:txBody>
      <dsp:txXfrm rot="-5400000">
        <a:off x="1652911" y="3720361"/>
        <a:ext cx="789768" cy="907781"/>
      </dsp:txXfrm>
    </dsp:sp>
    <dsp:sp modelId="{74B0BF60-7D23-4B9B-BC3D-1715D724FE69}">
      <dsp:nvSpPr>
        <dsp:cNvPr id="0" name=""/>
        <dsp:cNvSpPr/>
      </dsp:nvSpPr>
      <dsp:spPr>
        <a:xfrm>
          <a:off x="2320" y="3778607"/>
          <a:ext cx="1424315" cy="79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4AA23-C116-457A-8B67-4E5CFEFC4AD2}">
      <dsp:nvSpPr>
        <dsp:cNvPr id="0" name=""/>
        <dsp:cNvSpPr/>
      </dsp:nvSpPr>
      <dsp:spPr>
        <a:xfrm rot="5400000">
          <a:off x="2627544" y="3600568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892065" y="3720361"/>
        <a:ext cx="789768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733" cy="469780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1"/>
            <a:ext cx="3066733" cy="469780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>
              <a:defRPr sz="1200"/>
            </a:lvl1pPr>
          </a:lstStyle>
          <a:p>
            <a:fld id="{682140D4-0A50-4D9A-A32E-BF5DD0E18341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8"/>
            <a:ext cx="3066733" cy="469779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8"/>
            <a:ext cx="3066733" cy="469779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r">
              <a:defRPr sz="1200"/>
            </a:lvl1pPr>
          </a:lstStyle>
          <a:p>
            <a:fld id="{3CF5EC48-7718-429E-ADD3-C3027B31A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5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050" cy="4699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43A8BA7A-D2C8-4215-B085-C26CC0EC6E2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6" y="4505326"/>
            <a:ext cx="5661025" cy="3687763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175"/>
            <a:ext cx="3067050" cy="4699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9A6D172B-41B4-47EF-B865-6E14EDD8A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0E93444-3302-4656-9DDB-B8CB215814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376FAD0-37BE-405B-A265-EECD7C19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Date Placeholder 3">
            <a:extLst>
              <a:ext uri="{FF2B5EF4-FFF2-40B4-BE49-F238E27FC236}">
                <a16:creationId xmlns:a16="http://schemas.microsoft.com/office/drawing/2014/main" id="{072B2130-A57D-483E-86DC-E313EAD2AE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6CF791-51B0-4350-96BD-8D9EE49B1615}" type="datetime1">
              <a:rPr lang="en-US" altLang="en-US" smtClean="0">
                <a:latin typeface="Times New Roman" panose="02020603050405020304" pitchFamily="18" charset="0"/>
              </a:rPr>
              <a:pPr/>
              <a:t>6/1/2018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B00D435C-3DE9-48FA-A193-09D197CC3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B42B2D-D263-4BF1-A33E-AB92D8CC4198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8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teachers can not only improve their expertise in their fields, but also develop their pedagogical expertise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---what does this mean to you??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conflicting emotions or thoughts?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Ed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7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0E93444-3302-4656-9DDB-B8CB215814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376FAD0-37BE-405B-A265-EECD7C19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Date Placeholder 3">
            <a:extLst>
              <a:ext uri="{FF2B5EF4-FFF2-40B4-BE49-F238E27FC236}">
                <a16:creationId xmlns:a16="http://schemas.microsoft.com/office/drawing/2014/main" id="{072B2130-A57D-483E-86DC-E313EAD2AE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6CF791-51B0-4350-96BD-8D9EE49B1615}" type="datetime1">
              <a:rPr lang="en-US" altLang="en-US" smtClean="0">
                <a:latin typeface="Times New Roman" panose="02020603050405020304" pitchFamily="18" charset="0"/>
              </a:rPr>
              <a:pPr/>
              <a:t>6/1/2018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B00D435C-3DE9-48FA-A193-09D197CC3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B42B2D-D263-4BF1-A33E-AB92D8CC4198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22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CD771-76BA-4ADD-8DBA-99EF720C3D5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8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CD771-76BA-4ADD-8DBA-99EF720C3D5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1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92A62DED-C24A-49F0-93CE-B42C4E98F6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59A385F3-52CB-4B3C-8DD5-5C2106FB8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Date Placeholder 3">
            <a:extLst>
              <a:ext uri="{FF2B5EF4-FFF2-40B4-BE49-F238E27FC236}">
                <a16:creationId xmlns:a16="http://schemas.microsoft.com/office/drawing/2014/main" id="{A1B1002D-E013-45F6-86E3-A29C552493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646500-ADA3-405D-8D9D-676D12AB3C27}" type="datetime1">
              <a:rPr lang="en-US" altLang="en-US" smtClean="0">
                <a:latin typeface="Times New Roman" panose="02020603050405020304" pitchFamily="18" charset="0"/>
              </a:rPr>
              <a:pPr/>
              <a:t>6/1/2018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DAF090B4-5A91-42E2-BBE7-E30604311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96C2B-9AFC-4B52-9F35-DA3B14D9EE2D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2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989B85-36DE-4033-8D32-58FE72E575E2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54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1591C-49CE-4E99-BE49-E0DB543C693B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0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93F-E84D-4DAB-970E-EB3716231131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6DB-FC73-40AA-A289-D604BD83D193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3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016-DF4C-4AC1-A9AB-8ED65EB4D13D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05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83FC-6AD1-4D1E-A856-53FCF3BA8A35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8DF8-BBE3-41F3-A267-9B93649C692D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6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88F1-717B-45AA-88CF-C4960C21FBBC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5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196-ED57-48D3-A5D3-764CCF3CB3AF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4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3A44-891A-4094-88D1-E63C343B3FC9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3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8612-113F-4F07-98F3-9BC94E793710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4FB2DD7-CA3C-47E2-84F8-EC3786475562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://www.nccommunitycolleges.edu/student-services/nc-student-success-cent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acc.nche.edu/Resources/aaccprograms/pathways/Pages/default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519" y="421260"/>
            <a:ext cx="5956601" cy="3406543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GPS Network Institute I</a:t>
            </a:r>
            <a:b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Leading Change &amp; Mapping Pathways</a:t>
            </a:r>
            <a:br>
              <a:rPr lang="en-US" sz="1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May 29-30, 2018</a:t>
            </a:r>
            <a:br>
              <a:rPr lang="en-US" sz="20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b="1" cap="none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286" y="5569636"/>
            <a:ext cx="1584618" cy="60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595" y="4251438"/>
            <a:ext cx="1915852" cy="92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884FC5-F97B-4AC3-A286-7CF3FE0C5305}"/>
              </a:ext>
            </a:extLst>
          </p:cNvPr>
          <p:cNvSpPr/>
          <p:nvPr/>
        </p:nvSpPr>
        <p:spPr>
          <a:xfrm>
            <a:off x="5974733" y="5315171"/>
            <a:ext cx="2429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rgbClr val="000099"/>
                </a:solidFill>
              </a:rPr>
              <a:t>Serving 58 Community Colleges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697FD-5018-4E2B-BD0F-26A5804FE0F3}"/>
              </a:ext>
            </a:extLst>
          </p:cNvPr>
          <p:cNvSpPr txBox="1"/>
          <p:nvPr/>
        </p:nvSpPr>
        <p:spPr>
          <a:xfrm>
            <a:off x="590025" y="6172504"/>
            <a:ext cx="838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http://www.nccommunitycolleges.edu/student-services/nc-student-success-center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C1DF5E-83C7-4F49-85B8-1068152A7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888" y="4047935"/>
            <a:ext cx="1705414" cy="112965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940C72-DC7F-402C-87DE-9F69BBFDFD85}"/>
              </a:ext>
            </a:extLst>
          </p:cNvPr>
          <p:cNvCxnSpPr>
            <a:cxnSpLocks/>
          </p:cNvCxnSpPr>
          <p:nvPr/>
        </p:nvCxnSpPr>
        <p:spPr>
          <a:xfrm>
            <a:off x="5649519" y="3879127"/>
            <a:ext cx="5956601" cy="0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AD1D16C-E6BA-4AEA-B9E6-C46117274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85" y="3170506"/>
            <a:ext cx="4009936" cy="267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745105-EBDA-4A86-AF86-1C124D65E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379" y="453312"/>
            <a:ext cx="2665244" cy="255349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2F3F0B-95F5-4749-8D49-E201299A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1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E1AE-79DF-4460-A420-0BC02414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97" y="387658"/>
            <a:ext cx="10403223" cy="1356360"/>
          </a:xfrm>
        </p:spPr>
        <p:txBody>
          <a:bodyPr/>
          <a:lstStyle/>
          <a:p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 &amp; presentation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F2D1CB-FB24-4896-B565-38A3310EAD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36295" y="2096111"/>
            <a:ext cx="4000329" cy="26620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3EFA52-DE22-40A4-9311-39E1DC9DF0B8}"/>
              </a:ext>
            </a:extLst>
          </p:cNvPr>
          <p:cNvSpPr/>
          <p:nvPr/>
        </p:nvSpPr>
        <p:spPr>
          <a:xfrm>
            <a:off x="855376" y="1625798"/>
            <a:ext cx="619656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Cultivating a Culture of Continuous Inquiry &amp; Learning</a:t>
            </a: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The presentation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will begin at 12:35. </a:t>
            </a: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622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A01723-2940-49AD-BD64-CA31CDC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BEFDA2-AF25-4209-907D-78C8AED2F491}"/>
              </a:ext>
            </a:extLst>
          </p:cNvPr>
          <p:cNvSpPr txBox="1">
            <a:spLocks noChangeArrowheads="1"/>
          </p:cNvSpPr>
          <p:nvPr/>
        </p:nvSpPr>
        <p:spPr>
          <a:xfrm>
            <a:off x="372854" y="1481959"/>
            <a:ext cx="11446292" cy="5533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4000" b="1" dirty="0">
                <a:solidFill>
                  <a:schemeClr val="tx1"/>
                </a:solidFill>
                <a:latin typeface="+mn-lt"/>
              </a:rPr>
              <a:t>Reflect on our activities. On a notecard or scrap of paper, write down </a:t>
            </a:r>
            <a:r>
              <a:rPr lang="en-US" altLang="en-US" sz="4000" b="1" dirty="0">
                <a:solidFill>
                  <a:srgbClr val="C00000"/>
                </a:solidFill>
                <a:latin typeface="+mn-lt"/>
              </a:rPr>
              <a:t>something you’ve learned and a question about GPS</a:t>
            </a:r>
            <a:r>
              <a:rPr lang="en-US" altLang="en-US" sz="4000" b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[3 minutes]</a:t>
            </a:r>
          </a:p>
          <a:p>
            <a:endParaRPr lang="en-US" altLang="en-US" sz="3600" b="1" dirty="0">
              <a:solidFill>
                <a:schemeClr val="tx1"/>
              </a:solidFill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en-US" sz="4000" b="1" dirty="0">
                <a:solidFill>
                  <a:schemeClr val="tx1"/>
                </a:solidFill>
                <a:latin typeface="+mn-lt"/>
              </a:rPr>
              <a:t>Partner with someone you don’t know, introduce yourself, and share your reflections. </a:t>
            </a:r>
          </a:p>
          <a:p>
            <a:r>
              <a:rPr lang="en-US" altLang="en-US" sz="4000" b="1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[5 mins. each person: 10 minutes.]</a:t>
            </a:r>
          </a:p>
          <a:p>
            <a:endParaRPr lang="en-US" altLang="en-US" sz="3600" b="1" dirty="0">
              <a:solidFill>
                <a:schemeClr val="tx1"/>
              </a:solidFill>
              <a:latin typeface="+mn-lt"/>
            </a:endParaRPr>
          </a:p>
          <a:p>
            <a:endParaRPr lang="en-US" altLang="en-US" sz="4000" dirty="0">
              <a:solidFill>
                <a:schemeClr val="tx1"/>
              </a:solidFill>
              <a:latin typeface="+mn-lt"/>
            </a:endParaRPr>
          </a:p>
          <a:p>
            <a:endParaRPr lang="en-US" alt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4C6351-DD5C-43CF-ADA4-6E86227EBA2C}"/>
              </a:ext>
            </a:extLst>
          </p:cNvPr>
          <p:cNvSpPr txBox="1">
            <a:spLocks/>
          </p:cNvSpPr>
          <p:nvPr/>
        </p:nvSpPr>
        <p:spPr>
          <a:xfrm>
            <a:off x="372854" y="502655"/>
            <a:ext cx="11264462" cy="135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Individual reflection &amp; shared learning</a:t>
            </a:r>
          </a:p>
        </p:txBody>
      </p:sp>
    </p:spTree>
    <p:extLst>
      <p:ext uri="{BB962C8B-B14F-4D97-AF65-F5344CB8AC3E}">
        <p14:creationId xmlns:p14="http://schemas.microsoft.com/office/powerpoint/2010/main" val="414797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A01723-2940-49AD-BD64-CA31CDC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BEFDA2-AF25-4209-907D-78C8AED2F491}"/>
              </a:ext>
            </a:extLst>
          </p:cNvPr>
          <p:cNvSpPr txBox="1">
            <a:spLocks noChangeArrowheads="1"/>
          </p:cNvSpPr>
          <p:nvPr/>
        </p:nvSpPr>
        <p:spPr>
          <a:xfrm>
            <a:off x="372854" y="1481959"/>
            <a:ext cx="11446292" cy="5533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600" b="1" dirty="0">
              <a:solidFill>
                <a:schemeClr val="tx1"/>
              </a:solidFill>
              <a:latin typeface="+mn-lt"/>
            </a:endParaRPr>
          </a:p>
          <a:p>
            <a:endParaRPr lang="en-US" altLang="en-US" sz="4000" dirty="0">
              <a:solidFill>
                <a:schemeClr val="tx1"/>
              </a:solidFill>
              <a:latin typeface="+mn-lt"/>
            </a:endParaRPr>
          </a:p>
          <a:p>
            <a:endParaRPr lang="en-US" alt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4C6351-DD5C-43CF-ADA4-6E86227EBA2C}"/>
              </a:ext>
            </a:extLst>
          </p:cNvPr>
          <p:cNvSpPr txBox="1">
            <a:spLocks/>
          </p:cNvSpPr>
          <p:nvPr/>
        </p:nvSpPr>
        <p:spPr>
          <a:xfrm>
            <a:off x="372854" y="392297"/>
            <a:ext cx="11264462" cy="135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Team discussion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FB84E1-67ED-45AF-B419-1EF685DC9890}"/>
              </a:ext>
            </a:extLst>
          </p:cNvPr>
          <p:cNvSpPr/>
          <p:nvPr/>
        </p:nvSpPr>
        <p:spPr>
          <a:xfrm>
            <a:off x="463769" y="1149304"/>
            <a:ext cx="1144629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u="sng" dirty="0"/>
              <a:t>Reflect on and discuss</a:t>
            </a:r>
            <a:r>
              <a:rPr lang="en-US" altLang="en-US" sz="4000" b="1" dirty="0"/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b="1" dirty="0"/>
              <a:t>Your understanding of the GPS model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b="1" dirty="0"/>
              <a:t>Your hopes for participating in the NIC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b="1" dirty="0"/>
              <a:t>Your concerns about participating in the NIC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b="1" dirty="0"/>
              <a:t>How you will share learning at your college</a:t>
            </a:r>
          </a:p>
          <a:p>
            <a:endParaRPr lang="en-US" altLang="en-US" sz="1400" b="1" u="sng" dirty="0"/>
          </a:p>
          <a:p>
            <a:r>
              <a:rPr lang="en-US" altLang="en-US" sz="4000" b="1" u="sng" dirty="0"/>
              <a:t>Guidelines</a:t>
            </a:r>
            <a:r>
              <a:rPr lang="en-US" altLang="en-US" sz="4000" b="1" dirty="0"/>
              <a:t>:</a:t>
            </a:r>
          </a:p>
          <a:p>
            <a:r>
              <a:rPr lang="en-US" altLang="en-US" sz="4000" b="1" dirty="0"/>
              <a:t>Each person should participate actively.</a:t>
            </a:r>
          </a:p>
          <a:p>
            <a:r>
              <a:rPr lang="en-US" altLang="en-US" sz="4000" b="1" dirty="0"/>
              <a:t>NIC Facilitators will record brief notes.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4FBE233-20F6-4E7D-BFFD-A983EFFB46F0}"/>
              </a:ext>
            </a:extLst>
          </p:cNvPr>
          <p:cNvSpPr txBox="1">
            <a:spLocks/>
          </p:cNvSpPr>
          <p:nvPr/>
        </p:nvSpPr>
        <p:spPr>
          <a:xfrm>
            <a:off x="9481930" y="63762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A8479E0-F64D-47F7-97F5-1B80A608EA09}"/>
              </a:ext>
            </a:extLst>
          </p:cNvPr>
          <p:cNvSpPr txBox="1">
            <a:spLocks/>
          </p:cNvSpPr>
          <p:nvPr/>
        </p:nvSpPr>
        <p:spPr>
          <a:xfrm>
            <a:off x="9634330" y="65286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6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A01723-2940-49AD-BD64-CA31CDC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BEFDA2-AF25-4209-907D-78C8AED2F491}"/>
              </a:ext>
            </a:extLst>
          </p:cNvPr>
          <p:cNvSpPr txBox="1">
            <a:spLocks noChangeArrowheads="1"/>
          </p:cNvSpPr>
          <p:nvPr/>
        </p:nvSpPr>
        <p:spPr>
          <a:xfrm>
            <a:off x="372854" y="1481959"/>
            <a:ext cx="11446292" cy="5533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600" b="1" dirty="0">
              <a:solidFill>
                <a:schemeClr val="tx1"/>
              </a:solidFill>
              <a:latin typeface="+mn-lt"/>
            </a:endParaRPr>
          </a:p>
          <a:p>
            <a:endParaRPr lang="en-US" altLang="en-US" sz="4000" dirty="0">
              <a:solidFill>
                <a:schemeClr val="tx1"/>
              </a:solidFill>
              <a:latin typeface="+mn-lt"/>
            </a:endParaRPr>
          </a:p>
          <a:p>
            <a:endParaRPr lang="en-US" alt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4C6351-DD5C-43CF-ADA4-6E86227EBA2C}"/>
              </a:ext>
            </a:extLst>
          </p:cNvPr>
          <p:cNvSpPr txBox="1">
            <a:spLocks/>
          </p:cNvSpPr>
          <p:nvPr/>
        </p:nvSpPr>
        <p:spPr>
          <a:xfrm>
            <a:off x="372854" y="392297"/>
            <a:ext cx="11264462" cy="135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Cross-team dialogue: partner colleges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FB84E1-67ED-45AF-B419-1EF685DC9890}"/>
              </a:ext>
            </a:extLst>
          </p:cNvPr>
          <p:cNvSpPr/>
          <p:nvPr/>
        </p:nvSpPr>
        <p:spPr>
          <a:xfrm>
            <a:off x="554684" y="1522542"/>
            <a:ext cx="114462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u="sng" dirty="0"/>
              <a:t>With a partner college colleague, discuss</a:t>
            </a:r>
            <a:r>
              <a:rPr lang="en-US" altLang="en-US" sz="4000" b="1" dirty="0"/>
              <a:t>:</a:t>
            </a:r>
          </a:p>
          <a:p>
            <a:endParaRPr lang="en-US" altLang="en-US" sz="1200" b="1" dirty="0"/>
          </a:p>
          <a:p>
            <a:pPr marL="742950" indent="-742950">
              <a:buFont typeface="+mj-lt"/>
              <a:buAutoNum type="arabicPeriod"/>
            </a:pPr>
            <a:r>
              <a:rPr lang="en-US" altLang="en-US" sz="4000" b="1" dirty="0"/>
              <a:t>Your understanding of the GPS model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b="1" dirty="0"/>
              <a:t>Your hopes &amp; concerns about participating in the NIC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b="1" dirty="0"/>
              <a:t>How you will share learning at your college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b="1" dirty="0"/>
              <a:t>Ideas for sharing with your partner college</a:t>
            </a:r>
          </a:p>
          <a:p>
            <a:endParaRPr lang="en-US" altLang="en-US" sz="1400" b="1" u="sng" dirty="0"/>
          </a:p>
          <a:p>
            <a:endParaRPr lang="en-US" altLang="en-US" sz="4000" b="1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4FBE233-20F6-4E7D-BFFD-A983EFFB46F0}"/>
              </a:ext>
            </a:extLst>
          </p:cNvPr>
          <p:cNvSpPr txBox="1">
            <a:spLocks/>
          </p:cNvSpPr>
          <p:nvPr/>
        </p:nvSpPr>
        <p:spPr>
          <a:xfrm>
            <a:off x="9481930" y="63762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A8479E0-F64D-47F7-97F5-1B80A608EA09}"/>
              </a:ext>
            </a:extLst>
          </p:cNvPr>
          <p:cNvSpPr txBox="1">
            <a:spLocks/>
          </p:cNvSpPr>
          <p:nvPr/>
        </p:nvSpPr>
        <p:spPr>
          <a:xfrm>
            <a:off x="9634330" y="65286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7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A01723-2940-49AD-BD64-CA31CDC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BEFDA2-AF25-4209-907D-78C8AED2F491}"/>
              </a:ext>
            </a:extLst>
          </p:cNvPr>
          <p:cNvSpPr txBox="1">
            <a:spLocks noChangeArrowheads="1"/>
          </p:cNvSpPr>
          <p:nvPr/>
        </p:nvSpPr>
        <p:spPr>
          <a:xfrm>
            <a:off x="372854" y="1481959"/>
            <a:ext cx="11446292" cy="5533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600" b="1" dirty="0">
              <a:solidFill>
                <a:schemeClr val="tx1"/>
              </a:solidFill>
              <a:latin typeface="+mn-lt"/>
            </a:endParaRPr>
          </a:p>
          <a:p>
            <a:endParaRPr lang="en-US" altLang="en-US" sz="4000" dirty="0">
              <a:solidFill>
                <a:schemeClr val="tx1"/>
              </a:solidFill>
              <a:latin typeface="+mn-lt"/>
            </a:endParaRPr>
          </a:p>
          <a:p>
            <a:endParaRPr lang="en-US" alt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4C6351-DD5C-43CF-ADA4-6E86227EBA2C}"/>
              </a:ext>
            </a:extLst>
          </p:cNvPr>
          <p:cNvSpPr txBox="1">
            <a:spLocks/>
          </p:cNvSpPr>
          <p:nvPr/>
        </p:nvSpPr>
        <p:spPr>
          <a:xfrm>
            <a:off x="372854" y="392297"/>
            <a:ext cx="11264462" cy="135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Reminders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FB84E1-67ED-45AF-B419-1EF685DC9890}"/>
              </a:ext>
            </a:extLst>
          </p:cNvPr>
          <p:cNvSpPr/>
          <p:nvPr/>
        </p:nvSpPr>
        <p:spPr>
          <a:xfrm>
            <a:off x="463769" y="1149304"/>
            <a:ext cx="114462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altLang="en-US" sz="4000" b="1" dirty="0"/>
              <a:t>ALL Institute materials in Moodle by Friday</a:t>
            </a:r>
          </a:p>
          <a:p>
            <a:r>
              <a:rPr lang="en-US" altLang="en-US" sz="4000" b="1" dirty="0"/>
              <a:t>	(link on Center’s website and sent to NIC 					Facilitators and CAOs)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altLang="en-US" sz="4000" b="1" dirty="0"/>
              <a:t>Review timelines and activities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altLang="en-US" sz="4000" b="1" dirty="0"/>
              <a:t>Institute planning information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altLang="en-US" sz="4000" b="1" dirty="0"/>
              <a:t>SOAA updates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4FBE233-20F6-4E7D-BFFD-A983EFFB46F0}"/>
              </a:ext>
            </a:extLst>
          </p:cNvPr>
          <p:cNvSpPr txBox="1">
            <a:spLocks/>
          </p:cNvSpPr>
          <p:nvPr/>
        </p:nvSpPr>
        <p:spPr>
          <a:xfrm>
            <a:off x="9481930" y="63762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A8479E0-F64D-47F7-97F5-1B80A608EA09}"/>
              </a:ext>
            </a:extLst>
          </p:cNvPr>
          <p:cNvSpPr txBox="1">
            <a:spLocks/>
          </p:cNvSpPr>
          <p:nvPr/>
        </p:nvSpPr>
        <p:spPr>
          <a:xfrm>
            <a:off x="9634330" y="65286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5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886D545-6638-4132-9AC7-213DF7C04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4494" y="383098"/>
            <a:ext cx="9875520" cy="135636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AE0CB-33BC-4368-AFA9-3502B616C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33" y="2007503"/>
            <a:ext cx="5181599" cy="340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50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55" y="599243"/>
            <a:ext cx="8550479" cy="944562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SSC Collaboration Sites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569349" y="1460057"/>
          <a:ext cx="7010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20744330"/>
              </p:ext>
            </p:extLst>
          </p:nvPr>
        </p:nvGraphicFramePr>
        <p:xfrm>
          <a:off x="448112" y="2244755"/>
          <a:ext cx="5290536" cy="2536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2325" y="5163689"/>
            <a:ext cx="2193022" cy="106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56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25" y="483765"/>
            <a:ext cx="9875520" cy="135636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SSC Collaboration Sites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528485" y="1537299"/>
          <a:ext cx="7419363" cy="498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07643492"/>
              </p:ext>
            </p:extLst>
          </p:nvPr>
        </p:nvGraphicFramePr>
        <p:xfrm>
          <a:off x="406166" y="1919104"/>
          <a:ext cx="6246304" cy="362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5020" y="5326719"/>
            <a:ext cx="2079875" cy="100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23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30" y="113077"/>
            <a:ext cx="6807290" cy="19265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ideas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7" y="1923432"/>
            <a:ext cx="7606862" cy="391757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Collaboration strategies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Communication options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Improvements of NIC processes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Information needed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Supports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F4E70-5755-49E4-90DD-44A6AA80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2" descr="C:\Users\newton.roxanne\Desktop\MP900399035.JPG">
            <a:extLst>
              <a:ext uri="{FF2B5EF4-FFF2-40B4-BE49-F238E27FC236}">
                <a16:creationId xmlns:a16="http://schemas.microsoft.com/office/drawing/2014/main" id="{F5FFEDC1-A7D9-48AE-842B-9E54EDAF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639" y="1076370"/>
            <a:ext cx="2775998" cy="485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43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29" y="113077"/>
            <a:ext cx="8051715" cy="19265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questions 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29" y="2039663"/>
            <a:ext cx="8138252" cy="391757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College team activities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Participating in the NIC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Scale of Adoption Assessment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Accessing &amp; sharing resources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Other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F4E70-5755-49E4-90DD-44A6AA80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ACA2CE1-7CBD-494D-82DF-0FB795D190A4}"/>
              </a:ext>
            </a:extLst>
          </p:cNvPr>
          <p:cNvGraphicFramePr/>
          <p:nvPr>
            <p:extLst/>
          </p:nvPr>
        </p:nvGraphicFramePr>
        <p:xfrm>
          <a:off x="7744077" y="1076241"/>
          <a:ext cx="4752358" cy="49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33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16" y="341153"/>
            <a:ext cx="10565514" cy="135636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objectives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349" y="1281528"/>
            <a:ext cx="2589281" cy="2581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784" y="1554899"/>
            <a:ext cx="1139224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To learn collaboratively through active </a:t>
            </a:r>
          </a:p>
          <a:p>
            <a:r>
              <a:rPr lang="en-US" sz="3200" b="1" dirty="0"/>
              <a:t>participation in and implementation of</a:t>
            </a:r>
          </a:p>
          <a:p>
            <a:r>
              <a:rPr lang="en-US" sz="3200" dirty="0"/>
              <a:t> 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b="1" dirty="0"/>
              <a:t>The NC GPS Network (NIC)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b="1" dirty="0"/>
              <a:t>Guided Pathways (GPS) practices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b="1" dirty="0"/>
              <a:t>Mapping program pathways 			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b="1" dirty="0"/>
              <a:t>Leading change for equitable student outcomes 		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b="1" dirty="0"/>
              <a:t>A culture of continuous inquiry and learning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71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6857FB0A-E800-45BE-98B8-EACA4865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9" y="528507"/>
            <a:ext cx="99353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Institute Assessment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6DA9C5B1-8D1B-4D81-A38A-27E8F00C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89" y="1812721"/>
            <a:ext cx="483974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+mn-lt"/>
              </a:rPr>
              <a:t>Please complete the assessment and place in one of the baskets.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i="1" dirty="0">
                <a:solidFill>
                  <a:srgbClr val="C00000"/>
                </a:solidFill>
                <a:latin typeface="+mn-lt"/>
              </a:rPr>
              <a:t>Thank you for participating in our shared learning!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5DA07-44AB-4330-B04D-66634277E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50" y="1954990"/>
            <a:ext cx="4269385" cy="345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4303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886D545-6638-4132-9AC7-213DF7C04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4494" y="383098"/>
            <a:ext cx="9875520" cy="135636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AE0CB-33BC-4368-AFA9-3502B616C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33" y="2007503"/>
            <a:ext cx="5181599" cy="340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1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131" y="609600"/>
            <a:ext cx="8555458" cy="944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NCCCS Definition of Student Success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65989" y="1861688"/>
            <a:ext cx="8229600" cy="491375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Students make informed decisions.</a:t>
            </a:r>
          </a:p>
          <a:p>
            <a:pPr marL="285750" indent="-285750">
              <a:buClr>
                <a:srgbClr val="000099"/>
              </a:buClr>
            </a:pPr>
            <a:r>
              <a:rPr lang="en-US" sz="3200" b="1" dirty="0">
                <a:solidFill>
                  <a:srgbClr val="000099"/>
                </a:solidFill>
              </a:rPr>
              <a:t>Students progress through effective learning pathways that lead to valuable credentials, without unnecessary detours.</a:t>
            </a:r>
          </a:p>
          <a:p>
            <a:pPr>
              <a:buClrTx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Students are provided integrated, targeted supports and interventions when they are most effective.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i="1" dirty="0">
                <a:solidFill>
                  <a:srgbClr val="000099"/>
                </a:solidFill>
              </a:rPr>
              <a:t>Dr. Lisa Chapman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0099"/>
                </a:solidFill>
              </a:rPr>
              <a:t>	NCCCS Executive VP/CAO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8" y="1996928"/>
            <a:ext cx="2689148" cy="3646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241" y="5643412"/>
            <a:ext cx="3743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Roadmap to completion that includes</a:t>
            </a:r>
          </a:p>
          <a:p>
            <a:pPr algn="ctr"/>
            <a:r>
              <a:rPr lang="en-US" dirty="0"/>
              <a:t>connected courses, programs, and support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3558" y="1496504"/>
            <a:ext cx="271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Student Success Pathway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19" y="461301"/>
            <a:ext cx="2376426" cy="90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2A8BBC-888B-4054-98F2-CBD89045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16" y="609600"/>
            <a:ext cx="11490375" cy="135636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Guided Pathways to Success (NC GPS)</a:t>
            </a:r>
            <a:r>
              <a:rPr lang="en-US" b="1" baseline="300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6" y="2057400"/>
            <a:ext cx="7666521" cy="4427290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4000" b="1" dirty="0">
                <a:solidFill>
                  <a:schemeClr val="tx1"/>
                </a:solidFill>
              </a:rPr>
              <a:t>integrated, institution-wide approach to creating highly structured student experiences that guide them on the pathway to completion</a:t>
            </a:r>
            <a:endParaRPr lang="en-US" sz="40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99CC"/>
                </a:solidFill>
              </a:rPr>
              <a:t>*Based on the </a:t>
            </a:r>
            <a:r>
              <a:rPr lang="en-US" dirty="0">
                <a:solidFill>
                  <a:srgbClr val="0099CC"/>
                </a:solidFill>
                <a:hlinkClick r:id="rId2"/>
              </a:rPr>
              <a:t>AACC Guided Pathways framework</a:t>
            </a:r>
            <a:endParaRPr lang="en-US" dirty="0">
              <a:solidFill>
                <a:srgbClr val="0099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37" y="2471636"/>
            <a:ext cx="3493311" cy="297510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D54B6-CBCA-4ECD-AD5A-B440E16C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4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09" y="609600"/>
            <a:ext cx="10462157" cy="1356360"/>
          </a:xfrm>
        </p:spPr>
        <p:txBody>
          <a:bodyPr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NC-GPS: Essential Practice 1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73744"/>
            <a:ext cx="3567545" cy="3463637"/>
          </a:xfrm>
        </p:spPr>
        <p:txBody>
          <a:bodyPr>
            <a:normAutofit/>
          </a:bodyPr>
          <a:lstStyle/>
          <a:p>
            <a:pPr marL="45720" indent="0" algn="ctr">
              <a:spcAft>
                <a:spcPts val="1800"/>
              </a:spcAft>
              <a:buClrTx/>
              <a:buNone/>
            </a:pPr>
            <a:r>
              <a:rPr lang="en-US" sz="5400" b="1" dirty="0">
                <a:solidFill>
                  <a:schemeClr val="tx1"/>
                </a:solidFill>
              </a:rPr>
              <a:t>Clarify paths to student end goals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527" y="1965960"/>
            <a:ext cx="6206835" cy="44308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E4D3E-4727-4D84-845D-63714DE3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7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3" y="609600"/>
            <a:ext cx="10324837" cy="1356360"/>
          </a:xfrm>
        </p:spPr>
        <p:txBody>
          <a:bodyPr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NC-GPS: Essential Practice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34" y="2354716"/>
            <a:ext cx="4761187" cy="3260436"/>
          </a:xfrm>
        </p:spPr>
        <p:txBody>
          <a:bodyPr>
            <a:normAutofit lnSpcReduction="10000"/>
          </a:bodyPr>
          <a:lstStyle/>
          <a:p>
            <a:pPr marL="45720" indent="0" algn="ctr">
              <a:spcAft>
                <a:spcPts val="1800"/>
              </a:spcAft>
              <a:buClrTx/>
              <a:buNone/>
            </a:pPr>
            <a:r>
              <a:rPr lang="en-US" sz="5400" b="1" dirty="0">
                <a:solidFill>
                  <a:schemeClr val="tx1"/>
                </a:solidFill>
              </a:rPr>
              <a:t>Help students choose and enter a pathway</a:t>
            </a:r>
          </a:p>
          <a:p>
            <a:endParaRPr lang="en-US" dirty="0"/>
          </a:p>
        </p:txBody>
      </p:sp>
      <p:pic>
        <p:nvPicPr>
          <p:cNvPr id="5" name="Picture 1" descr="C:\Users\newton.roxanne\Desktop\MP90040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822" y="2296912"/>
            <a:ext cx="5520032" cy="367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96811-F626-42F4-A3A7-A332E6D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7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09" y="609600"/>
            <a:ext cx="10493688" cy="135636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NC-GPS: Essential Practice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183" y="2819400"/>
            <a:ext cx="4380345" cy="4038600"/>
          </a:xfrm>
        </p:spPr>
        <p:txBody>
          <a:bodyPr/>
          <a:lstStyle/>
          <a:p>
            <a:pPr marL="45720" indent="0" algn="ctr">
              <a:lnSpc>
                <a:spcPct val="100000"/>
              </a:lnSpc>
              <a:spcAft>
                <a:spcPts val="4200"/>
              </a:spcAft>
              <a:buClrTx/>
              <a:buNone/>
            </a:pPr>
            <a:r>
              <a:rPr lang="en-US" sz="5400" b="1" dirty="0">
                <a:solidFill>
                  <a:schemeClr val="tx1"/>
                </a:solidFill>
              </a:rPr>
              <a:t>Help students stay on path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018" y="1965960"/>
            <a:ext cx="6133108" cy="437730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228A3-F95F-4AC7-B633-B3AC6259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3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09" y="609600"/>
            <a:ext cx="10263511" cy="1356360"/>
          </a:xfrm>
        </p:spPr>
        <p:txBody>
          <a:bodyPr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NC-GPS: Essential Practice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280" y="2559947"/>
            <a:ext cx="4962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en-US" sz="5400" b="1" dirty="0"/>
              <a:t>Ensure that   students are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5009" y="1712207"/>
            <a:ext cx="10268125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669" y="2218801"/>
            <a:ext cx="6476320" cy="441530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D0959-561E-4751-A7D3-96B5E83E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53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3619</TotalTime>
  <Words>534</Words>
  <Application>Microsoft Office PowerPoint</Application>
  <PresentationFormat>Widescreen</PresentationFormat>
  <Paragraphs>148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 Unicode MS</vt:lpstr>
      <vt:lpstr>Arial</vt:lpstr>
      <vt:lpstr>Calibri</vt:lpstr>
      <vt:lpstr>Corbel</vt:lpstr>
      <vt:lpstr>Segoe UI</vt:lpstr>
      <vt:lpstr>Times New Roman</vt:lpstr>
      <vt:lpstr>Basis</vt:lpstr>
      <vt:lpstr> GPS Network Institute I   Leading Change &amp; Mapping Pathways  May 29-30, 2018 </vt:lpstr>
      <vt:lpstr>Institute objectives</vt:lpstr>
      <vt:lpstr>Questions and discussion</vt:lpstr>
      <vt:lpstr>NCCCS Definition of Student Success</vt:lpstr>
      <vt:lpstr>NC Guided Pathways to Success (NC GPS)*</vt:lpstr>
      <vt:lpstr>NC-GPS: Essential Practice 1</vt:lpstr>
      <vt:lpstr>NC-GPS: Essential Practice 2</vt:lpstr>
      <vt:lpstr>NC-GPS: Essential Practice 3</vt:lpstr>
      <vt:lpstr>NC-GPS: Essential Practice 4</vt:lpstr>
      <vt:lpstr>Lunch &amp; presentation</vt:lpstr>
      <vt:lpstr>PowerPoint Presentation</vt:lpstr>
      <vt:lpstr>PowerPoint Presentation</vt:lpstr>
      <vt:lpstr>PowerPoint Presentation</vt:lpstr>
      <vt:lpstr>PowerPoint Presentation</vt:lpstr>
      <vt:lpstr>Questions and discussion</vt:lpstr>
      <vt:lpstr>NC SSC Collaboration Sites</vt:lpstr>
      <vt:lpstr>NC SSC Collaboration Sites</vt:lpstr>
      <vt:lpstr>Your ideas needed</vt:lpstr>
      <vt:lpstr>Your questions welcome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Newton</dc:creator>
  <cp:lastModifiedBy>Roxanne Newton</cp:lastModifiedBy>
  <cp:revision>543</cp:revision>
  <cp:lastPrinted>2017-10-30T20:38:15Z</cp:lastPrinted>
  <dcterms:created xsi:type="dcterms:W3CDTF">2016-04-30T18:41:51Z</dcterms:created>
  <dcterms:modified xsi:type="dcterms:W3CDTF">2018-06-01T14:46:29Z</dcterms:modified>
</cp:coreProperties>
</file>