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56" r:id="rId1"/>
  </p:sldMasterIdLst>
  <p:notesMasterIdLst>
    <p:notesMasterId r:id="rId49"/>
  </p:notesMasterIdLst>
  <p:handoutMasterIdLst>
    <p:handoutMasterId r:id="rId50"/>
  </p:handoutMasterIdLst>
  <p:sldIdLst>
    <p:sldId id="300" r:id="rId2"/>
    <p:sldId id="455" r:id="rId3"/>
    <p:sldId id="396" r:id="rId4"/>
    <p:sldId id="414" r:id="rId5"/>
    <p:sldId id="450" r:id="rId6"/>
    <p:sldId id="451" r:id="rId7"/>
    <p:sldId id="452" r:id="rId8"/>
    <p:sldId id="453" r:id="rId9"/>
    <p:sldId id="461" r:id="rId10"/>
    <p:sldId id="460" r:id="rId11"/>
    <p:sldId id="408" r:id="rId12"/>
    <p:sldId id="409" r:id="rId13"/>
    <p:sldId id="410" r:id="rId14"/>
    <p:sldId id="411" r:id="rId15"/>
    <p:sldId id="412" r:id="rId16"/>
    <p:sldId id="413" r:id="rId17"/>
    <p:sldId id="401" r:id="rId18"/>
    <p:sldId id="402" r:id="rId19"/>
    <p:sldId id="403" r:id="rId20"/>
    <p:sldId id="462" r:id="rId21"/>
    <p:sldId id="380" r:id="rId22"/>
    <p:sldId id="308" r:id="rId23"/>
    <p:sldId id="309" r:id="rId24"/>
    <p:sldId id="310" r:id="rId25"/>
    <p:sldId id="311" r:id="rId26"/>
    <p:sldId id="312" r:id="rId27"/>
    <p:sldId id="373" r:id="rId28"/>
    <p:sldId id="398" r:id="rId29"/>
    <p:sldId id="377" r:id="rId30"/>
    <p:sldId id="376" r:id="rId31"/>
    <p:sldId id="423" r:id="rId32"/>
    <p:sldId id="424" r:id="rId33"/>
    <p:sldId id="425" r:id="rId34"/>
    <p:sldId id="444" r:id="rId35"/>
    <p:sldId id="426" r:id="rId36"/>
    <p:sldId id="428" r:id="rId37"/>
    <p:sldId id="429" r:id="rId38"/>
    <p:sldId id="431" r:id="rId39"/>
    <p:sldId id="432" r:id="rId40"/>
    <p:sldId id="433" r:id="rId41"/>
    <p:sldId id="415" r:id="rId42"/>
    <p:sldId id="404" r:id="rId43"/>
    <p:sldId id="454" r:id="rId44"/>
    <p:sldId id="459" r:id="rId45"/>
    <p:sldId id="435" r:id="rId46"/>
    <p:sldId id="457" r:id="rId47"/>
    <p:sldId id="458" r:id="rId48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800080"/>
    <a:srgbClr val="000099"/>
    <a:srgbClr val="CCCCFF"/>
    <a:srgbClr val="FFFFCC"/>
    <a:srgbClr val="0099CC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8" d="100"/>
          <a:sy n="98" d="100"/>
        </p:scale>
        <p:origin x="82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733177394195197E-2"/>
          <c:y val="0.17619484584154138"/>
          <c:w val="0.88779373477275592"/>
          <c:h val="0.555850062462515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2F9-4DA2-A0A1-6F7C69FFF3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2F9-4DA2-A0A1-6F7C69FFF37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2F9-4DA2-A0A1-6F7C69FFF3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7992784"/>
        <c:axId val="287987688"/>
      </c:barChart>
      <c:catAx>
        <c:axId val="28799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7987688"/>
        <c:crosses val="autoZero"/>
        <c:auto val="1"/>
        <c:lblAlgn val="ctr"/>
        <c:lblOffset val="100"/>
        <c:noMultiLvlLbl val="0"/>
      </c:catAx>
      <c:valAx>
        <c:axId val="287987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799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122D7A-6905-4DBB-BA07-EF3F4BEA481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C42CA1C-29BC-4184-BF18-B7D5C761B674}">
      <dgm:prSet phldrT="[Text]"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1957  Community College &amp; Industrial  Education Center Acts </a:t>
          </a:r>
          <a:r>
            <a:rPr lang="en-US" sz="2000" b="1" dirty="0">
              <a:solidFill>
                <a:schemeClr val="tx1"/>
              </a:solidFill>
            </a:rPr>
            <a:t>(SBOE)</a:t>
          </a:r>
        </a:p>
      </dgm:t>
    </dgm:pt>
    <dgm:pt modelId="{9E609619-D114-4686-9A87-DC20C75FCE14}" type="parTrans" cxnId="{D77B8351-E9B4-4967-917B-1B1C24350233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FB45666E-8F08-43BE-B065-B4F020C9A390}" type="sibTrans" cxnId="{D77B8351-E9B4-4967-917B-1B1C24350233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F3022420-9651-44B7-A6DC-E1DEF098E0E5}">
      <dgm:prSet phldrT="[Text]"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1981  State Board of Community Colleges established  </a:t>
          </a:r>
        </a:p>
      </dgm:t>
    </dgm:pt>
    <dgm:pt modelId="{F86A6C51-9490-4872-B23D-D49B2DF36913}" type="parTrans" cxnId="{6B70F692-54B8-4143-B243-7EFEE0DCCEB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6AFE53F-8FC6-4DBF-8CA1-8C220252D08A}" type="sibTrans" cxnId="{6B70F692-54B8-4143-B243-7EFEE0DCCEB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4A26DADA-38F7-40DB-AD03-A8A96BBD90FF}">
      <dgm:prSet phldrT="[Text]"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1996  Re-engineering &amp; CAA 1.0 (UNC articulation)</a:t>
          </a:r>
        </a:p>
      </dgm:t>
    </dgm:pt>
    <dgm:pt modelId="{A112C57D-58FD-4444-981A-0769DE6A4785}" type="parTrans" cxnId="{5AD209B5-8D34-46B4-9856-A8CF53CC3ACE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CECCA435-DD9D-4DF3-B691-89C168AE748A}" type="sibTrans" cxnId="{5AD209B5-8D34-46B4-9856-A8CF53CC3ACE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D722D90-0C18-436E-9CF4-B07823856921}">
      <dgm:prSet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2010  </a:t>
          </a:r>
          <a:r>
            <a:rPr lang="en-US" sz="2800" b="1" dirty="0" err="1">
              <a:solidFill>
                <a:schemeClr val="tx1"/>
              </a:solidFill>
            </a:rPr>
            <a:t>SuccessNC</a:t>
          </a:r>
          <a:r>
            <a:rPr lang="en-US" sz="2800" b="1" dirty="0">
              <a:solidFill>
                <a:schemeClr val="tx1"/>
              </a:solidFill>
            </a:rPr>
            <a:t> Strategic Plan &amp; CAA 2.0</a:t>
          </a:r>
        </a:p>
      </dgm:t>
    </dgm:pt>
    <dgm:pt modelId="{81AB9286-13C0-4DB3-816B-0FAB30E2E650}" type="parTrans" cxnId="{F52007FD-3DB4-4E11-A043-B058E1E1F4C5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883DA3F-D939-4F17-9B0E-31F09FBDEDEB}" type="sibTrans" cxnId="{F52007FD-3DB4-4E11-A043-B058E1E1F4C5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83A9C91-33BE-43EB-8BBD-3573948060B1}">
      <dgm:prSet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2018  NC Guided Pathways to Success (NC GPS)</a:t>
          </a:r>
        </a:p>
      </dgm:t>
    </dgm:pt>
    <dgm:pt modelId="{656C4C3A-8D06-409A-BA5E-EB9DC26ED3DA}" type="parTrans" cxnId="{8BFAF5EE-6FB1-4926-AB9B-9C05F8814265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B343F765-1BB9-4DF6-A9D9-B5FD3EA0702A}" type="sibTrans" cxnId="{8BFAF5EE-6FB1-4926-AB9B-9C05F8814265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BBD1879-B3B9-46AC-B83A-69F71F95F7DE}" type="pres">
      <dgm:prSet presAssocID="{58122D7A-6905-4DBB-BA07-EF3F4BEA481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4B7E84-8901-4A3C-9E2E-4B86235197D2}" type="pres">
      <dgm:prSet presAssocID="{4C42CA1C-29BC-4184-BF18-B7D5C761B674}" presName="parentLin" presStyleCnt="0"/>
      <dgm:spPr/>
    </dgm:pt>
    <dgm:pt modelId="{D0F60DC7-2E54-44C4-B1CC-3D2C8C928800}" type="pres">
      <dgm:prSet presAssocID="{4C42CA1C-29BC-4184-BF18-B7D5C761B674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870EBEB0-EE09-44E2-9C2D-9EBBD03E4E28}" type="pres">
      <dgm:prSet presAssocID="{4C42CA1C-29BC-4184-BF18-B7D5C761B674}" presName="parentText" presStyleLbl="node1" presStyleIdx="0" presStyleCnt="5" custScaleX="1336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678924-D550-44DE-BF54-14A1ACA5236C}" type="pres">
      <dgm:prSet presAssocID="{4C42CA1C-29BC-4184-BF18-B7D5C761B674}" presName="negativeSpace" presStyleCnt="0"/>
      <dgm:spPr/>
    </dgm:pt>
    <dgm:pt modelId="{F9F7AB0B-9638-4730-A802-EADDC3D00A67}" type="pres">
      <dgm:prSet presAssocID="{4C42CA1C-29BC-4184-BF18-B7D5C761B674}" presName="childText" presStyleLbl="conFgAcc1" presStyleIdx="0" presStyleCnt="5">
        <dgm:presLayoutVars>
          <dgm:bulletEnabled val="1"/>
        </dgm:presLayoutVars>
      </dgm:prSet>
      <dgm:spPr/>
    </dgm:pt>
    <dgm:pt modelId="{170EAAC9-0B62-439B-ABDF-D445304BEAAD}" type="pres">
      <dgm:prSet presAssocID="{FB45666E-8F08-43BE-B065-B4F020C9A390}" presName="spaceBetweenRectangles" presStyleCnt="0"/>
      <dgm:spPr/>
    </dgm:pt>
    <dgm:pt modelId="{BB6E991A-E7B4-4F77-8A80-7EFE49AD4CCA}" type="pres">
      <dgm:prSet presAssocID="{F3022420-9651-44B7-A6DC-E1DEF098E0E5}" presName="parentLin" presStyleCnt="0"/>
      <dgm:spPr/>
    </dgm:pt>
    <dgm:pt modelId="{E1B4471B-C559-4047-A166-976B41DEE68E}" type="pres">
      <dgm:prSet presAssocID="{F3022420-9651-44B7-A6DC-E1DEF098E0E5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8B693325-234B-4969-91F6-D32392DCE35C}" type="pres">
      <dgm:prSet presAssocID="{F3022420-9651-44B7-A6DC-E1DEF098E0E5}" presName="parentText" presStyleLbl="node1" presStyleIdx="1" presStyleCnt="5" custScaleX="126369" custScaleY="102689" custLinFactNeighborY="-12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E1E50D-5070-43D6-AD48-EDC6136F3C70}" type="pres">
      <dgm:prSet presAssocID="{F3022420-9651-44B7-A6DC-E1DEF098E0E5}" presName="negativeSpace" presStyleCnt="0"/>
      <dgm:spPr/>
    </dgm:pt>
    <dgm:pt modelId="{8F608474-D37A-405F-A795-36159E74D63D}" type="pres">
      <dgm:prSet presAssocID="{F3022420-9651-44B7-A6DC-E1DEF098E0E5}" presName="childText" presStyleLbl="conFgAcc1" presStyleIdx="1" presStyleCnt="5">
        <dgm:presLayoutVars>
          <dgm:bulletEnabled val="1"/>
        </dgm:presLayoutVars>
      </dgm:prSet>
      <dgm:spPr/>
    </dgm:pt>
    <dgm:pt modelId="{E98B39D4-79A3-4F97-8A34-6DA8DDD69808}" type="pres">
      <dgm:prSet presAssocID="{66AFE53F-8FC6-4DBF-8CA1-8C220252D08A}" presName="spaceBetweenRectangles" presStyleCnt="0"/>
      <dgm:spPr/>
    </dgm:pt>
    <dgm:pt modelId="{4AA71D51-8AA6-4E9A-BBAD-158817126817}" type="pres">
      <dgm:prSet presAssocID="{4A26DADA-38F7-40DB-AD03-A8A96BBD90FF}" presName="parentLin" presStyleCnt="0"/>
      <dgm:spPr/>
    </dgm:pt>
    <dgm:pt modelId="{2BA81D0B-E4B1-4890-9FFE-029436BE3B50}" type="pres">
      <dgm:prSet presAssocID="{4A26DADA-38F7-40DB-AD03-A8A96BBD90FF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86B244F8-E58E-4EB5-9CBA-16B2FD6F137D}" type="pres">
      <dgm:prSet presAssocID="{4A26DADA-38F7-40DB-AD03-A8A96BBD90FF}" presName="parentText" presStyleLbl="node1" presStyleIdx="2" presStyleCnt="5" custScaleX="12040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664429-1C88-46B2-9EB4-482C4C99E282}" type="pres">
      <dgm:prSet presAssocID="{4A26DADA-38F7-40DB-AD03-A8A96BBD90FF}" presName="negativeSpace" presStyleCnt="0"/>
      <dgm:spPr/>
    </dgm:pt>
    <dgm:pt modelId="{496C5A00-D6A3-45E1-B53E-E1A80430401D}" type="pres">
      <dgm:prSet presAssocID="{4A26DADA-38F7-40DB-AD03-A8A96BBD90FF}" presName="childText" presStyleLbl="conFgAcc1" presStyleIdx="2" presStyleCnt="5">
        <dgm:presLayoutVars>
          <dgm:bulletEnabled val="1"/>
        </dgm:presLayoutVars>
      </dgm:prSet>
      <dgm:spPr/>
    </dgm:pt>
    <dgm:pt modelId="{2B8039D7-82F6-48D3-96BD-A987B9F9DCD2}" type="pres">
      <dgm:prSet presAssocID="{CECCA435-DD9D-4DF3-B691-89C168AE748A}" presName="spaceBetweenRectangles" presStyleCnt="0"/>
      <dgm:spPr/>
    </dgm:pt>
    <dgm:pt modelId="{16E8B1AF-2BE3-480C-893B-2F26AD95109E}" type="pres">
      <dgm:prSet presAssocID="{0D722D90-0C18-436E-9CF4-B07823856921}" presName="parentLin" presStyleCnt="0"/>
      <dgm:spPr/>
    </dgm:pt>
    <dgm:pt modelId="{A3989A9D-F4B4-44A2-A30A-E3225CDC231D}" type="pres">
      <dgm:prSet presAssocID="{0D722D90-0C18-436E-9CF4-B07823856921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2F05EDC9-336F-4012-B4A0-4053E4DED8FE}" type="pres">
      <dgm:prSet presAssocID="{0D722D90-0C18-436E-9CF4-B07823856921}" presName="parentText" presStyleLbl="node1" presStyleIdx="3" presStyleCnt="5" custScaleX="104296" custLinFactNeighborX="2831" custLinFactNeighborY="-139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9B2786-043B-4048-B866-D868C3C0E162}" type="pres">
      <dgm:prSet presAssocID="{0D722D90-0C18-436E-9CF4-B07823856921}" presName="negativeSpace" presStyleCnt="0"/>
      <dgm:spPr/>
    </dgm:pt>
    <dgm:pt modelId="{885D78C9-4D93-471D-A4DE-B59A61CAEBC4}" type="pres">
      <dgm:prSet presAssocID="{0D722D90-0C18-436E-9CF4-B07823856921}" presName="childText" presStyleLbl="conFgAcc1" presStyleIdx="3" presStyleCnt="5">
        <dgm:presLayoutVars>
          <dgm:bulletEnabled val="1"/>
        </dgm:presLayoutVars>
      </dgm:prSet>
      <dgm:spPr/>
    </dgm:pt>
    <dgm:pt modelId="{683DFE9F-5AC2-40F1-A028-056EB1421B40}" type="pres">
      <dgm:prSet presAssocID="{0883DA3F-D939-4F17-9B0E-31F09FBDEDEB}" presName="spaceBetweenRectangles" presStyleCnt="0"/>
      <dgm:spPr/>
    </dgm:pt>
    <dgm:pt modelId="{B56EE7D6-FC68-41BA-8346-F4A9BAA0C666}" type="pres">
      <dgm:prSet presAssocID="{783A9C91-33BE-43EB-8BBD-3573948060B1}" presName="parentLin" presStyleCnt="0"/>
      <dgm:spPr/>
    </dgm:pt>
    <dgm:pt modelId="{F95824E1-1160-4692-8748-D3BC4CFD06E0}" type="pres">
      <dgm:prSet presAssocID="{783A9C91-33BE-43EB-8BBD-3573948060B1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175365AC-D168-4EE5-B7D1-D6EA40976DB0}" type="pres">
      <dgm:prSet presAssocID="{783A9C91-33BE-43EB-8BBD-3573948060B1}" presName="parentText" presStyleLbl="node1" presStyleIdx="4" presStyleCnt="5" custScaleX="101977" custLinFactNeighborX="2831" custLinFactNeighborY="-242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B47DEF-1EB6-4611-937C-BBC0E0F1F3C1}" type="pres">
      <dgm:prSet presAssocID="{783A9C91-33BE-43EB-8BBD-3573948060B1}" presName="negativeSpace" presStyleCnt="0"/>
      <dgm:spPr/>
    </dgm:pt>
    <dgm:pt modelId="{BAD30525-946B-4CBF-9861-48F9E4CEAECC}" type="pres">
      <dgm:prSet presAssocID="{783A9C91-33BE-43EB-8BBD-3573948060B1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AE41E7C-9E48-44C3-94E8-46297F24947C}" type="presOf" srcId="{4C42CA1C-29BC-4184-BF18-B7D5C761B674}" destId="{D0F60DC7-2E54-44C4-B1CC-3D2C8C928800}" srcOrd="0" destOrd="0" presId="urn:microsoft.com/office/officeart/2005/8/layout/list1"/>
    <dgm:cxn modelId="{175C56FD-F519-4341-98EB-58456169F786}" type="presOf" srcId="{4A26DADA-38F7-40DB-AD03-A8A96BBD90FF}" destId="{86B244F8-E58E-4EB5-9CBA-16B2FD6F137D}" srcOrd="1" destOrd="0" presId="urn:microsoft.com/office/officeart/2005/8/layout/list1"/>
    <dgm:cxn modelId="{B72B59E8-ED4C-4478-8A59-E66A6CC30504}" type="presOf" srcId="{4A26DADA-38F7-40DB-AD03-A8A96BBD90FF}" destId="{2BA81D0B-E4B1-4890-9FFE-029436BE3B50}" srcOrd="0" destOrd="0" presId="urn:microsoft.com/office/officeart/2005/8/layout/list1"/>
    <dgm:cxn modelId="{D77B8351-E9B4-4967-917B-1B1C24350233}" srcId="{58122D7A-6905-4DBB-BA07-EF3F4BEA4818}" destId="{4C42CA1C-29BC-4184-BF18-B7D5C761B674}" srcOrd="0" destOrd="0" parTransId="{9E609619-D114-4686-9A87-DC20C75FCE14}" sibTransId="{FB45666E-8F08-43BE-B065-B4F020C9A390}"/>
    <dgm:cxn modelId="{AB9E0A52-7E70-4777-8468-8367A5430457}" type="presOf" srcId="{783A9C91-33BE-43EB-8BBD-3573948060B1}" destId="{175365AC-D168-4EE5-B7D1-D6EA40976DB0}" srcOrd="1" destOrd="0" presId="urn:microsoft.com/office/officeart/2005/8/layout/list1"/>
    <dgm:cxn modelId="{A950B8A9-AF50-4485-B25B-A228EE86768E}" type="presOf" srcId="{58122D7A-6905-4DBB-BA07-EF3F4BEA4818}" destId="{6BBD1879-B3B9-46AC-B83A-69F71F95F7DE}" srcOrd="0" destOrd="0" presId="urn:microsoft.com/office/officeart/2005/8/layout/list1"/>
    <dgm:cxn modelId="{75702B77-0C60-4D62-9139-BC19986A14F2}" type="presOf" srcId="{F3022420-9651-44B7-A6DC-E1DEF098E0E5}" destId="{8B693325-234B-4969-91F6-D32392DCE35C}" srcOrd="1" destOrd="0" presId="urn:microsoft.com/office/officeart/2005/8/layout/list1"/>
    <dgm:cxn modelId="{6B70F692-54B8-4143-B243-7EFEE0DCCEB0}" srcId="{58122D7A-6905-4DBB-BA07-EF3F4BEA4818}" destId="{F3022420-9651-44B7-A6DC-E1DEF098E0E5}" srcOrd="1" destOrd="0" parTransId="{F86A6C51-9490-4872-B23D-D49B2DF36913}" sibTransId="{66AFE53F-8FC6-4DBF-8CA1-8C220252D08A}"/>
    <dgm:cxn modelId="{8BFAF5EE-6FB1-4926-AB9B-9C05F8814265}" srcId="{58122D7A-6905-4DBB-BA07-EF3F4BEA4818}" destId="{783A9C91-33BE-43EB-8BBD-3573948060B1}" srcOrd="4" destOrd="0" parTransId="{656C4C3A-8D06-409A-BA5E-EB9DC26ED3DA}" sibTransId="{B343F765-1BB9-4DF6-A9D9-B5FD3EA0702A}"/>
    <dgm:cxn modelId="{96071B2F-0A74-4624-A55E-F8B0523690F5}" type="presOf" srcId="{783A9C91-33BE-43EB-8BBD-3573948060B1}" destId="{F95824E1-1160-4692-8748-D3BC4CFD06E0}" srcOrd="0" destOrd="0" presId="urn:microsoft.com/office/officeart/2005/8/layout/list1"/>
    <dgm:cxn modelId="{5AD209B5-8D34-46B4-9856-A8CF53CC3ACE}" srcId="{58122D7A-6905-4DBB-BA07-EF3F4BEA4818}" destId="{4A26DADA-38F7-40DB-AD03-A8A96BBD90FF}" srcOrd="2" destOrd="0" parTransId="{A112C57D-58FD-4444-981A-0769DE6A4785}" sibTransId="{CECCA435-DD9D-4DF3-B691-89C168AE748A}"/>
    <dgm:cxn modelId="{74AF6573-6646-462B-B432-B0DBE3072A58}" type="presOf" srcId="{0D722D90-0C18-436E-9CF4-B07823856921}" destId="{2F05EDC9-336F-4012-B4A0-4053E4DED8FE}" srcOrd="1" destOrd="0" presId="urn:microsoft.com/office/officeart/2005/8/layout/list1"/>
    <dgm:cxn modelId="{ACB18EA5-58BE-4255-9C1D-FF7897B5D4D5}" type="presOf" srcId="{0D722D90-0C18-436E-9CF4-B07823856921}" destId="{A3989A9D-F4B4-44A2-A30A-E3225CDC231D}" srcOrd="0" destOrd="0" presId="urn:microsoft.com/office/officeart/2005/8/layout/list1"/>
    <dgm:cxn modelId="{9214F00B-78BC-44ED-BF72-BD678B0FA619}" type="presOf" srcId="{4C42CA1C-29BC-4184-BF18-B7D5C761B674}" destId="{870EBEB0-EE09-44E2-9C2D-9EBBD03E4E28}" srcOrd="1" destOrd="0" presId="urn:microsoft.com/office/officeart/2005/8/layout/list1"/>
    <dgm:cxn modelId="{290C9A42-8407-453C-A7E9-4C64AECFC416}" type="presOf" srcId="{F3022420-9651-44B7-A6DC-E1DEF098E0E5}" destId="{E1B4471B-C559-4047-A166-976B41DEE68E}" srcOrd="0" destOrd="0" presId="urn:microsoft.com/office/officeart/2005/8/layout/list1"/>
    <dgm:cxn modelId="{F52007FD-3DB4-4E11-A043-B058E1E1F4C5}" srcId="{58122D7A-6905-4DBB-BA07-EF3F4BEA4818}" destId="{0D722D90-0C18-436E-9CF4-B07823856921}" srcOrd="3" destOrd="0" parTransId="{81AB9286-13C0-4DB3-816B-0FAB30E2E650}" sibTransId="{0883DA3F-D939-4F17-9B0E-31F09FBDEDEB}"/>
    <dgm:cxn modelId="{AFFB885B-F816-4BB1-8FBB-A802C4426C47}" type="presParOf" srcId="{6BBD1879-B3B9-46AC-B83A-69F71F95F7DE}" destId="{B74B7E84-8901-4A3C-9E2E-4B86235197D2}" srcOrd="0" destOrd="0" presId="urn:microsoft.com/office/officeart/2005/8/layout/list1"/>
    <dgm:cxn modelId="{EF87C39E-71E5-445B-890A-8BAD0EE04C8C}" type="presParOf" srcId="{B74B7E84-8901-4A3C-9E2E-4B86235197D2}" destId="{D0F60DC7-2E54-44C4-B1CC-3D2C8C928800}" srcOrd="0" destOrd="0" presId="urn:microsoft.com/office/officeart/2005/8/layout/list1"/>
    <dgm:cxn modelId="{E3E00D50-FEC4-44E2-AD20-DC4DF2017BFD}" type="presParOf" srcId="{B74B7E84-8901-4A3C-9E2E-4B86235197D2}" destId="{870EBEB0-EE09-44E2-9C2D-9EBBD03E4E28}" srcOrd="1" destOrd="0" presId="urn:microsoft.com/office/officeart/2005/8/layout/list1"/>
    <dgm:cxn modelId="{7668F2BA-A0B3-4862-9D72-1722BA8B0675}" type="presParOf" srcId="{6BBD1879-B3B9-46AC-B83A-69F71F95F7DE}" destId="{D6678924-D550-44DE-BF54-14A1ACA5236C}" srcOrd="1" destOrd="0" presId="urn:microsoft.com/office/officeart/2005/8/layout/list1"/>
    <dgm:cxn modelId="{8B898F8A-EE62-43D1-98C8-C49EAD2BBAF6}" type="presParOf" srcId="{6BBD1879-B3B9-46AC-B83A-69F71F95F7DE}" destId="{F9F7AB0B-9638-4730-A802-EADDC3D00A67}" srcOrd="2" destOrd="0" presId="urn:microsoft.com/office/officeart/2005/8/layout/list1"/>
    <dgm:cxn modelId="{93596016-8A0F-49D1-8789-4048EB4FD319}" type="presParOf" srcId="{6BBD1879-B3B9-46AC-B83A-69F71F95F7DE}" destId="{170EAAC9-0B62-439B-ABDF-D445304BEAAD}" srcOrd="3" destOrd="0" presId="urn:microsoft.com/office/officeart/2005/8/layout/list1"/>
    <dgm:cxn modelId="{E89604C1-CF29-4D19-BD2B-675CB4BDAEFD}" type="presParOf" srcId="{6BBD1879-B3B9-46AC-B83A-69F71F95F7DE}" destId="{BB6E991A-E7B4-4F77-8A80-7EFE49AD4CCA}" srcOrd="4" destOrd="0" presId="urn:microsoft.com/office/officeart/2005/8/layout/list1"/>
    <dgm:cxn modelId="{14B10B9B-64DE-4ACF-BE39-D24152F99E56}" type="presParOf" srcId="{BB6E991A-E7B4-4F77-8A80-7EFE49AD4CCA}" destId="{E1B4471B-C559-4047-A166-976B41DEE68E}" srcOrd="0" destOrd="0" presId="urn:microsoft.com/office/officeart/2005/8/layout/list1"/>
    <dgm:cxn modelId="{BAE3A3C0-6160-4FD4-9384-72F9F6DC1F80}" type="presParOf" srcId="{BB6E991A-E7B4-4F77-8A80-7EFE49AD4CCA}" destId="{8B693325-234B-4969-91F6-D32392DCE35C}" srcOrd="1" destOrd="0" presId="urn:microsoft.com/office/officeart/2005/8/layout/list1"/>
    <dgm:cxn modelId="{1A53A532-6D33-478D-BC43-2A1F15A8C432}" type="presParOf" srcId="{6BBD1879-B3B9-46AC-B83A-69F71F95F7DE}" destId="{17E1E50D-5070-43D6-AD48-EDC6136F3C70}" srcOrd="5" destOrd="0" presId="urn:microsoft.com/office/officeart/2005/8/layout/list1"/>
    <dgm:cxn modelId="{CB6E2263-3876-4B84-AF90-6D3038DF4E50}" type="presParOf" srcId="{6BBD1879-B3B9-46AC-B83A-69F71F95F7DE}" destId="{8F608474-D37A-405F-A795-36159E74D63D}" srcOrd="6" destOrd="0" presId="urn:microsoft.com/office/officeart/2005/8/layout/list1"/>
    <dgm:cxn modelId="{EF25131F-721E-4ACA-B0E1-1A00B159BD19}" type="presParOf" srcId="{6BBD1879-B3B9-46AC-B83A-69F71F95F7DE}" destId="{E98B39D4-79A3-4F97-8A34-6DA8DDD69808}" srcOrd="7" destOrd="0" presId="urn:microsoft.com/office/officeart/2005/8/layout/list1"/>
    <dgm:cxn modelId="{A95D1796-AF5C-4062-940D-15F4960ABD87}" type="presParOf" srcId="{6BBD1879-B3B9-46AC-B83A-69F71F95F7DE}" destId="{4AA71D51-8AA6-4E9A-BBAD-158817126817}" srcOrd="8" destOrd="0" presId="urn:microsoft.com/office/officeart/2005/8/layout/list1"/>
    <dgm:cxn modelId="{042B8871-B0EB-4DAF-982A-01B81C1733CD}" type="presParOf" srcId="{4AA71D51-8AA6-4E9A-BBAD-158817126817}" destId="{2BA81D0B-E4B1-4890-9FFE-029436BE3B50}" srcOrd="0" destOrd="0" presId="urn:microsoft.com/office/officeart/2005/8/layout/list1"/>
    <dgm:cxn modelId="{41D8BBD0-C4F1-4DF7-BA87-942AE10D0640}" type="presParOf" srcId="{4AA71D51-8AA6-4E9A-BBAD-158817126817}" destId="{86B244F8-E58E-4EB5-9CBA-16B2FD6F137D}" srcOrd="1" destOrd="0" presId="urn:microsoft.com/office/officeart/2005/8/layout/list1"/>
    <dgm:cxn modelId="{9E06AA4C-82BB-47AD-B711-833E7516ED0F}" type="presParOf" srcId="{6BBD1879-B3B9-46AC-B83A-69F71F95F7DE}" destId="{73664429-1C88-46B2-9EB4-482C4C99E282}" srcOrd="9" destOrd="0" presId="urn:microsoft.com/office/officeart/2005/8/layout/list1"/>
    <dgm:cxn modelId="{2B61B0E3-5640-4451-BBBC-D6A3FEDE0FB1}" type="presParOf" srcId="{6BBD1879-B3B9-46AC-B83A-69F71F95F7DE}" destId="{496C5A00-D6A3-45E1-B53E-E1A80430401D}" srcOrd="10" destOrd="0" presId="urn:microsoft.com/office/officeart/2005/8/layout/list1"/>
    <dgm:cxn modelId="{30945CD9-0FDA-476F-A968-CF0495DA6F76}" type="presParOf" srcId="{6BBD1879-B3B9-46AC-B83A-69F71F95F7DE}" destId="{2B8039D7-82F6-48D3-96BD-A987B9F9DCD2}" srcOrd="11" destOrd="0" presId="urn:microsoft.com/office/officeart/2005/8/layout/list1"/>
    <dgm:cxn modelId="{29CF8B9C-D56B-4107-B6E8-9A35798D4890}" type="presParOf" srcId="{6BBD1879-B3B9-46AC-B83A-69F71F95F7DE}" destId="{16E8B1AF-2BE3-480C-893B-2F26AD95109E}" srcOrd="12" destOrd="0" presId="urn:microsoft.com/office/officeart/2005/8/layout/list1"/>
    <dgm:cxn modelId="{D1ECDB1F-C681-4797-92E4-878CB713A27A}" type="presParOf" srcId="{16E8B1AF-2BE3-480C-893B-2F26AD95109E}" destId="{A3989A9D-F4B4-44A2-A30A-E3225CDC231D}" srcOrd="0" destOrd="0" presId="urn:microsoft.com/office/officeart/2005/8/layout/list1"/>
    <dgm:cxn modelId="{AFE4FA44-9801-4E80-8B02-52AC0CAC2169}" type="presParOf" srcId="{16E8B1AF-2BE3-480C-893B-2F26AD95109E}" destId="{2F05EDC9-336F-4012-B4A0-4053E4DED8FE}" srcOrd="1" destOrd="0" presId="urn:microsoft.com/office/officeart/2005/8/layout/list1"/>
    <dgm:cxn modelId="{1B83ADD6-559D-48A9-B369-0D7D45AF1957}" type="presParOf" srcId="{6BBD1879-B3B9-46AC-B83A-69F71F95F7DE}" destId="{389B2786-043B-4048-B866-D868C3C0E162}" srcOrd="13" destOrd="0" presId="urn:microsoft.com/office/officeart/2005/8/layout/list1"/>
    <dgm:cxn modelId="{1B445053-53B3-40A5-AF52-FEBE90020C99}" type="presParOf" srcId="{6BBD1879-B3B9-46AC-B83A-69F71F95F7DE}" destId="{885D78C9-4D93-471D-A4DE-B59A61CAEBC4}" srcOrd="14" destOrd="0" presId="urn:microsoft.com/office/officeart/2005/8/layout/list1"/>
    <dgm:cxn modelId="{02BBF7DF-37C7-4979-8F72-C26243F222D5}" type="presParOf" srcId="{6BBD1879-B3B9-46AC-B83A-69F71F95F7DE}" destId="{683DFE9F-5AC2-40F1-A028-056EB1421B40}" srcOrd="15" destOrd="0" presId="urn:microsoft.com/office/officeart/2005/8/layout/list1"/>
    <dgm:cxn modelId="{D127401F-089D-4ECD-B734-6179F1F38267}" type="presParOf" srcId="{6BBD1879-B3B9-46AC-B83A-69F71F95F7DE}" destId="{B56EE7D6-FC68-41BA-8346-F4A9BAA0C666}" srcOrd="16" destOrd="0" presId="urn:microsoft.com/office/officeart/2005/8/layout/list1"/>
    <dgm:cxn modelId="{072A3DF0-0770-446D-8E8B-B01B9132B9EA}" type="presParOf" srcId="{B56EE7D6-FC68-41BA-8346-F4A9BAA0C666}" destId="{F95824E1-1160-4692-8748-D3BC4CFD06E0}" srcOrd="0" destOrd="0" presId="urn:microsoft.com/office/officeart/2005/8/layout/list1"/>
    <dgm:cxn modelId="{99B1D1F5-91D6-4F75-A298-9C8F8A3DA157}" type="presParOf" srcId="{B56EE7D6-FC68-41BA-8346-F4A9BAA0C666}" destId="{175365AC-D168-4EE5-B7D1-D6EA40976DB0}" srcOrd="1" destOrd="0" presId="urn:microsoft.com/office/officeart/2005/8/layout/list1"/>
    <dgm:cxn modelId="{FB8B09C0-994A-4FC3-B413-4840EC4AD68F}" type="presParOf" srcId="{6BBD1879-B3B9-46AC-B83A-69F71F95F7DE}" destId="{D0B47DEF-1EB6-4611-937C-BBC0E0F1F3C1}" srcOrd="17" destOrd="0" presId="urn:microsoft.com/office/officeart/2005/8/layout/list1"/>
    <dgm:cxn modelId="{F144C292-8934-4676-8F78-850DF15D0368}" type="presParOf" srcId="{6BBD1879-B3B9-46AC-B83A-69F71F95F7DE}" destId="{BAD30525-946B-4CBF-9861-48F9E4CEAEC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A761FF7-6CC3-4FE5-800F-B6BD49F0B9AA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09EB2F5-2CCC-46BD-870D-AA9245C94C11}">
      <dgm:prSet phldrT="[Text]" custT="1"/>
      <dgm:spPr/>
      <dgm:t>
        <a:bodyPr/>
        <a:lstStyle/>
        <a:p>
          <a:r>
            <a:rPr lang="en-US" sz="3200" b="1" dirty="0"/>
            <a:t>Cohort NIC</a:t>
          </a:r>
          <a:r>
            <a:rPr lang="en-US" sz="3200" b="1" baseline="10000" dirty="0"/>
            <a:t>*</a:t>
          </a:r>
        </a:p>
      </dgm:t>
    </dgm:pt>
    <dgm:pt modelId="{F2888F93-B5A2-4962-88AB-18D589A13095}" type="parTrans" cxnId="{ED7F915D-F08A-4041-B3DF-42167D392192}">
      <dgm:prSet/>
      <dgm:spPr/>
      <dgm:t>
        <a:bodyPr/>
        <a:lstStyle/>
        <a:p>
          <a:endParaRPr lang="en-US"/>
        </a:p>
      </dgm:t>
    </dgm:pt>
    <dgm:pt modelId="{F3EACE44-A378-425C-ABB1-08C1C1B3E630}" type="sibTrans" cxnId="{ED7F915D-F08A-4041-B3DF-42167D392192}">
      <dgm:prSet/>
      <dgm:spPr/>
      <dgm:t>
        <a:bodyPr/>
        <a:lstStyle/>
        <a:p>
          <a:endParaRPr lang="en-US"/>
        </a:p>
      </dgm:t>
    </dgm:pt>
    <dgm:pt modelId="{1CFA72A2-E170-4B7F-BDC0-760793BF9CCB}">
      <dgm:prSet custT="1"/>
      <dgm:spPr/>
      <dgm:t>
        <a:bodyPr/>
        <a:lstStyle/>
        <a:p>
          <a:r>
            <a:rPr lang="en-US" sz="3200" b="1" dirty="0"/>
            <a:t>Improvement science</a:t>
          </a:r>
        </a:p>
      </dgm:t>
    </dgm:pt>
    <dgm:pt modelId="{C04EFEB9-1DCF-4D81-999A-D6E8D020184E}" type="parTrans" cxnId="{47E280B4-D17C-4477-A067-43043673F221}">
      <dgm:prSet/>
      <dgm:spPr/>
      <dgm:t>
        <a:bodyPr/>
        <a:lstStyle/>
        <a:p>
          <a:endParaRPr lang="en-US"/>
        </a:p>
      </dgm:t>
    </dgm:pt>
    <dgm:pt modelId="{B126CB6F-EC3F-4901-A127-40F2D1E33EAA}" type="sibTrans" cxnId="{47E280B4-D17C-4477-A067-43043673F221}">
      <dgm:prSet/>
      <dgm:spPr/>
      <dgm:t>
        <a:bodyPr/>
        <a:lstStyle/>
        <a:p>
          <a:endParaRPr lang="en-US"/>
        </a:p>
      </dgm:t>
    </dgm:pt>
    <dgm:pt modelId="{59319BA4-F5E2-40CB-9546-759567D15A44}">
      <dgm:prSet custT="1"/>
      <dgm:spPr/>
      <dgm:t>
        <a:bodyPr/>
        <a:lstStyle/>
        <a:p>
          <a:r>
            <a:rPr lang="en-US" sz="3200" b="1" dirty="0"/>
            <a:t>Professional learning communities</a:t>
          </a:r>
        </a:p>
      </dgm:t>
    </dgm:pt>
    <dgm:pt modelId="{2C0684B4-4A3C-48C2-B1D1-C1D18DD0D20F}" type="parTrans" cxnId="{FD1EC289-2ED7-4E57-808F-35B2A1EB11A4}">
      <dgm:prSet/>
      <dgm:spPr/>
      <dgm:t>
        <a:bodyPr/>
        <a:lstStyle/>
        <a:p>
          <a:endParaRPr lang="en-US"/>
        </a:p>
      </dgm:t>
    </dgm:pt>
    <dgm:pt modelId="{87DA893C-CA74-4DC4-9D20-1A13768AF129}" type="sibTrans" cxnId="{FD1EC289-2ED7-4E57-808F-35B2A1EB11A4}">
      <dgm:prSet/>
      <dgm:spPr/>
      <dgm:t>
        <a:bodyPr/>
        <a:lstStyle/>
        <a:p>
          <a:endParaRPr lang="en-US"/>
        </a:p>
      </dgm:t>
    </dgm:pt>
    <dgm:pt modelId="{68F011F0-3754-4664-AE21-79ADD7E69B6E}">
      <dgm:prSet custT="1"/>
      <dgm:spPr/>
      <dgm:t>
        <a:bodyPr/>
        <a:lstStyle/>
        <a:p>
          <a:r>
            <a:rPr lang="en-US" sz="3200" b="1" dirty="0"/>
            <a:t>Scholarship of  Teaching &amp; Learning</a:t>
          </a:r>
        </a:p>
      </dgm:t>
    </dgm:pt>
    <dgm:pt modelId="{C3E0DA31-AAB1-4279-8FAB-97BA71AC5E5C}" type="parTrans" cxnId="{425B3F4B-86B7-4167-9C9A-E3BE2A2C8077}">
      <dgm:prSet/>
      <dgm:spPr/>
      <dgm:t>
        <a:bodyPr/>
        <a:lstStyle/>
        <a:p>
          <a:endParaRPr lang="en-US"/>
        </a:p>
      </dgm:t>
    </dgm:pt>
    <dgm:pt modelId="{E5216F63-6BBB-4C7D-A18E-D97C557CDE83}" type="sibTrans" cxnId="{425B3F4B-86B7-4167-9C9A-E3BE2A2C8077}">
      <dgm:prSet/>
      <dgm:spPr/>
      <dgm:t>
        <a:bodyPr/>
        <a:lstStyle/>
        <a:p>
          <a:endParaRPr lang="en-US"/>
        </a:p>
      </dgm:t>
    </dgm:pt>
    <dgm:pt modelId="{41FED560-11DC-47E7-B13E-3A67DD7EBD8C}">
      <dgm:prSet custT="1"/>
      <dgm:spPr/>
      <dgm:t>
        <a:bodyPr/>
        <a:lstStyle/>
        <a:p>
          <a:r>
            <a:rPr lang="en-US" sz="3200" b="1" dirty="0"/>
            <a:t>Practice-based evidence</a:t>
          </a:r>
        </a:p>
      </dgm:t>
    </dgm:pt>
    <dgm:pt modelId="{E5D4F316-2482-451C-AD8C-595FD90C3979}" type="parTrans" cxnId="{A38F7DFD-71F9-4715-8E3B-073F963EB1F4}">
      <dgm:prSet/>
      <dgm:spPr/>
      <dgm:t>
        <a:bodyPr/>
        <a:lstStyle/>
        <a:p>
          <a:endParaRPr lang="en-US"/>
        </a:p>
      </dgm:t>
    </dgm:pt>
    <dgm:pt modelId="{9D900B0F-B94D-4D5D-A9B6-8155A774D3B7}" type="sibTrans" cxnId="{A38F7DFD-71F9-4715-8E3B-073F963EB1F4}">
      <dgm:prSet/>
      <dgm:spPr/>
      <dgm:t>
        <a:bodyPr/>
        <a:lstStyle/>
        <a:p>
          <a:endParaRPr lang="en-US"/>
        </a:p>
      </dgm:t>
    </dgm:pt>
    <dgm:pt modelId="{B6F2CB50-EC5B-4466-9C0E-609386953572}" type="pres">
      <dgm:prSet presAssocID="{CA761FF7-6CC3-4FE5-800F-B6BD49F0B9A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40FA9A-4ECC-42CD-AC04-1C463A20876C}" type="pres">
      <dgm:prSet presAssocID="{309EB2F5-2CCC-46BD-870D-AA9245C94C11}" presName="centerShape" presStyleLbl="node0" presStyleIdx="0" presStyleCnt="1" custScaleX="85218" custScaleY="78124"/>
      <dgm:spPr/>
      <dgm:t>
        <a:bodyPr/>
        <a:lstStyle/>
        <a:p>
          <a:endParaRPr lang="en-US"/>
        </a:p>
      </dgm:t>
    </dgm:pt>
    <dgm:pt modelId="{FC7D8174-BA4C-4C8D-8927-C9CB5608BFED}" type="pres">
      <dgm:prSet presAssocID="{C04EFEB9-1DCF-4D81-999A-D6E8D020184E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9EE93196-4332-42B6-A45A-52989D8324D7}" type="pres">
      <dgm:prSet presAssocID="{1CFA72A2-E170-4B7F-BDC0-760793BF9CC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E3A8FA-A8F9-4D5C-B325-239486273568}" type="pres">
      <dgm:prSet presAssocID="{2C0684B4-4A3C-48C2-B1D1-C1D18DD0D20F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1C2020B5-AC85-4BE5-BE93-2B1129A0F8D6}" type="pres">
      <dgm:prSet presAssocID="{59319BA4-F5E2-40CB-9546-759567D15A4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BA837-8439-446A-B8D2-69B43F2E6E0B}" type="pres">
      <dgm:prSet presAssocID="{C3E0DA31-AAB1-4279-8FAB-97BA71AC5E5C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AEA5025B-3923-45F3-9FFB-3D69B29C40C0}" type="pres">
      <dgm:prSet presAssocID="{68F011F0-3754-4664-AE21-79ADD7E69B6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594CC5-CE54-47F9-BF19-AFEADE3FAF84}" type="pres">
      <dgm:prSet presAssocID="{E5D4F316-2482-451C-AD8C-595FD90C3979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1DD59080-4E4B-463A-A4CE-155E58CE82E2}" type="pres">
      <dgm:prSet presAssocID="{41FED560-11DC-47E7-B13E-3A67DD7EBD8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5B3F4B-86B7-4167-9C9A-E3BE2A2C8077}" srcId="{309EB2F5-2CCC-46BD-870D-AA9245C94C11}" destId="{68F011F0-3754-4664-AE21-79ADD7E69B6E}" srcOrd="2" destOrd="0" parTransId="{C3E0DA31-AAB1-4279-8FAB-97BA71AC5E5C}" sibTransId="{E5216F63-6BBB-4C7D-A18E-D97C557CDE83}"/>
    <dgm:cxn modelId="{66C61394-34AF-44E4-BFEB-ACF11CB3AD34}" type="presOf" srcId="{C3E0DA31-AAB1-4279-8FAB-97BA71AC5E5C}" destId="{861BA837-8439-446A-B8D2-69B43F2E6E0B}" srcOrd="0" destOrd="0" presId="urn:microsoft.com/office/officeart/2005/8/layout/radial4"/>
    <dgm:cxn modelId="{BFDFC95D-7090-4F85-BC0E-22DCCAFC4295}" type="presOf" srcId="{68F011F0-3754-4664-AE21-79ADD7E69B6E}" destId="{AEA5025B-3923-45F3-9FFB-3D69B29C40C0}" srcOrd="0" destOrd="0" presId="urn:microsoft.com/office/officeart/2005/8/layout/radial4"/>
    <dgm:cxn modelId="{A38F7DFD-71F9-4715-8E3B-073F963EB1F4}" srcId="{309EB2F5-2CCC-46BD-870D-AA9245C94C11}" destId="{41FED560-11DC-47E7-B13E-3A67DD7EBD8C}" srcOrd="3" destOrd="0" parTransId="{E5D4F316-2482-451C-AD8C-595FD90C3979}" sibTransId="{9D900B0F-B94D-4D5D-A9B6-8155A774D3B7}"/>
    <dgm:cxn modelId="{47E280B4-D17C-4477-A067-43043673F221}" srcId="{309EB2F5-2CCC-46BD-870D-AA9245C94C11}" destId="{1CFA72A2-E170-4B7F-BDC0-760793BF9CCB}" srcOrd="0" destOrd="0" parTransId="{C04EFEB9-1DCF-4D81-999A-D6E8D020184E}" sibTransId="{B126CB6F-EC3F-4901-A127-40F2D1E33EAA}"/>
    <dgm:cxn modelId="{ED7F915D-F08A-4041-B3DF-42167D392192}" srcId="{CA761FF7-6CC3-4FE5-800F-B6BD49F0B9AA}" destId="{309EB2F5-2CCC-46BD-870D-AA9245C94C11}" srcOrd="0" destOrd="0" parTransId="{F2888F93-B5A2-4962-88AB-18D589A13095}" sibTransId="{F3EACE44-A378-425C-ABB1-08C1C1B3E630}"/>
    <dgm:cxn modelId="{A2650AC0-5263-4F39-A811-2D6779E3E31A}" type="presOf" srcId="{CA761FF7-6CC3-4FE5-800F-B6BD49F0B9AA}" destId="{B6F2CB50-EC5B-4466-9C0E-609386953572}" srcOrd="0" destOrd="0" presId="urn:microsoft.com/office/officeart/2005/8/layout/radial4"/>
    <dgm:cxn modelId="{D0506409-4E8F-4A23-9AE7-480F5ED43BDA}" type="presOf" srcId="{C04EFEB9-1DCF-4D81-999A-D6E8D020184E}" destId="{FC7D8174-BA4C-4C8D-8927-C9CB5608BFED}" srcOrd="0" destOrd="0" presId="urn:microsoft.com/office/officeart/2005/8/layout/radial4"/>
    <dgm:cxn modelId="{75D13C6A-42E0-43A9-A16C-AD0059755D12}" type="presOf" srcId="{1CFA72A2-E170-4B7F-BDC0-760793BF9CCB}" destId="{9EE93196-4332-42B6-A45A-52989D8324D7}" srcOrd="0" destOrd="0" presId="urn:microsoft.com/office/officeart/2005/8/layout/radial4"/>
    <dgm:cxn modelId="{2AB19BD8-6F0F-4A9B-B7D7-F5F99B8348A6}" type="presOf" srcId="{309EB2F5-2CCC-46BD-870D-AA9245C94C11}" destId="{FB40FA9A-4ECC-42CD-AC04-1C463A20876C}" srcOrd="0" destOrd="0" presId="urn:microsoft.com/office/officeart/2005/8/layout/radial4"/>
    <dgm:cxn modelId="{CD5EDD8F-FD40-4BC2-BF8E-0E9E68A4EE0C}" type="presOf" srcId="{E5D4F316-2482-451C-AD8C-595FD90C3979}" destId="{5B594CC5-CE54-47F9-BF19-AFEADE3FAF84}" srcOrd="0" destOrd="0" presId="urn:microsoft.com/office/officeart/2005/8/layout/radial4"/>
    <dgm:cxn modelId="{E1CD2FF3-07E0-4C73-9B09-C4AF37B80EE2}" type="presOf" srcId="{41FED560-11DC-47E7-B13E-3A67DD7EBD8C}" destId="{1DD59080-4E4B-463A-A4CE-155E58CE82E2}" srcOrd="0" destOrd="0" presId="urn:microsoft.com/office/officeart/2005/8/layout/radial4"/>
    <dgm:cxn modelId="{2EF221E5-C645-4C9E-AD0B-FFB94DA81813}" type="presOf" srcId="{2C0684B4-4A3C-48C2-B1D1-C1D18DD0D20F}" destId="{82E3A8FA-A8F9-4D5C-B325-239486273568}" srcOrd="0" destOrd="0" presId="urn:microsoft.com/office/officeart/2005/8/layout/radial4"/>
    <dgm:cxn modelId="{FD1EC289-2ED7-4E57-808F-35B2A1EB11A4}" srcId="{309EB2F5-2CCC-46BD-870D-AA9245C94C11}" destId="{59319BA4-F5E2-40CB-9546-759567D15A44}" srcOrd="1" destOrd="0" parTransId="{2C0684B4-4A3C-48C2-B1D1-C1D18DD0D20F}" sibTransId="{87DA893C-CA74-4DC4-9D20-1A13768AF129}"/>
    <dgm:cxn modelId="{45205954-CE13-46B6-955C-BEC0C0265425}" type="presOf" srcId="{59319BA4-F5E2-40CB-9546-759567D15A44}" destId="{1C2020B5-AC85-4BE5-BE93-2B1129A0F8D6}" srcOrd="0" destOrd="0" presId="urn:microsoft.com/office/officeart/2005/8/layout/radial4"/>
    <dgm:cxn modelId="{154089B9-5976-4365-BA02-6A84505F26D4}" type="presParOf" srcId="{B6F2CB50-EC5B-4466-9C0E-609386953572}" destId="{FB40FA9A-4ECC-42CD-AC04-1C463A20876C}" srcOrd="0" destOrd="0" presId="urn:microsoft.com/office/officeart/2005/8/layout/radial4"/>
    <dgm:cxn modelId="{8B1C3CA5-606B-4927-9D70-E79B5259673C}" type="presParOf" srcId="{B6F2CB50-EC5B-4466-9C0E-609386953572}" destId="{FC7D8174-BA4C-4C8D-8927-C9CB5608BFED}" srcOrd="1" destOrd="0" presId="urn:microsoft.com/office/officeart/2005/8/layout/radial4"/>
    <dgm:cxn modelId="{7D5041F2-EA0E-40FD-97F6-46516AD3F66B}" type="presParOf" srcId="{B6F2CB50-EC5B-4466-9C0E-609386953572}" destId="{9EE93196-4332-42B6-A45A-52989D8324D7}" srcOrd="2" destOrd="0" presId="urn:microsoft.com/office/officeart/2005/8/layout/radial4"/>
    <dgm:cxn modelId="{6DB4F773-3B47-420D-A599-1B0D368F030A}" type="presParOf" srcId="{B6F2CB50-EC5B-4466-9C0E-609386953572}" destId="{82E3A8FA-A8F9-4D5C-B325-239486273568}" srcOrd="3" destOrd="0" presId="urn:microsoft.com/office/officeart/2005/8/layout/radial4"/>
    <dgm:cxn modelId="{FF99EBD1-07A2-49CC-B7E2-A517287A146C}" type="presParOf" srcId="{B6F2CB50-EC5B-4466-9C0E-609386953572}" destId="{1C2020B5-AC85-4BE5-BE93-2B1129A0F8D6}" srcOrd="4" destOrd="0" presId="urn:microsoft.com/office/officeart/2005/8/layout/radial4"/>
    <dgm:cxn modelId="{25A2A200-08A2-4419-A67E-E47AD6E34416}" type="presParOf" srcId="{B6F2CB50-EC5B-4466-9C0E-609386953572}" destId="{861BA837-8439-446A-B8D2-69B43F2E6E0B}" srcOrd="5" destOrd="0" presId="urn:microsoft.com/office/officeart/2005/8/layout/radial4"/>
    <dgm:cxn modelId="{B7058F73-692D-46E5-9E54-10775C387A4C}" type="presParOf" srcId="{B6F2CB50-EC5B-4466-9C0E-609386953572}" destId="{AEA5025B-3923-45F3-9FFB-3D69B29C40C0}" srcOrd="6" destOrd="0" presId="urn:microsoft.com/office/officeart/2005/8/layout/radial4"/>
    <dgm:cxn modelId="{D52AD7A6-3636-4F5B-BB98-F6EFEB695DA5}" type="presParOf" srcId="{B6F2CB50-EC5B-4466-9C0E-609386953572}" destId="{5B594CC5-CE54-47F9-BF19-AFEADE3FAF84}" srcOrd="7" destOrd="0" presId="urn:microsoft.com/office/officeart/2005/8/layout/radial4"/>
    <dgm:cxn modelId="{83DDABD7-2AC9-4C4B-B486-C1AFCA211801}" type="presParOf" srcId="{B6F2CB50-EC5B-4466-9C0E-609386953572}" destId="{1DD59080-4E4B-463A-A4CE-155E58CE82E2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4940E4D-B9EC-4E37-A8FC-DF1BF7A2FA3F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6E661FA-2085-449A-AFC7-6039A1C3CC02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Workforce CE</a:t>
          </a:r>
        </a:p>
      </dgm:t>
    </dgm:pt>
    <dgm:pt modelId="{372E546D-9D78-4B23-AAA6-1F0D8752A333}" type="parTrans" cxnId="{BAD7762B-59C0-4F4B-A8ED-1215796DE053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C625EF11-3021-44BD-9909-0BA41570FFE3}" type="sibTrans" cxnId="{BAD7762B-59C0-4F4B-A8ED-1215796DE053}">
      <dgm:prSet custT="1"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96DF199D-EE28-4918-BDA9-44B433D206F6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Career &amp; College Ready</a:t>
          </a:r>
        </a:p>
      </dgm:t>
    </dgm:pt>
    <dgm:pt modelId="{78C71040-4FF9-461B-A012-6F22B29012FF}" type="parTrans" cxnId="{839E645D-73F7-4807-B186-B0F876B9CF7B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8E16EED3-1BB9-45DD-BE97-DFD35DCC76EE}" type="sibTrans" cxnId="{839E645D-73F7-4807-B186-B0F876B9CF7B}">
      <dgm:prSet custT="1"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DB628CA9-1F8F-44F3-858A-E720CC84A91F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Career Credit Programs</a:t>
          </a:r>
        </a:p>
      </dgm:t>
    </dgm:pt>
    <dgm:pt modelId="{AAAF5D7C-AAB1-46C0-B4B5-40E343B68168}" type="parTrans" cxnId="{816D3B02-CAFF-4064-A93C-3651FDACDAF3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985C3D8F-AC72-4391-B461-4EDFA7EF887B}" type="sibTrans" cxnId="{816D3B02-CAFF-4064-A93C-3651FDACDAF3}">
      <dgm:prSet custT="1"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BD221250-FF47-42A6-831E-B2F0A504221F}">
      <dgm:prSet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Credit Programs: CTE &amp; Transfer</a:t>
          </a:r>
        </a:p>
      </dgm:t>
    </dgm:pt>
    <dgm:pt modelId="{0AB890AE-308E-496C-83DC-57BED4B7C618}" type="parTrans" cxnId="{0A1FD3EF-2F36-4A56-A472-80700178F4B1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209A1636-BE1E-411A-A68E-2FBF832AD631}" type="sibTrans" cxnId="{0A1FD3EF-2F36-4A56-A472-80700178F4B1}">
      <dgm:prSet custT="1"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F5DDACFD-3F01-4588-8AC0-7BEF8C0F5DA6}" type="pres">
      <dgm:prSet presAssocID="{B4940E4D-B9EC-4E37-A8FC-DF1BF7A2FA3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F373F2-801B-4406-841F-D638792B155A}" type="pres">
      <dgm:prSet presAssocID="{26E661FA-2085-449A-AFC7-6039A1C3CC02}" presName="node" presStyleLbl="node1" presStyleIdx="0" presStyleCnt="4" custScaleX="105482" custScaleY="1029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2C5729-4E0E-45BD-8871-F2BA0B3C952A}" type="pres">
      <dgm:prSet presAssocID="{C625EF11-3021-44BD-9909-0BA41570FFE3}" presName="sibTrans" presStyleLbl="sibTrans2D1" presStyleIdx="0" presStyleCnt="4"/>
      <dgm:spPr/>
      <dgm:t>
        <a:bodyPr/>
        <a:lstStyle/>
        <a:p>
          <a:endParaRPr lang="en-US"/>
        </a:p>
      </dgm:t>
    </dgm:pt>
    <dgm:pt modelId="{B59CC43F-280A-440A-948B-EE3420017297}" type="pres">
      <dgm:prSet presAssocID="{C625EF11-3021-44BD-9909-0BA41570FFE3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08F76D1E-6377-4A88-AB53-8792DE6DA80C}" type="pres">
      <dgm:prSet presAssocID="{96DF199D-EE28-4918-BDA9-44B433D206F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272B73-6407-412F-83D1-ECEE479CEB7E}" type="pres">
      <dgm:prSet presAssocID="{8E16EED3-1BB9-45DD-BE97-DFD35DCC76EE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FFFB821-3C07-40EA-AF37-EA2A052724D7}" type="pres">
      <dgm:prSet presAssocID="{8E16EED3-1BB9-45DD-BE97-DFD35DCC76E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BA201B90-5F87-4311-8F49-63C6058FA2B0}" type="pres">
      <dgm:prSet presAssocID="{DB628CA9-1F8F-44F3-858A-E720CC84A91F}" presName="node" presStyleLbl="node1" presStyleIdx="2" presStyleCnt="4" custRadScaleRad="98059" custRadScaleInc="1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20B3C4-EFC7-45BE-BE1C-68794172DEE3}" type="pres">
      <dgm:prSet presAssocID="{985C3D8F-AC72-4391-B461-4EDFA7EF887B}" presName="sibTrans" presStyleLbl="sibTrans2D1" presStyleIdx="2" presStyleCnt="4"/>
      <dgm:spPr/>
      <dgm:t>
        <a:bodyPr/>
        <a:lstStyle/>
        <a:p>
          <a:endParaRPr lang="en-US"/>
        </a:p>
      </dgm:t>
    </dgm:pt>
    <dgm:pt modelId="{B3A1E6A3-41C9-44D5-AC41-F69A1C1FF98B}" type="pres">
      <dgm:prSet presAssocID="{985C3D8F-AC72-4391-B461-4EDFA7EF887B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88CBB64C-FFC6-4B88-811D-92D27E979380}" type="pres">
      <dgm:prSet presAssocID="{BD221250-FF47-42A6-831E-B2F0A504221F}" presName="node" presStyleLbl="node1" presStyleIdx="3" presStyleCnt="4" custScaleX="109978" custScaleY="1044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5C2EA9-B44B-4B94-A389-AA12097D1AF4}" type="pres">
      <dgm:prSet presAssocID="{209A1636-BE1E-411A-A68E-2FBF832AD631}" presName="sibTrans" presStyleLbl="sibTrans2D1" presStyleIdx="3" presStyleCnt="4"/>
      <dgm:spPr/>
      <dgm:t>
        <a:bodyPr/>
        <a:lstStyle/>
        <a:p>
          <a:endParaRPr lang="en-US"/>
        </a:p>
      </dgm:t>
    </dgm:pt>
    <dgm:pt modelId="{D1C28D26-EB65-4CAC-904B-082EDD531959}" type="pres">
      <dgm:prSet presAssocID="{209A1636-BE1E-411A-A68E-2FBF832AD631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35EFAD74-42C1-4409-837C-CB3F213AE5F5}" type="presOf" srcId="{96DF199D-EE28-4918-BDA9-44B433D206F6}" destId="{08F76D1E-6377-4A88-AB53-8792DE6DA80C}" srcOrd="0" destOrd="0" presId="urn:microsoft.com/office/officeart/2005/8/layout/cycle2"/>
    <dgm:cxn modelId="{B7B04E3E-1B29-4392-BE9E-B061D409B4E5}" type="presOf" srcId="{C625EF11-3021-44BD-9909-0BA41570FFE3}" destId="{B59CC43F-280A-440A-948B-EE3420017297}" srcOrd="1" destOrd="0" presId="urn:microsoft.com/office/officeart/2005/8/layout/cycle2"/>
    <dgm:cxn modelId="{DC1C6D19-FD94-44E6-B8CF-851DE3BD83AC}" type="presOf" srcId="{DB628CA9-1F8F-44F3-858A-E720CC84A91F}" destId="{BA201B90-5F87-4311-8F49-63C6058FA2B0}" srcOrd="0" destOrd="0" presId="urn:microsoft.com/office/officeart/2005/8/layout/cycle2"/>
    <dgm:cxn modelId="{90976EAF-5B6A-42B1-B74C-30526610A1C4}" type="presOf" srcId="{8E16EED3-1BB9-45DD-BE97-DFD35DCC76EE}" destId="{A4272B73-6407-412F-83D1-ECEE479CEB7E}" srcOrd="0" destOrd="0" presId="urn:microsoft.com/office/officeart/2005/8/layout/cycle2"/>
    <dgm:cxn modelId="{5B119CA5-DABA-417E-B9DD-4F0D605AB5EF}" type="presOf" srcId="{985C3D8F-AC72-4391-B461-4EDFA7EF887B}" destId="{2520B3C4-EFC7-45BE-BE1C-68794172DEE3}" srcOrd="0" destOrd="0" presId="urn:microsoft.com/office/officeart/2005/8/layout/cycle2"/>
    <dgm:cxn modelId="{F4C1A2B9-CF40-49EC-A198-B479CE3448D2}" type="presOf" srcId="{26E661FA-2085-449A-AFC7-6039A1C3CC02}" destId="{76F373F2-801B-4406-841F-D638792B155A}" srcOrd="0" destOrd="0" presId="urn:microsoft.com/office/officeart/2005/8/layout/cycle2"/>
    <dgm:cxn modelId="{113958BC-161E-4164-B32C-62845EA7B9F3}" type="presOf" srcId="{BD221250-FF47-42A6-831E-B2F0A504221F}" destId="{88CBB64C-FFC6-4B88-811D-92D27E979380}" srcOrd="0" destOrd="0" presId="urn:microsoft.com/office/officeart/2005/8/layout/cycle2"/>
    <dgm:cxn modelId="{816D3B02-CAFF-4064-A93C-3651FDACDAF3}" srcId="{B4940E4D-B9EC-4E37-A8FC-DF1BF7A2FA3F}" destId="{DB628CA9-1F8F-44F3-858A-E720CC84A91F}" srcOrd="2" destOrd="0" parTransId="{AAAF5D7C-AAB1-46C0-B4B5-40E343B68168}" sibTransId="{985C3D8F-AC72-4391-B461-4EDFA7EF887B}"/>
    <dgm:cxn modelId="{014F4A4F-F31E-471E-9C0D-BB15CD7D2C92}" type="presOf" srcId="{C625EF11-3021-44BD-9909-0BA41570FFE3}" destId="{062C5729-4E0E-45BD-8871-F2BA0B3C952A}" srcOrd="0" destOrd="0" presId="urn:microsoft.com/office/officeart/2005/8/layout/cycle2"/>
    <dgm:cxn modelId="{CBBBBEFF-5E0B-4878-96BB-4B5C90B76E35}" type="presOf" srcId="{209A1636-BE1E-411A-A68E-2FBF832AD631}" destId="{D1C28D26-EB65-4CAC-904B-082EDD531959}" srcOrd="1" destOrd="0" presId="urn:microsoft.com/office/officeart/2005/8/layout/cycle2"/>
    <dgm:cxn modelId="{1D0427F0-82D5-4230-8E74-85AB23B3531B}" type="presOf" srcId="{8E16EED3-1BB9-45DD-BE97-DFD35DCC76EE}" destId="{CFFFB821-3C07-40EA-AF37-EA2A052724D7}" srcOrd="1" destOrd="0" presId="urn:microsoft.com/office/officeart/2005/8/layout/cycle2"/>
    <dgm:cxn modelId="{1398CEF6-8C21-4CBF-BC88-E1AEE8F51219}" type="presOf" srcId="{209A1636-BE1E-411A-A68E-2FBF832AD631}" destId="{F05C2EA9-B44B-4B94-A389-AA12097D1AF4}" srcOrd="0" destOrd="0" presId="urn:microsoft.com/office/officeart/2005/8/layout/cycle2"/>
    <dgm:cxn modelId="{F6AD79DA-3772-46F9-B05A-05061C06A442}" type="presOf" srcId="{985C3D8F-AC72-4391-B461-4EDFA7EF887B}" destId="{B3A1E6A3-41C9-44D5-AC41-F69A1C1FF98B}" srcOrd="1" destOrd="0" presId="urn:microsoft.com/office/officeart/2005/8/layout/cycle2"/>
    <dgm:cxn modelId="{0A1FD3EF-2F36-4A56-A472-80700178F4B1}" srcId="{B4940E4D-B9EC-4E37-A8FC-DF1BF7A2FA3F}" destId="{BD221250-FF47-42A6-831E-B2F0A504221F}" srcOrd="3" destOrd="0" parTransId="{0AB890AE-308E-496C-83DC-57BED4B7C618}" sibTransId="{209A1636-BE1E-411A-A68E-2FBF832AD631}"/>
    <dgm:cxn modelId="{839E645D-73F7-4807-B186-B0F876B9CF7B}" srcId="{B4940E4D-B9EC-4E37-A8FC-DF1BF7A2FA3F}" destId="{96DF199D-EE28-4918-BDA9-44B433D206F6}" srcOrd="1" destOrd="0" parTransId="{78C71040-4FF9-461B-A012-6F22B29012FF}" sibTransId="{8E16EED3-1BB9-45DD-BE97-DFD35DCC76EE}"/>
    <dgm:cxn modelId="{BAD7762B-59C0-4F4B-A8ED-1215796DE053}" srcId="{B4940E4D-B9EC-4E37-A8FC-DF1BF7A2FA3F}" destId="{26E661FA-2085-449A-AFC7-6039A1C3CC02}" srcOrd="0" destOrd="0" parTransId="{372E546D-9D78-4B23-AAA6-1F0D8752A333}" sibTransId="{C625EF11-3021-44BD-9909-0BA41570FFE3}"/>
    <dgm:cxn modelId="{B173ED34-F38A-40DC-A2C9-625916FB8880}" type="presOf" srcId="{B4940E4D-B9EC-4E37-A8FC-DF1BF7A2FA3F}" destId="{F5DDACFD-3F01-4588-8AC0-7BEF8C0F5DA6}" srcOrd="0" destOrd="0" presId="urn:microsoft.com/office/officeart/2005/8/layout/cycle2"/>
    <dgm:cxn modelId="{58F0F6EE-029B-4C5F-A263-648233084BE5}" type="presParOf" srcId="{F5DDACFD-3F01-4588-8AC0-7BEF8C0F5DA6}" destId="{76F373F2-801B-4406-841F-D638792B155A}" srcOrd="0" destOrd="0" presId="urn:microsoft.com/office/officeart/2005/8/layout/cycle2"/>
    <dgm:cxn modelId="{F160D2BC-E0A1-4E5A-AC01-7310D435EBF2}" type="presParOf" srcId="{F5DDACFD-3F01-4588-8AC0-7BEF8C0F5DA6}" destId="{062C5729-4E0E-45BD-8871-F2BA0B3C952A}" srcOrd="1" destOrd="0" presId="urn:microsoft.com/office/officeart/2005/8/layout/cycle2"/>
    <dgm:cxn modelId="{F8E014C1-5872-4D1B-906A-5935106E7886}" type="presParOf" srcId="{062C5729-4E0E-45BD-8871-F2BA0B3C952A}" destId="{B59CC43F-280A-440A-948B-EE3420017297}" srcOrd="0" destOrd="0" presId="urn:microsoft.com/office/officeart/2005/8/layout/cycle2"/>
    <dgm:cxn modelId="{408CF01E-D9E5-4751-B19C-088CB66B8F99}" type="presParOf" srcId="{F5DDACFD-3F01-4588-8AC0-7BEF8C0F5DA6}" destId="{08F76D1E-6377-4A88-AB53-8792DE6DA80C}" srcOrd="2" destOrd="0" presId="urn:microsoft.com/office/officeart/2005/8/layout/cycle2"/>
    <dgm:cxn modelId="{C49AAF61-1012-497D-AE0B-6F099BE69985}" type="presParOf" srcId="{F5DDACFD-3F01-4588-8AC0-7BEF8C0F5DA6}" destId="{A4272B73-6407-412F-83D1-ECEE479CEB7E}" srcOrd="3" destOrd="0" presId="urn:microsoft.com/office/officeart/2005/8/layout/cycle2"/>
    <dgm:cxn modelId="{6D7791F1-5B61-49C0-BFA8-766E3600F260}" type="presParOf" srcId="{A4272B73-6407-412F-83D1-ECEE479CEB7E}" destId="{CFFFB821-3C07-40EA-AF37-EA2A052724D7}" srcOrd="0" destOrd="0" presId="urn:microsoft.com/office/officeart/2005/8/layout/cycle2"/>
    <dgm:cxn modelId="{F10F0788-C6CD-4B82-BEF0-EA2B06F7F10E}" type="presParOf" srcId="{F5DDACFD-3F01-4588-8AC0-7BEF8C0F5DA6}" destId="{BA201B90-5F87-4311-8F49-63C6058FA2B0}" srcOrd="4" destOrd="0" presId="urn:microsoft.com/office/officeart/2005/8/layout/cycle2"/>
    <dgm:cxn modelId="{94CAF5DB-81C4-4070-AF6C-43D86A42FF63}" type="presParOf" srcId="{F5DDACFD-3F01-4588-8AC0-7BEF8C0F5DA6}" destId="{2520B3C4-EFC7-45BE-BE1C-68794172DEE3}" srcOrd="5" destOrd="0" presId="urn:microsoft.com/office/officeart/2005/8/layout/cycle2"/>
    <dgm:cxn modelId="{CD4AE9AA-B7EF-4E88-A0F8-C30D4C57D756}" type="presParOf" srcId="{2520B3C4-EFC7-45BE-BE1C-68794172DEE3}" destId="{B3A1E6A3-41C9-44D5-AC41-F69A1C1FF98B}" srcOrd="0" destOrd="0" presId="urn:microsoft.com/office/officeart/2005/8/layout/cycle2"/>
    <dgm:cxn modelId="{171D95BA-A57C-41A6-8BE0-ADD022BE6A52}" type="presParOf" srcId="{F5DDACFD-3F01-4588-8AC0-7BEF8C0F5DA6}" destId="{88CBB64C-FFC6-4B88-811D-92D27E979380}" srcOrd="6" destOrd="0" presId="urn:microsoft.com/office/officeart/2005/8/layout/cycle2"/>
    <dgm:cxn modelId="{FEAF7932-B4B8-4C2D-B381-5D610922B060}" type="presParOf" srcId="{F5DDACFD-3F01-4588-8AC0-7BEF8C0F5DA6}" destId="{F05C2EA9-B44B-4B94-A389-AA12097D1AF4}" srcOrd="7" destOrd="0" presId="urn:microsoft.com/office/officeart/2005/8/layout/cycle2"/>
    <dgm:cxn modelId="{2EB31FC5-5AFE-4CA6-B409-27C138933601}" type="presParOf" srcId="{F05C2EA9-B44B-4B94-A389-AA12097D1AF4}" destId="{D1C28D26-EB65-4CAC-904B-082EDD53195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4F72E3-F14B-48EB-980F-65C319C6ECB8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AC3E753-AD15-447E-9482-B53BC89799C5}">
      <dgm:prSet/>
      <dgm:spPr/>
      <dgm:t>
        <a:bodyPr/>
        <a:lstStyle/>
        <a:p>
          <a:pPr rtl="0" eaLnBrk="1" latinLnBrk="0"/>
          <a:r>
            <a:rPr lang="en-US" b="1"/>
            <a:t>Bill &amp; Melinda Gates Foundation</a:t>
          </a:r>
          <a:endParaRPr lang="en-US" b="1" dirty="0"/>
        </a:p>
      </dgm:t>
    </dgm:pt>
    <dgm:pt modelId="{ED516045-57BD-413C-8A2F-0DEE21CFEC76}" type="parTrans" cxnId="{5BC4D24D-3C7C-45F3-913D-BD9CA607DEF6}">
      <dgm:prSet/>
      <dgm:spPr/>
      <dgm:t>
        <a:bodyPr/>
        <a:lstStyle/>
        <a:p>
          <a:endParaRPr lang="en-US"/>
        </a:p>
      </dgm:t>
    </dgm:pt>
    <dgm:pt modelId="{7F262FD9-B612-4CEE-9639-F85E88F16958}" type="sibTrans" cxnId="{5BC4D24D-3C7C-45F3-913D-BD9CA607DEF6}">
      <dgm:prSet/>
      <dgm:spPr/>
      <dgm:t>
        <a:bodyPr/>
        <a:lstStyle/>
        <a:p>
          <a:endParaRPr lang="en-US"/>
        </a:p>
      </dgm:t>
    </dgm:pt>
    <dgm:pt modelId="{E674AEA1-EA8A-495D-8097-2454E0FE7C99}">
      <dgm:prSet/>
      <dgm:spPr/>
      <dgm:t>
        <a:bodyPr/>
        <a:lstStyle/>
        <a:p>
          <a:pPr rtl="0" eaLnBrk="1" latinLnBrk="0"/>
          <a:r>
            <a:rPr lang="en-US" b="1" dirty="0"/>
            <a:t>Kresge Foundation  </a:t>
          </a:r>
          <a:r>
            <a:rPr lang="en-US" dirty="0"/>
            <a:t>		</a:t>
          </a:r>
        </a:p>
      </dgm:t>
    </dgm:pt>
    <dgm:pt modelId="{DAD043E8-F64D-4504-B722-4D56EE8359A6}" type="parTrans" cxnId="{02AC24CE-F06C-45A5-89AF-5D268CC6BF4A}">
      <dgm:prSet/>
      <dgm:spPr/>
      <dgm:t>
        <a:bodyPr/>
        <a:lstStyle/>
        <a:p>
          <a:endParaRPr lang="en-US"/>
        </a:p>
      </dgm:t>
    </dgm:pt>
    <dgm:pt modelId="{F860C020-3B79-40D3-BD17-D37BE7AE5CD5}" type="sibTrans" cxnId="{02AC24CE-F06C-45A5-89AF-5D268CC6BF4A}">
      <dgm:prSet/>
      <dgm:spPr/>
      <dgm:t>
        <a:bodyPr/>
        <a:lstStyle/>
        <a:p>
          <a:endParaRPr lang="en-US"/>
        </a:p>
      </dgm:t>
    </dgm:pt>
    <dgm:pt modelId="{654CFBBC-A1B5-42EC-A0BA-6D20136ECC19}">
      <dgm:prSet/>
      <dgm:spPr/>
      <dgm:t>
        <a:bodyPr/>
        <a:lstStyle/>
        <a:p>
          <a:pPr rtl="0" eaLnBrk="1" latinLnBrk="0"/>
          <a:r>
            <a:rPr lang="en-US" b="1" dirty="0"/>
            <a:t>John M. Belk Endowment	</a:t>
          </a:r>
        </a:p>
      </dgm:t>
    </dgm:pt>
    <dgm:pt modelId="{8EC2F2AB-61D4-4F6C-B2A7-B49BF6C9CB94}" type="parTrans" cxnId="{9D2F689D-0C4D-44DA-8368-6FB24C4C0BA1}">
      <dgm:prSet/>
      <dgm:spPr/>
      <dgm:t>
        <a:bodyPr/>
        <a:lstStyle/>
        <a:p>
          <a:endParaRPr lang="en-US"/>
        </a:p>
      </dgm:t>
    </dgm:pt>
    <dgm:pt modelId="{C52773EF-D849-46CD-B72D-3E836B72904E}" type="sibTrans" cxnId="{9D2F689D-0C4D-44DA-8368-6FB24C4C0BA1}">
      <dgm:prSet/>
      <dgm:spPr/>
      <dgm:t>
        <a:bodyPr/>
        <a:lstStyle/>
        <a:p>
          <a:endParaRPr lang="en-US"/>
        </a:p>
      </dgm:t>
    </dgm:pt>
    <dgm:pt modelId="{EF303501-2A76-4651-8EFD-6D6B0B64D5A1}" type="pres">
      <dgm:prSet presAssocID="{5D4F72E3-F14B-48EB-980F-65C319C6ECB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9F6EE03-272F-4F61-A63B-C7BE82B92EFB}" type="pres">
      <dgm:prSet presAssocID="{5D4F72E3-F14B-48EB-980F-65C319C6ECB8}" presName="Name1" presStyleCnt="0"/>
      <dgm:spPr/>
    </dgm:pt>
    <dgm:pt modelId="{EC554845-5D66-45A4-A575-0FBC00AD6CEA}" type="pres">
      <dgm:prSet presAssocID="{5D4F72E3-F14B-48EB-980F-65C319C6ECB8}" presName="cycle" presStyleCnt="0"/>
      <dgm:spPr/>
    </dgm:pt>
    <dgm:pt modelId="{DBE6FEA2-815D-428D-9CE3-BA0DB5159D6F}" type="pres">
      <dgm:prSet presAssocID="{5D4F72E3-F14B-48EB-980F-65C319C6ECB8}" presName="srcNode" presStyleLbl="node1" presStyleIdx="0" presStyleCnt="3"/>
      <dgm:spPr/>
    </dgm:pt>
    <dgm:pt modelId="{FF3BE4A3-7CA0-4605-8218-FEF8394FBC48}" type="pres">
      <dgm:prSet presAssocID="{5D4F72E3-F14B-48EB-980F-65C319C6ECB8}" presName="conn" presStyleLbl="parChTrans1D2" presStyleIdx="0" presStyleCnt="1"/>
      <dgm:spPr/>
      <dgm:t>
        <a:bodyPr/>
        <a:lstStyle/>
        <a:p>
          <a:endParaRPr lang="en-US"/>
        </a:p>
      </dgm:t>
    </dgm:pt>
    <dgm:pt modelId="{8C25C716-97BD-4AE9-9FCA-A4B2AB9A7506}" type="pres">
      <dgm:prSet presAssocID="{5D4F72E3-F14B-48EB-980F-65C319C6ECB8}" presName="extraNode" presStyleLbl="node1" presStyleIdx="0" presStyleCnt="3"/>
      <dgm:spPr/>
    </dgm:pt>
    <dgm:pt modelId="{82A39325-D934-40FF-B1AB-E1435C35AE67}" type="pres">
      <dgm:prSet presAssocID="{5D4F72E3-F14B-48EB-980F-65C319C6ECB8}" presName="dstNode" presStyleLbl="node1" presStyleIdx="0" presStyleCnt="3"/>
      <dgm:spPr/>
    </dgm:pt>
    <dgm:pt modelId="{467B0DF3-0CFA-41FD-B5C2-7427F8099379}" type="pres">
      <dgm:prSet presAssocID="{0AC3E753-AD15-447E-9482-B53BC89799C5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D7DF33-9620-4926-BB8A-0550CE6B71A9}" type="pres">
      <dgm:prSet presAssocID="{0AC3E753-AD15-447E-9482-B53BC89799C5}" presName="accent_1" presStyleCnt="0"/>
      <dgm:spPr/>
    </dgm:pt>
    <dgm:pt modelId="{4DAAB12A-AD37-429B-93D4-1119EA442745}" type="pres">
      <dgm:prSet presAssocID="{0AC3E753-AD15-447E-9482-B53BC89799C5}" presName="accentRepeatNode" presStyleLbl="solidFgAcc1" presStyleIdx="0" presStyleCnt="3"/>
      <dgm:spPr/>
    </dgm:pt>
    <dgm:pt modelId="{528438E1-0BFB-463E-BE97-8AB7EB5ECD0D}" type="pres">
      <dgm:prSet presAssocID="{E674AEA1-EA8A-495D-8097-2454E0FE7C9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15B577-17E7-4E6A-909F-96FFD9AB8986}" type="pres">
      <dgm:prSet presAssocID="{E674AEA1-EA8A-495D-8097-2454E0FE7C99}" presName="accent_2" presStyleCnt="0"/>
      <dgm:spPr/>
    </dgm:pt>
    <dgm:pt modelId="{F3461B8A-DE78-4A95-B6C9-071CFDCC68C4}" type="pres">
      <dgm:prSet presAssocID="{E674AEA1-EA8A-495D-8097-2454E0FE7C99}" presName="accentRepeatNode" presStyleLbl="solidFgAcc1" presStyleIdx="1" presStyleCnt="3"/>
      <dgm:spPr/>
    </dgm:pt>
    <dgm:pt modelId="{C419B9B4-B875-4A6D-8372-6D7A2E28C0BA}" type="pres">
      <dgm:prSet presAssocID="{654CFBBC-A1B5-42EC-A0BA-6D20136ECC1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AF9DE6-F95B-46BC-AA88-2DFB57C1065B}" type="pres">
      <dgm:prSet presAssocID="{654CFBBC-A1B5-42EC-A0BA-6D20136ECC19}" presName="accent_3" presStyleCnt="0"/>
      <dgm:spPr/>
    </dgm:pt>
    <dgm:pt modelId="{F8FBAAF3-8736-47C0-A0B2-5B73D7B0E55B}" type="pres">
      <dgm:prSet presAssocID="{654CFBBC-A1B5-42EC-A0BA-6D20136ECC19}" presName="accentRepeatNode" presStyleLbl="solidFgAcc1" presStyleIdx="2" presStyleCnt="3"/>
      <dgm:spPr/>
    </dgm:pt>
  </dgm:ptLst>
  <dgm:cxnLst>
    <dgm:cxn modelId="{5BC4D24D-3C7C-45F3-913D-BD9CA607DEF6}" srcId="{5D4F72E3-F14B-48EB-980F-65C319C6ECB8}" destId="{0AC3E753-AD15-447E-9482-B53BC89799C5}" srcOrd="0" destOrd="0" parTransId="{ED516045-57BD-413C-8A2F-0DEE21CFEC76}" sibTransId="{7F262FD9-B612-4CEE-9639-F85E88F16958}"/>
    <dgm:cxn modelId="{DD0DF7CE-5689-4B68-BF7A-9282C02F1DF4}" type="presOf" srcId="{0AC3E753-AD15-447E-9482-B53BC89799C5}" destId="{467B0DF3-0CFA-41FD-B5C2-7427F8099379}" srcOrd="0" destOrd="0" presId="urn:microsoft.com/office/officeart/2008/layout/VerticalCurvedList"/>
    <dgm:cxn modelId="{BA08A7B2-D34C-47C2-A2E4-F7AFB895BE11}" type="presOf" srcId="{5D4F72E3-F14B-48EB-980F-65C319C6ECB8}" destId="{EF303501-2A76-4651-8EFD-6D6B0B64D5A1}" srcOrd="0" destOrd="0" presId="urn:microsoft.com/office/officeart/2008/layout/VerticalCurvedList"/>
    <dgm:cxn modelId="{02AC24CE-F06C-45A5-89AF-5D268CC6BF4A}" srcId="{5D4F72E3-F14B-48EB-980F-65C319C6ECB8}" destId="{E674AEA1-EA8A-495D-8097-2454E0FE7C99}" srcOrd="1" destOrd="0" parTransId="{DAD043E8-F64D-4504-B722-4D56EE8359A6}" sibTransId="{F860C020-3B79-40D3-BD17-D37BE7AE5CD5}"/>
    <dgm:cxn modelId="{F0EBF7B1-DC9A-4613-BB6E-6FEDB145CDB9}" type="presOf" srcId="{7F262FD9-B612-4CEE-9639-F85E88F16958}" destId="{FF3BE4A3-7CA0-4605-8218-FEF8394FBC48}" srcOrd="0" destOrd="0" presId="urn:microsoft.com/office/officeart/2008/layout/VerticalCurvedList"/>
    <dgm:cxn modelId="{F51D0C3C-C31A-4283-9455-C2AF3E335DDC}" type="presOf" srcId="{654CFBBC-A1B5-42EC-A0BA-6D20136ECC19}" destId="{C419B9B4-B875-4A6D-8372-6D7A2E28C0BA}" srcOrd="0" destOrd="0" presId="urn:microsoft.com/office/officeart/2008/layout/VerticalCurvedList"/>
    <dgm:cxn modelId="{9D2F689D-0C4D-44DA-8368-6FB24C4C0BA1}" srcId="{5D4F72E3-F14B-48EB-980F-65C319C6ECB8}" destId="{654CFBBC-A1B5-42EC-A0BA-6D20136ECC19}" srcOrd="2" destOrd="0" parTransId="{8EC2F2AB-61D4-4F6C-B2A7-B49BF6C9CB94}" sibTransId="{C52773EF-D849-46CD-B72D-3E836B72904E}"/>
    <dgm:cxn modelId="{0C3C4478-A462-4DCA-8F7D-0AAE4CB495B6}" type="presOf" srcId="{E674AEA1-EA8A-495D-8097-2454E0FE7C99}" destId="{528438E1-0BFB-463E-BE97-8AB7EB5ECD0D}" srcOrd="0" destOrd="0" presId="urn:microsoft.com/office/officeart/2008/layout/VerticalCurvedList"/>
    <dgm:cxn modelId="{D80774F4-AA9E-4A7B-96F1-1833627129E6}" type="presParOf" srcId="{EF303501-2A76-4651-8EFD-6D6B0B64D5A1}" destId="{49F6EE03-272F-4F61-A63B-C7BE82B92EFB}" srcOrd="0" destOrd="0" presId="urn:microsoft.com/office/officeart/2008/layout/VerticalCurvedList"/>
    <dgm:cxn modelId="{69804FE6-4BBE-4B10-8EA8-9E526DA66EB1}" type="presParOf" srcId="{49F6EE03-272F-4F61-A63B-C7BE82B92EFB}" destId="{EC554845-5D66-45A4-A575-0FBC00AD6CEA}" srcOrd="0" destOrd="0" presId="urn:microsoft.com/office/officeart/2008/layout/VerticalCurvedList"/>
    <dgm:cxn modelId="{F00B126E-A069-472F-B461-4F56C0B72E46}" type="presParOf" srcId="{EC554845-5D66-45A4-A575-0FBC00AD6CEA}" destId="{DBE6FEA2-815D-428D-9CE3-BA0DB5159D6F}" srcOrd="0" destOrd="0" presId="urn:microsoft.com/office/officeart/2008/layout/VerticalCurvedList"/>
    <dgm:cxn modelId="{FBB4A750-9A6C-4481-AF98-B69A5A8F115D}" type="presParOf" srcId="{EC554845-5D66-45A4-A575-0FBC00AD6CEA}" destId="{FF3BE4A3-7CA0-4605-8218-FEF8394FBC48}" srcOrd="1" destOrd="0" presId="urn:microsoft.com/office/officeart/2008/layout/VerticalCurvedList"/>
    <dgm:cxn modelId="{33620BD8-2C2E-4EE9-84E3-F3CC0154EE7B}" type="presParOf" srcId="{EC554845-5D66-45A4-A575-0FBC00AD6CEA}" destId="{8C25C716-97BD-4AE9-9FCA-A4B2AB9A7506}" srcOrd="2" destOrd="0" presId="urn:microsoft.com/office/officeart/2008/layout/VerticalCurvedList"/>
    <dgm:cxn modelId="{C7D6D08A-61EA-4918-ABB3-817C3C464973}" type="presParOf" srcId="{EC554845-5D66-45A4-A575-0FBC00AD6CEA}" destId="{82A39325-D934-40FF-B1AB-E1435C35AE67}" srcOrd="3" destOrd="0" presId="urn:microsoft.com/office/officeart/2008/layout/VerticalCurvedList"/>
    <dgm:cxn modelId="{34462552-4416-410B-8191-47F942778BB4}" type="presParOf" srcId="{49F6EE03-272F-4F61-A63B-C7BE82B92EFB}" destId="{467B0DF3-0CFA-41FD-B5C2-7427F8099379}" srcOrd="1" destOrd="0" presId="urn:microsoft.com/office/officeart/2008/layout/VerticalCurvedList"/>
    <dgm:cxn modelId="{7223ABA3-F439-4D0B-B776-9DA5AE114647}" type="presParOf" srcId="{49F6EE03-272F-4F61-A63B-C7BE82B92EFB}" destId="{0AD7DF33-9620-4926-BB8A-0550CE6B71A9}" srcOrd="2" destOrd="0" presId="urn:microsoft.com/office/officeart/2008/layout/VerticalCurvedList"/>
    <dgm:cxn modelId="{F0B89AC0-1EE4-4AA9-9F0E-28FEFFC1BDB4}" type="presParOf" srcId="{0AD7DF33-9620-4926-BB8A-0550CE6B71A9}" destId="{4DAAB12A-AD37-429B-93D4-1119EA442745}" srcOrd="0" destOrd="0" presId="urn:microsoft.com/office/officeart/2008/layout/VerticalCurvedList"/>
    <dgm:cxn modelId="{78CB78D6-3B0A-444E-AE13-097C481B74DE}" type="presParOf" srcId="{49F6EE03-272F-4F61-A63B-C7BE82B92EFB}" destId="{528438E1-0BFB-463E-BE97-8AB7EB5ECD0D}" srcOrd="3" destOrd="0" presId="urn:microsoft.com/office/officeart/2008/layout/VerticalCurvedList"/>
    <dgm:cxn modelId="{E3F10EF2-2D73-4A55-912F-E0FCF02ADC95}" type="presParOf" srcId="{49F6EE03-272F-4F61-A63B-C7BE82B92EFB}" destId="{5E15B577-17E7-4E6A-909F-96FFD9AB8986}" srcOrd="4" destOrd="0" presId="urn:microsoft.com/office/officeart/2008/layout/VerticalCurvedList"/>
    <dgm:cxn modelId="{656FC04F-383A-4CEC-9977-017D180F3E74}" type="presParOf" srcId="{5E15B577-17E7-4E6A-909F-96FFD9AB8986}" destId="{F3461B8A-DE78-4A95-B6C9-071CFDCC68C4}" srcOrd="0" destOrd="0" presId="urn:microsoft.com/office/officeart/2008/layout/VerticalCurvedList"/>
    <dgm:cxn modelId="{480B18C9-F269-4734-8E83-3DCD05F23870}" type="presParOf" srcId="{49F6EE03-272F-4F61-A63B-C7BE82B92EFB}" destId="{C419B9B4-B875-4A6D-8372-6D7A2E28C0BA}" srcOrd="5" destOrd="0" presId="urn:microsoft.com/office/officeart/2008/layout/VerticalCurvedList"/>
    <dgm:cxn modelId="{502581E3-A874-495F-A4BE-02474603A7F8}" type="presParOf" srcId="{49F6EE03-272F-4F61-A63B-C7BE82B92EFB}" destId="{B6AF9DE6-F95B-46BC-AA88-2DFB57C1065B}" srcOrd="6" destOrd="0" presId="urn:microsoft.com/office/officeart/2008/layout/VerticalCurvedList"/>
    <dgm:cxn modelId="{E3550104-9108-42FB-BE33-C7E3CE5E2055}" type="presParOf" srcId="{B6AF9DE6-F95B-46BC-AA88-2DFB57C1065B}" destId="{F8FBAAF3-8736-47C0-A0B2-5B73D7B0E55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4F72E3-F14B-48EB-980F-65C319C6ECB8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674AEA1-EA8A-495D-8097-2454E0FE7C99}">
      <dgm:prSet/>
      <dgm:spPr/>
      <dgm:t>
        <a:bodyPr/>
        <a:lstStyle/>
        <a:p>
          <a:pPr rtl="0" eaLnBrk="1" latinLnBrk="0" hangingPunct="1"/>
          <a:r>
            <a:rPr lang="en-US" b="1" dirty="0"/>
            <a:t>Internal stakeholders</a:t>
          </a:r>
        </a:p>
      </dgm:t>
    </dgm:pt>
    <dgm:pt modelId="{DAD043E8-F64D-4504-B722-4D56EE8359A6}" type="parTrans" cxnId="{02AC24CE-F06C-45A5-89AF-5D268CC6BF4A}">
      <dgm:prSet/>
      <dgm:spPr/>
      <dgm:t>
        <a:bodyPr/>
        <a:lstStyle/>
        <a:p>
          <a:endParaRPr lang="en-US"/>
        </a:p>
      </dgm:t>
    </dgm:pt>
    <dgm:pt modelId="{F860C020-3B79-40D3-BD17-D37BE7AE5CD5}" type="sibTrans" cxnId="{02AC24CE-F06C-45A5-89AF-5D268CC6BF4A}">
      <dgm:prSet/>
      <dgm:spPr/>
      <dgm:t>
        <a:bodyPr/>
        <a:lstStyle/>
        <a:p>
          <a:endParaRPr lang="en-US"/>
        </a:p>
      </dgm:t>
    </dgm:pt>
    <dgm:pt modelId="{654CFBBC-A1B5-42EC-A0BA-6D20136ECC19}">
      <dgm:prSet/>
      <dgm:spPr>
        <a:ln>
          <a:solidFill>
            <a:schemeClr val="accent3"/>
          </a:solidFill>
        </a:ln>
      </dgm:spPr>
      <dgm:t>
        <a:bodyPr/>
        <a:lstStyle/>
        <a:p>
          <a:pPr rtl="0" eaLnBrk="1" latinLnBrk="0" hangingPunct="1"/>
          <a:r>
            <a:rPr lang="en-US" b="1" dirty="0"/>
            <a:t>External education partners</a:t>
          </a:r>
          <a:endParaRPr lang="en-US" dirty="0"/>
        </a:p>
      </dgm:t>
    </dgm:pt>
    <dgm:pt modelId="{8EC2F2AB-61D4-4F6C-B2A7-B49BF6C9CB94}" type="parTrans" cxnId="{9D2F689D-0C4D-44DA-8368-6FB24C4C0BA1}">
      <dgm:prSet/>
      <dgm:spPr/>
      <dgm:t>
        <a:bodyPr/>
        <a:lstStyle/>
        <a:p>
          <a:endParaRPr lang="en-US"/>
        </a:p>
      </dgm:t>
    </dgm:pt>
    <dgm:pt modelId="{C52773EF-D849-46CD-B72D-3E836B72904E}" type="sibTrans" cxnId="{9D2F689D-0C4D-44DA-8368-6FB24C4C0BA1}">
      <dgm:prSet/>
      <dgm:spPr/>
      <dgm:t>
        <a:bodyPr/>
        <a:lstStyle/>
        <a:p>
          <a:endParaRPr lang="en-US"/>
        </a:p>
      </dgm:t>
    </dgm:pt>
    <dgm:pt modelId="{AB446E3C-B9EA-4B2B-B5AB-5B1450DAA9D5}">
      <dgm:prSet/>
      <dgm:spPr>
        <a:ln>
          <a:solidFill>
            <a:schemeClr val="accent4"/>
          </a:solidFill>
        </a:ln>
      </dgm:spPr>
      <dgm:t>
        <a:bodyPr/>
        <a:lstStyle/>
        <a:p>
          <a:pPr rtl="0" eaLnBrk="1" latinLnBrk="0" hangingPunct="1"/>
          <a:r>
            <a:rPr lang="en-US" b="1" dirty="0"/>
            <a:t>External workforce partners</a:t>
          </a:r>
        </a:p>
      </dgm:t>
    </dgm:pt>
    <dgm:pt modelId="{9770FE62-4B45-49B3-A059-D1D66A3A6111}" type="parTrans" cxnId="{E260BCB3-C40C-473D-AAAE-DD664B9FCEE2}">
      <dgm:prSet/>
      <dgm:spPr/>
      <dgm:t>
        <a:bodyPr/>
        <a:lstStyle/>
        <a:p>
          <a:endParaRPr lang="en-US"/>
        </a:p>
      </dgm:t>
    </dgm:pt>
    <dgm:pt modelId="{2623925C-7FD6-4B55-BFCD-D2FE488AB6BC}" type="sibTrans" cxnId="{E260BCB3-C40C-473D-AAAE-DD664B9FCEE2}">
      <dgm:prSet/>
      <dgm:spPr/>
      <dgm:t>
        <a:bodyPr/>
        <a:lstStyle/>
        <a:p>
          <a:endParaRPr lang="en-US"/>
        </a:p>
      </dgm:t>
    </dgm:pt>
    <dgm:pt modelId="{2ADB649F-E493-4923-B725-27D8E71B8416}" type="pres">
      <dgm:prSet presAssocID="{5D4F72E3-F14B-48EB-980F-65C319C6ECB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08F41C2-C673-4566-AAA5-782D9ED08104}" type="pres">
      <dgm:prSet presAssocID="{E674AEA1-EA8A-495D-8097-2454E0FE7C99}" presName="hierRoot1" presStyleCnt="0"/>
      <dgm:spPr/>
    </dgm:pt>
    <dgm:pt modelId="{A81BBCDB-EE65-4CB4-8D60-870ECBBDA60E}" type="pres">
      <dgm:prSet presAssocID="{E674AEA1-EA8A-495D-8097-2454E0FE7C99}" presName="composite" presStyleCnt="0"/>
      <dgm:spPr/>
    </dgm:pt>
    <dgm:pt modelId="{4ABAE9C2-F7F4-421A-BE46-6FA8721CE021}" type="pres">
      <dgm:prSet presAssocID="{E674AEA1-EA8A-495D-8097-2454E0FE7C99}" presName="background" presStyleLbl="node0" presStyleIdx="0" presStyleCnt="3"/>
      <dgm:spPr/>
    </dgm:pt>
    <dgm:pt modelId="{537BAA15-B1CC-4DE5-96BC-15D7D588B14D}" type="pres">
      <dgm:prSet presAssocID="{E674AEA1-EA8A-495D-8097-2454E0FE7C99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66C2F8-CF43-4F9B-987A-4BC421A6BBCE}" type="pres">
      <dgm:prSet presAssocID="{E674AEA1-EA8A-495D-8097-2454E0FE7C99}" presName="hierChild2" presStyleCnt="0"/>
      <dgm:spPr/>
    </dgm:pt>
    <dgm:pt modelId="{E6214168-AECE-441B-8E6E-1AC6A24B360B}" type="pres">
      <dgm:prSet presAssocID="{654CFBBC-A1B5-42EC-A0BA-6D20136ECC19}" presName="hierRoot1" presStyleCnt="0"/>
      <dgm:spPr/>
    </dgm:pt>
    <dgm:pt modelId="{A40677E2-8D1C-4AE8-89EE-D0EED36B7B54}" type="pres">
      <dgm:prSet presAssocID="{654CFBBC-A1B5-42EC-A0BA-6D20136ECC19}" presName="composite" presStyleCnt="0"/>
      <dgm:spPr/>
    </dgm:pt>
    <dgm:pt modelId="{D92C1C0A-1BD5-41B1-A10B-D42395497EE5}" type="pres">
      <dgm:prSet presAssocID="{654CFBBC-A1B5-42EC-A0BA-6D20136ECC19}" presName="background" presStyleLbl="node0" presStyleIdx="1" presStyleCnt="3"/>
      <dgm:spPr>
        <a:solidFill>
          <a:schemeClr val="accent3"/>
        </a:solidFill>
      </dgm:spPr>
    </dgm:pt>
    <dgm:pt modelId="{A7D40126-23EC-41A3-8CED-4513A0E08CCB}" type="pres">
      <dgm:prSet presAssocID="{654CFBBC-A1B5-42EC-A0BA-6D20136ECC19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3CF915-DEB6-4387-BAFF-A75D2BB1F9C2}" type="pres">
      <dgm:prSet presAssocID="{654CFBBC-A1B5-42EC-A0BA-6D20136ECC19}" presName="hierChild2" presStyleCnt="0"/>
      <dgm:spPr/>
    </dgm:pt>
    <dgm:pt modelId="{93D2E5E7-7BE3-4757-9882-85E97AE71AA7}" type="pres">
      <dgm:prSet presAssocID="{AB446E3C-B9EA-4B2B-B5AB-5B1450DAA9D5}" presName="hierRoot1" presStyleCnt="0"/>
      <dgm:spPr/>
    </dgm:pt>
    <dgm:pt modelId="{DCCB4150-62FF-463C-9AD8-CB3A2BC04950}" type="pres">
      <dgm:prSet presAssocID="{AB446E3C-B9EA-4B2B-B5AB-5B1450DAA9D5}" presName="composite" presStyleCnt="0"/>
      <dgm:spPr/>
    </dgm:pt>
    <dgm:pt modelId="{781A4AA6-231E-4F54-8C1C-88392A89FD58}" type="pres">
      <dgm:prSet presAssocID="{AB446E3C-B9EA-4B2B-B5AB-5B1450DAA9D5}" presName="background" presStyleLbl="node0" presStyleIdx="2" presStyleCnt="3"/>
      <dgm:spPr>
        <a:solidFill>
          <a:schemeClr val="accent4"/>
        </a:solidFill>
      </dgm:spPr>
    </dgm:pt>
    <dgm:pt modelId="{37D84BD3-FDF9-418F-8219-49EFA5911508}" type="pres">
      <dgm:prSet presAssocID="{AB446E3C-B9EA-4B2B-B5AB-5B1450DAA9D5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6BE618-A227-4D92-B9AA-659E89CC430A}" type="pres">
      <dgm:prSet presAssocID="{AB446E3C-B9EA-4B2B-B5AB-5B1450DAA9D5}" presName="hierChild2" presStyleCnt="0"/>
      <dgm:spPr/>
    </dgm:pt>
  </dgm:ptLst>
  <dgm:cxnLst>
    <dgm:cxn modelId="{E260BCB3-C40C-473D-AAAE-DD664B9FCEE2}" srcId="{5D4F72E3-F14B-48EB-980F-65C319C6ECB8}" destId="{AB446E3C-B9EA-4B2B-B5AB-5B1450DAA9D5}" srcOrd="2" destOrd="0" parTransId="{9770FE62-4B45-49B3-A059-D1D66A3A6111}" sibTransId="{2623925C-7FD6-4B55-BFCD-D2FE488AB6BC}"/>
    <dgm:cxn modelId="{ED9DD722-AC05-45C2-B8F6-ADF619CDB150}" type="presOf" srcId="{AB446E3C-B9EA-4B2B-B5AB-5B1450DAA9D5}" destId="{37D84BD3-FDF9-418F-8219-49EFA5911508}" srcOrd="0" destOrd="0" presId="urn:microsoft.com/office/officeart/2005/8/layout/hierarchy1"/>
    <dgm:cxn modelId="{B3AF4C57-9F7B-4DFB-A84B-20B613C2599A}" type="presOf" srcId="{654CFBBC-A1B5-42EC-A0BA-6D20136ECC19}" destId="{A7D40126-23EC-41A3-8CED-4513A0E08CCB}" srcOrd="0" destOrd="0" presId="urn:microsoft.com/office/officeart/2005/8/layout/hierarchy1"/>
    <dgm:cxn modelId="{5E03959D-E267-4D88-82F6-5F2F77A5F3F0}" type="presOf" srcId="{E674AEA1-EA8A-495D-8097-2454E0FE7C99}" destId="{537BAA15-B1CC-4DE5-96BC-15D7D588B14D}" srcOrd="0" destOrd="0" presId="urn:microsoft.com/office/officeart/2005/8/layout/hierarchy1"/>
    <dgm:cxn modelId="{DC299243-38CC-4B04-9767-2266AB7008E4}" type="presOf" srcId="{5D4F72E3-F14B-48EB-980F-65C319C6ECB8}" destId="{2ADB649F-E493-4923-B725-27D8E71B8416}" srcOrd="0" destOrd="0" presId="urn:microsoft.com/office/officeart/2005/8/layout/hierarchy1"/>
    <dgm:cxn modelId="{02AC24CE-F06C-45A5-89AF-5D268CC6BF4A}" srcId="{5D4F72E3-F14B-48EB-980F-65C319C6ECB8}" destId="{E674AEA1-EA8A-495D-8097-2454E0FE7C99}" srcOrd="0" destOrd="0" parTransId="{DAD043E8-F64D-4504-B722-4D56EE8359A6}" sibTransId="{F860C020-3B79-40D3-BD17-D37BE7AE5CD5}"/>
    <dgm:cxn modelId="{9D2F689D-0C4D-44DA-8368-6FB24C4C0BA1}" srcId="{5D4F72E3-F14B-48EB-980F-65C319C6ECB8}" destId="{654CFBBC-A1B5-42EC-A0BA-6D20136ECC19}" srcOrd="1" destOrd="0" parTransId="{8EC2F2AB-61D4-4F6C-B2A7-B49BF6C9CB94}" sibTransId="{C52773EF-D849-46CD-B72D-3E836B72904E}"/>
    <dgm:cxn modelId="{02E3E07B-3517-4EB7-A06B-44F5FEA9614A}" type="presParOf" srcId="{2ADB649F-E493-4923-B725-27D8E71B8416}" destId="{108F41C2-C673-4566-AAA5-782D9ED08104}" srcOrd="0" destOrd="0" presId="urn:microsoft.com/office/officeart/2005/8/layout/hierarchy1"/>
    <dgm:cxn modelId="{CEA34EC2-9AF6-438F-A064-D9CB38DD1622}" type="presParOf" srcId="{108F41C2-C673-4566-AAA5-782D9ED08104}" destId="{A81BBCDB-EE65-4CB4-8D60-870ECBBDA60E}" srcOrd="0" destOrd="0" presId="urn:microsoft.com/office/officeart/2005/8/layout/hierarchy1"/>
    <dgm:cxn modelId="{1A8AA0A9-2059-45A9-B666-87E4BE3E7DDB}" type="presParOf" srcId="{A81BBCDB-EE65-4CB4-8D60-870ECBBDA60E}" destId="{4ABAE9C2-F7F4-421A-BE46-6FA8721CE021}" srcOrd="0" destOrd="0" presId="urn:microsoft.com/office/officeart/2005/8/layout/hierarchy1"/>
    <dgm:cxn modelId="{62419D45-B297-4749-BC0D-479AC3324B7C}" type="presParOf" srcId="{A81BBCDB-EE65-4CB4-8D60-870ECBBDA60E}" destId="{537BAA15-B1CC-4DE5-96BC-15D7D588B14D}" srcOrd="1" destOrd="0" presId="urn:microsoft.com/office/officeart/2005/8/layout/hierarchy1"/>
    <dgm:cxn modelId="{3F82B700-B634-44EA-9399-F4B4A942C390}" type="presParOf" srcId="{108F41C2-C673-4566-AAA5-782D9ED08104}" destId="{BD66C2F8-CF43-4F9B-987A-4BC421A6BBCE}" srcOrd="1" destOrd="0" presId="urn:microsoft.com/office/officeart/2005/8/layout/hierarchy1"/>
    <dgm:cxn modelId="{862B0D67-DE52-4E6E-9EAC-1B73958E3B28}" type="presParOf" srcId="{2ADB649F-E493-4923-B725-27D8E71B8416}" destId="{E6214168-AECE-441B-8E6E-1AC6A24B360B}" srcOrd="1" destOrd="0" presId="urn:microsoft.com/office/officeart/2005/8/layout/hierarchy1"/>
    <dgm:cxn modelId="{E914BF2D-F9DF-4C54-9805-977FD055B340}" type="presParOf" srcId="{E6214168-AECE-441B-8E6E-1AC6A24B360B}" destId="{A40677E2-8D1C-4AE8-89EE-D0EED36B7B54}" srcOrd="0" destOrd="0" presId="urn:microsoft.com/office/officeart/2005/8/layout/hierarchy1"/>
    <dgm:cxn modelId="{DDA97BD2-8DE8-4AF3-8529-64B733AE3BD5}" type="presParOf" srcId="{A40677E2-8D1C-4AE8-89EE-D0EED36B7B54}" destId="{D92C1C0A-1BD5-41B1-A10B-D42395497EE5}" srcOrd="0" destOrd="0" presId="urn:microsoft.com/office/officeart/2005/8/layout/hierarchy1"/>
    <dgm:cxn modelId="{8442B256-121C-4D62-8E1D-CF61E09AFBBC}" type="presParOf" srcId="{A40677E2-8D1C-4AE8-89EE-D0EED36B7B54}" destId="{A7D40126-23EC-41A3-8CED-4513A0E08CCB}" srcOrd="1" destOrd="0" presId="urn:microsoft.com/office/officeart/2005/8/layout/hierarchy1"/>
    <dgm:cxn modelId="{E39BF55A-FB89-4408-9174-3E4EBE58191A}" type="presParOf" srcId="{E6214168-AECE-441B-8E6E-1AC6A24B360B}" destId="{5D3CF915-DEB6-4387-BAFF-A75D2BB1F9C2}" srcOrd="1" destOrd="0" presId="urn:microsoft.com/office/officeart/2005/8/layout/hierarchy1"/>
    <dgm:cxn modelId="{EBC96B27-2FA7-43C0-8FAA-CB250CF24934}" type="presParOf" srcId="{2ADB649F-E493-4923-B725-27D8E71B8416}" destId="{93D2E5E7-7BE3-4757-9882-85E97AE71AA7}" srcOrd="2" destOrd="0" presId="urn:microsoft.com/office/officeart/2005/8/layout/hierarchy1"/>
    <dgm:cxn modelId="{FCCFCC69-7CC0-44FA-9C71-918564ADE9A6}" type="presParOf" srcId="{93D2E5E7-7BE3-4757-9882-85E97AE71AA7}" destId="{DCCB4150-62FF-463C-9AD8-CB3A2BC04950}" srcOrd="0" destOrd="0" presId="urn:microsoft.com/office/officeart/2005/8/layout/hierarchy1"/>
    <dgm:cxn modelId="{A0879124-C1D2-4031-8DFA-C6743253E44E}" type="presParOf" srcId="{DCCB4150-62FF-463C-9AD8-CB3A2BC04950}" destId="{781A4AA6-231E-4F54-8C1C-88392A89FD58}" srcOrd="0" destOrd="0" presId="urn:microsoft.com/office/officeart/2005/8/layout/hierarchy1"/>
    <dgm:cxn modelId="{3769EFCA-D4FA-4C5A-9ABB-667C4FBA754B}" type="presParOf" srcId="{DCCB4150-62FF-463C-9AD8-CB3A2BC04950}" destId="{37D84BD3-FDF9-418F-8219-49EFA5911508}" srcOrd="1" destOrd="0" presId="urn:microsoft.com/office/officeart/2005/8/layout/hierarchy1"/>
    <dgm:cxn modelId="{09194555-BF63-4896-92AE-09D57CBB5A4E}" type="presParOf" srcId="{93D2E5E7-7BE3-4757-9882-85E97AE71AA7}" destId="{066BE618-A227-4D92-B9AA-659E89CC430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18D605-768F-4918-8DFB-1868B7F9AD25}" type="doc">
      <dgm:prSet loTypeId="urn:microsoft.com/office/officeart/2005/8/layout/radial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52E1675-B812-4169-9515-11235B9F6736}">
      <dgm:prSet phldrT="[Text]"/>
      <dgm:spPr>
        <a:solidFill>
          <a:srgbClr val="0099CC">
            <a:alpha val="49804"/>
          </a:srgbClr>
        </a:solidFill>
      </dgm:spPr>
      <dgm:t>
        <a:bodyPr/>
        <a:lstStyle/>
        <a:p>
          <a:r>
            <a:rPr lang="en-US" dirty="0"/>
            <a:t>NC Student Success Center</a:t>
          </a:r>
        </a:p>
      </dgm:t>
    </dgm:pt>
    <dgm:pt modelId="{9523440E-9047-430C-85CE-3E4CBD39AEFC}" type="parTrans" cxnId="{017EB4FB-63DC-41A0-BC78-B9E9059662B7}">
      <dgm:prSet/>
      <dgm:spPr/>
      <dgm:t>
        <a:bodyPr/>
        <a:lstStyle/>
        <a:p>
          <a:endParaRPr lang="en-US"/>
        </a:p>
      </dgm:t>
    </dgm:pt>
    <dgm:pt modelId="{9838E513-2C41-47BA-BB8B-48BAFABCF009}" type="sibTrans" cxnId="{017EB4FB-63DC-41A0-BC78-B9E9059662B7}">
      <dgm:prSet/>
      <dgm:spPr/>
      <dgm:t>
        <a:bodyPr/>
        <a:lstStyle/>
        <a:p>
          <a:endParaRPr lang="en-US"/>
        </a:p>
      </dgm:t>
    </dgm:pt>
    <dgm:pt modelId="{1C2C977B-96F4-4D71-B2EC-5B0072ED09F1}">
      <dgm:prSet phldrT="[Text]"/>
      <dgm:spPr/>
      <dgm:t>
        <a:bodyPr/>
        <a:lstStyle/>
        <a:p>
          <a:r>
            <a:rPr lang="en-US" dirty="0"/>
            <a:t>Faculty &amp; Staff at 58 Colleges</a:t>
          </a:r>
        </a:p>
      </dgm:t>
    </dgm:pt>
    <dgm:pt modelId="{F43BBA18-7AE5-42F7-AB04-3532BC9B06C4}" type="parTrans" cxnId="{543BDC96-595A-468A-9C1F-215F225500EF}">
      <dgm:prSet/>
      <dgm:spPr/>
      <dgm:t>
        <a:bodyPr/>
        <a:lstStyle/>
        <a:p>
          <a:endParaRPr lang="en-US"/>
        </a:p>
      </dgm:t>
    </dgm:pt>
    <dgm:pt modelId="{D1392E90-4F16-4EF9-80E6-8401C14187E7}" type="sibTrans" cxnId="{543BDC96-595A-468A-9C1F-215F225500EF}">
      <dgm:prSet/>
      <dgm:spPr/>
      <dgm:t>
        <a:bodyPr/>
        <a:lstStyle/>
        <a:p>
          <a:endParaRPr lang="en-US"/>
        </a:p>
      </dgm:t>
    </dgm:pt>
    <dgm:pt modelId="{4C360852-F687-4150-84E3-C688E29415F3}">
      <dgm:prSet phldrT="[Text]"/>
      <dgm:spPr>
        <a:solidFill>
          <a:schemeClr val="accent1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n-US" dirty="0"/>
            <a:t>NCCCS &amp; State Board of Trustees</a:t>
          </a:r>
        </a:p>
      </dgm:t>
    </dgm:pt>
    <dgm:pt modelId="{EFAB75E0-A358-4522-B7D6-1091EE56157B}" type="parTrans" cxnId="{CA0E3CF3-2F8F-40D7-B364-ACE7687AB776}">
      <dgm:prSet/>
      <dgm:spPr/>
      <dgm:t>
        <a:bodyPr/>
        <a:lstStyle/>
        <a:p>
          <a:endParaRPr lang="en-US"/>
        </a:p>
      </dgm:t>
    </dgm:pt>
    <dgm:pt modelId="{1059EE85-BD28-44B1-9277-7BD1C10971E6}" type="sibTrans" cxnId="{CA0E3CF3-2F8F-40D7-B364-ACE7687AB776}">
      <dgm:prSet/>
      <dgm:spPr/>
      <dgm:t>
        <a:bodyPr/>
        <a:lstStyle/>
        <a:p>
          <a:endParaRPr lang="en-US"/>
        </a:p>
      </dgm:t>
    </dgm:pt>
    <dgm:pt modelId="{E6889427-D1D4-439F-B9F7-CC70E90B750E}">
      <dgm:prSet phldrT="[Text]"/>
      <dgm:spPr/>
      <dgm:t>
        <a:bodyPr/>
        <a:lstStyle/>
        <a:p>
          <a:r>
            <a:rPr lang="en-US" dirty="0"/>
            <a:t>State-level Professional  Associations</a:t>
          </a:r>
        </a:p>
      </dgm:t>
    </dgm:pt>
    <dgm:pt modelId="{0593FEAC-2345-444E-BB1D-5F0A75B46366}" type="parTrans" cxnId="{25843125-A740-498C-BC31-9E5FBD931F3B}">
      <dgm:prSet/>
      <dgm:spPr/>
      <dgm:t>
        <a:bodyPr/>
        <a:lstStyle/>
        <a:p>
          <a:endParaRPr lang="en-US"/>
        </a:p>
      </dgm:t>
    </dgm:pt>
    <dgm:pt modelId="{74C6E783-DC93-44DD-9D6F-A513E809251F}" type="sibTrans" cxnId="{25843125-A740-498C-BC31-9E5FBD931F3B}">
      <dgm:prSet/>
      <dgm:spPr/>
      <dgm:t>
        <a:bodyPr/>
        <a:lstStyle/>
        <a:p>
          <a:endParaRPr lang="en-US"/>
        </a:p>
      </dgm:t>
    </dgm:pt>
    <dgm:pt modelId="{286D51CB-E90C-429B-AA8B-09D1FB38DB78}">
      <dgm:prSet phldrT="[Text]"/>
      <dgm:spPr/>
      <dgm:t>
        <a:bodyPr/>
        <a:lstStyle/>
        <a:p>
          <a:r>
            <a:rPr lang="en-US" dirty="0"/>
            <a:t>Leadership &amp; Boards of Trustees at 58 Colleges</a:t>
          </a:r>
        </a:p>
      </dgm:t>
    </dgm:pt>
    <dgm:pt modelId="{B2358D14-087F-420B-82DF-3C41C417C0CE}" type="parTrans" cxnId="{255B503C-5DB9-4D68-969D-90C83046C228}">
      <dgm:prSet/>
      <dgm:spPr/>
      <dgm:t>
        <a:bodyPr/>
        <a:lstStyle/>
        <a:p>
          <a:endParaRPr lang="en-US"/>
        </a:p>
      </dgm:t>
    </dgm:pt>
    <dgm:pt modelId="{0C42554D-6CB3-42BC-AEA3-CCBD283DF763}" type="sibTrans" cxnId="{255B503C-5DB9-4D68-969D-90C83046C228}">
      <dgm:prSet/>
      <dgm:spPr/>
      <dgm:t>
        <a:bodyPr/>
        <a:lstStyle/>
        <a:p>
          <a:endParaRPr lang="en-US"/>
        </a:p>
      </dgm:t>
    </dgm:pt>
    <dgm:pt modelId="{676F8234-2106-42EC-A922-421A7ED5429A}">
      <dgm:prSet/>
      <dgm:spPr/>
      <dgm:t>
        <a:bodyPr/>
        <a:lstStyle/>
        <a:p>
          <a:r>
            <a:rPr lang="en-US" dirty="0"/>
            <a:t>Research Centers &amp; CC Leadership Programs</a:t>
          </a:r>
        </a:p>
      </dgm:t>
    </dgm:pt>
    <dgm:pt modelId="{241FD87A-D19C-4937-99C3-800738CC8A67}" type="parTrans" cxnId="{EB4FCA39-F5FF-44E6-B5A4-AFFA7772CBD9}">
      <dgm:prSet/>
      <dgm:spPr/>
      <dgm:t>
        <a:bodyPr/>
        <a:lstStyle/>
        <a:p>
          <a:endParaRPr lang="en-US"/>
        </a:p>
      </dgm:t>
    </dgm:pt>
    <dgm:pt modelId="{7DCBBDC4-5FD7-4A9E-8941-53388588B3F2}" type="sibTrans" cxnId="{EB4FCA39-F5FF-44E6-B5A4-AFFA7772CBD9}">
      <dgm:prSet/>
      <dgm:spPr/>
      <dgm:t>
        <a:bodyPr/>
        <a:lstStyle/>
        <a:p>
          <a:endParaRPr lang="en-US"/>
        </a:p>
      </dgm:t>
    </dgm:pt>
    <dgm:pt modelId="{D28FBB41-5FB7-4F62-AB50-FD8C7BFC47C3}">
      <dgm:prSet/>
      <dgm:spPr>
        <a:solidFill>
          <a:srgbClr val="9999FF">
            <a:alpha val="49804"/>
          </a:srgbClr>
        </a:solidFill>
      </dgm:spPr>
      <dgm:t>
        <a:bodyPr/>
        <a:lstStyle/>
        <a:p>
          <a:r>
            <a:rPr lang="en-US" dirty="0"/>
            <a:t>N4CSGA &amp; Students at 58 Colleges</a:t>
          </a:r>
        </a:p>
      </dgm:t>
    </dgm:pt>
    <dgm:pt modelId="{1F98F28E-6586-46CA-9AA5-FF409B3EE104}" type="parTrans" cxnId="{5474FABC-BB51-4163-B2E8-071F8B3E3FBE}">
      <dgm:prSet/>
      <dgm:spPr/>
      <dgm:t>
        <a:bodyPr/>
        <a:lstStyle/>
        <a:p>
          <a:endParaRPr lang="en-US"/>
        </a:p>
      </dgm:t>
    </dgm:pt>
    <dgm:pt modelId="{91D689AC-4382-4264-A0EB-D03439624F6E}" type="sibTrans" cxnId="{5474FABC-BB51-4163-B2E8-071F8B3E3FBE}">
      <dgm:prSet/>
      <dgm:spPr/>
      <dgm:t>
        <a:bodyPr/>
        <a:lstStyle/>
        <a:p>
          <a:endParaRPr lang="en-US"/>
        </a:p>
      </dgm:t>
    </dgm:pt>
    <dgm:pt modelId="{101F9DCE-412D-43B9-B9E0-34053A9BFD64}">
      <dgm:prSet/>
      <dgm:spPr/>
      <dgm:t>
        <a:bodyPr/>
        <a:lstStyle/>
        <a:p>
          <a:r>
            <a:rPr lang="en-US" dirty="0"/>
            <a:t>Funders &amp; Advocacy Groups</a:t>
          </a:r>
        </a:p>
      </dgm:t>
    </dgm:pt>
    <dgm:pt modelId="{65527206-B2E4-4974-A635-0A79804ADECE}" type="parTrans" cxnId="{DA404671-141A-4654-8938-29565A57F0DD}">
      <dgm:prSet/>
      <dgm:spPr/>
      <dgm:t>
        <a:bodyPr/>
        <a:lstStyle/>
        <a:p>
          <a:endParaRPr lang="en-US"/>
        </a:p>
      </dgm:t>
    </dgm:pt>
    <dgm:pt modelId="{3B97756B-F098-4D55-AFB9-08E85EA4C4EB}" type="sibTrans" cxnId="{DA404671-141A-4654-8938-29565A57F0DD}">
      <dgm:prSet/>
      <dgm:spPr/>
      <dgm:t>
        <a:bodyPr/>
        <a:lstStyle/>
        <a:p>
          <a:endParaRPr lang="en-US"/>
        </a:p>
      </dgm:t>
    </dgm:pt>
    <dgm:pt modelId="{AF9C353F-7916-4FFB-B4A8-98C1059A5158}">
      <dgm:prSet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en-US" dirty="0"/>
            <a:t>NCSSC Advisory Board</a:t>
          </a:r>
        </a:p>
      </dgm:t>
    </dgm:pt>
    <dgm:pt modelId="{9543DFF1-B08F-49B7-B89E-B1E02BD82D55}" type="parTrans" cxnId="{2ADAEA2F-D2FE-49DD-A7D7-EEE298219522}">
      <dgm:prSet/>
      <dgm:spPr/>
      <dgm:t>
        <a:bodyPr/>
        <a:lstStyle/>
        <a:p>
          <a:endParaRPr lang="en-US"/>
        </a:p>
      </dgm:t>
    </dgm:pt>
    <dgm:pt modelId="{575BE2A1-F350-4F61-97A1-0D17574EBC68}" type="sibTrans" cxnId="{2ADAEA2F-D2FE-49DD-A7D7-EEE298219522}">
      <dgm:prSet/>
      <dgm:spPr/>
      <dgm:t>
        <a:bodyPr/>
        <a:lstStyle/>
        <a:p>
          <a:endParaRPr lang="en-US"/>
        </a:p>
      </dgm:t>
    </dgm:pt>
    <dgm:pt modelId="{F5B928AB-D37F-4970-9275-384F8FC73E60}" type="pres">
      <dgm:prSet presAssocID="{7C18D605-768F-4918-8DFB-1868B7F9AD2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F3BD3E-A4CF-47FC-91AF-4949223EC1BF}" type="pres">
      <dgm:prSet presAssocID="{7C18D605-768F-4918-8DFB-1868B7F9AD25}" presName="radial" presStyleCnt="0">
        <dgm:presLayoutVars>
          <dgm:animLvl val="ctr"/>
        </dgm:presLayoutVars>
      </dgm:prSet>
      <dgm:spPr/>
    </dgm:pt>
    <dgm:pt modelId="{194942C5-4B4D-456C-8766-4DA86AD19C65}" type="pres">
      <dgm:prSet presAssocID="{452E1675-B812-4169-9515-11235B9F6736}" presName="centerShape" presStyleLbl="vennNode1" presStyleIdx="0" presStyleCnt="9"/>
      <dgm:spPr/>
      <dgm:t>
        <a:bodyPr/>
        <a:lstStyle/>
        <a:p>
          <a:endParaRPr lang="en-US"/>
        </a:p>
      </dgm:t>
    </dgm:pt>
    <dgm:pt modelId="{251A19E6-FCB7-432A-93CB-11DA9B74DF31}" type="pres">
      <dgm:prSet presAssocID="{1C2C977B-96F4-4D71-B2EC-5B0072ED09F1}" presName="node" presStyleLbl="venn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DD9C-AE2E-46CB-B39D-7C8119E33F34}" type="pres">
      <dgm:prSet presAssocID="{4C360852-F687-4150-84E3-C688E29415F3}" presName="node" presStyleLbl="venn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80DF7E-B14D-4C56-9C6E-B007E69CBC13}" type="pres">
      <dgm:prSet presAssocID="{E6889427-D1D4-439F-B9F7-CC70E90B750E}" presName="node" presStyleLbl="venn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DFFF1A-3A6F-4B4F-9C08-4DB4754BB2BF}" type="pres">
      <dgm:prSet presAssocID="{286D51CB-E90C-429B-AA8B-09D1FB38DB78}" presName="node" presStyleLbl="venn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A80F90-15D0-437E-B99A-4AFA54B2EC54}" type="pres">
      <dgm:prSet presAssocID="{676F8234-2106-42EC-A922-421A7ED5429A}" presName="node" presStyleLbl="venn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2335BF-FFBB-45A0-A5DE-684D59E27984}" type="pres">
      <dgm:prSet presAssocID="{D28FBB41-5FB7-4F62-AB50-FD8C7BFC47C3}" presName="node" presStyleLbl="venn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244838-EFE1-4DD1-AC80-60D3D6EE62B7}" type="pres">
      <dgm:prSet presAssocID="{101F9DCE-412D-43B9-B9E0-34053A9BFD64}" presName="node" presStyleLbl="venn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21EE46-A9E4-4584-81B3-CB6EAC4738E4}" type="pres">
      <dgm:prSet presAssocID="{AF9C353F-7916-4FFB-B4A8-98C1059A5158}" presName="node" presStyleLbl="venn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7EB4FB-63DC-41A0-BC78-B9E9059662B7}" srcId="{7C18D605-768F-4918-8DFB-1868B7F9AD25}" destId="{452E1675-B812-4169-9515-11235B9F6736}" srcOrd="0" destOrd="0" parTransId="{9523440E-9047-430C-85CE-3E4CBD39AEFC}" sibTransId="{9838E513-2C41-47BA-BB8B-48BAFABCF009}"/>
    <dgm:cxn modelId="{543BDC96-595A-468A-9C1F-215F225500EF}" srcId="{452E1675-B812-4169-9515-11235B9F6736}" destId="{1C2C977B-96F4-4D71-B2EC-5B0072ED09F1}" srcOrd="0" destOrd="0" parTransId="{F43BBA18-7AE5-42F7-AB04-3532BC9B06C4}" sibTransId="{D1392E90-4F16-4EF9-80E6-8401C14187E7}"/>
    <dgm:cxn modelId="{69F96E70-9684-457B-B13E-10120668B8B0}" type="presOf" srcId="{7C18D605-768F-4918-8DFB-1868B7F9AD25}" destId="{F5B928AB-D37F-4970-9275-384F8FC73E60}" srcOrd="0" destOrd="0" presId="urn:microsoft.com/office/officeart/2005/8/layout/radial3"/>
    <dgm:cxn modelId="{55F3C4C1-116F-4FFD-AEEF-D8677F4AAFCE}" type="presOf" srcId="{452E1675-B812-4169-9515-11235B9F6736}" destId="{194942C5-4B4D-456C-8766-4DA86AD19C65}" srcOrd="0" destOrd="0" presId="urn:microsoft.com/office/officeart/2005/8/layout/radial3"/>
    <dgm:cxn modelId="{255B503C-5DB9-4D68-969D-90C83046C228}" srcId="{452E1675-B812-4169-9515-11235B9F6736}" destId="{286D51CB-E90C-429B-AA8B-09D1FB38DB78}" srcOrd="3" destOrd="0" parTransId="{B2358D14-087F-420B-82DF-3C41C417C0CE}" sibTransId="{0C42554D-6CB3-42BC-AEA3-CCBD283DF763}"/>
    <dgm:cxn modelId="{6E1F26C7-4DA7-437E-BC27-D423E15C06BA}" type="presOf" srcId="{AF9C353F-7916-4FFB-B4A8-98C1059A5158}" destId="{BF21EE46-A9E4-4584-81B3-CB6EAC4738E4}" srcOrd="0" destOrd="0" presId="urn:microsoft.com/office/officeart/2005/8/layout/radial3"/>
    <dgm:cxn modelId="{D105EF51-49F6-4DB9-B4F1-E1BCA0BC215E}" type="presOf" srcId="{676F8234-2106-42EC-A922-421A7ED5429A}" destId="{87A80F90-15D0-437E-B99A-4AFA54B2EC54}" srcOrd="0" destOrd="0" presId="urn:microsoft.com/office/officeart/2005/8/layout/radial3"/>
    <dgm:cxn modelId="{DC62955A-8CC8-41C2-9046-3AD6B77CD2C2}" type="presOf" srcId="{101F9DCE-412D-43B9-B9E0-34053A9BFD64}" destId="{F6244838-EFE1-4DD1-AC80-60D3D6EE62B7}" srcOrd="0" destOrd="0" presId="urn:microsoft.com/office/officeart/2005/8/layout/radial3"/>
    <dgm:cxn modelId="{A5E8E403-EF7B-41F0-AACB-58B298842098}" type="presOf" srcId="{E6889427-D1D4-439F-B9F7-CC70E90B750E}" destId="{AE80DF7E-B14D-4C56-9C6E-B007E69CBC13}" srcOrd="0" destOrd="0" presId="urn:microsoft.com/office/officeart/2005/8/layout/radial3"/>
    <dgm:cxn modelId="{4A0ADD96-7272-4DF3-8490-73972D22E820}" type="presOf" srcId="{1C2C977B-96F4-4D71-B2EC-5B0072ED09F1}" destId="{251A19E6-FCB7-432A-93CB-11DA9B74DF31}" srcOrd="0" destOrd="0" presId="urn:microsoft.com/office/officeart/2005/8/layout/radial3"/>
    <dgm:cxn modelId="{EB4FCA39-F5FF-44E6-B5A4-AFFA7772CBD9}" srcId="{452E1675-B812-4169-9515-11235B9F6736}" destId="{676F8234-2106-42EC-A922-421A7ED5429A}" srcOrd="4" destOrd="0" parTransId="{241FD87A-D19C-4937-99C3-800738CC8A67}" sibTransId="{7DCBBDC4-5FD7-4A9E-8941-53388588B3F2}"/>
    <dgm:cxn modelId="{CA0E3CF3-2F8F-40D7-B364-ACE7687AB776}" srcId="{452E1675-B812-4169-9515-11235B9F6736}" destId="{4C360852-F687-4150-84E3-C688E29415F3}" srcOrd="1" destOrd="0" parTransId="{EFAB75E0-A358-4522-B7D6-1091EE56157B}" sibTransId="{1059EE85-BD28-44B1-9277-7BD1C10971E6}"/>
    <dgm:cxn modelId="{935DC43D-F62C-41C1-A986-6926441273E1}" type="presOf" srcId="{286D51CB-E90C-429B-AA8B-09D1FB38DB78}" destId="{47DFFF1A-3A6F-4B4F-9C08-4DB4754BB2BF}" srcOrd="0" destOrd="0" presId="urn:microsoft.com/office/officeart/2005/8/layout/radial3"/>
    <dgm:cxn modelId="{B68FE6A7-B1FA-4383-ABF2-F43E8CA067E7}" type="presOf" srcId="{D28FBB41-5FB7-4F62-AB50-FD8C7BFC47C3}" destId="{372335BF-FFBB-45A0-A5DE-684D59E27984}" srcOrd="0" destOrd="0" presId="urn:microsoft.com/office/officeart/2005/8/layout/radial3"/>
    <dgm:cxn modelId="{2ADAEA2F-D2FE-49DD-A7D7-EEE298219522}" srcId="{452E1675-B812-4169-9515-11235B9F6736}" destId="{AF9C353F-7916-4FFB-B4A8-98C1059A5158}" srcOrd="7" destOrd="0" parTransId="{9543DFF1-B08F-49B7-B89E-B1E02BD82D55}" sibTransId="{575BE2A1-F350-4F61-97A1-0D17574EBC68}"/>
    <dgm:cxn modelId="{DA404671-141A-4654-8938-29565A57F0DD}" srcId="{452E1675-B812-4169-9515-11235B9F6736}" destId="{101F9DCE-412D-43B9-B9E0-34053A9BFD64}" srcOrd="6" destOrd="0" parTransId="{65527206-B2E4-4974-A635-0A79804ADECE}" sibTransId="{3B97756B-F098-4D55-AFB9-08E85EA4C4EB}"/>
    <dgm:cxn modelId="{5474FABC-BB51-4163-B2E8-071F8B3E3FBE}" srcId="{452E1675-B812-4169-9515-11235B9F6736}" destId="{D28FBB41-5FB7-4F62-AB50-FD8C7BFC47C3}" srcOrd="5" destOrd="0" parTransId="{1F98F28E-6586-46CA-9AA5-FF409B3EE104}" sibTransId="{91D689AC-4382-4264-A0EB-D03439624F6E}"/>
    <dgm:cxn modelId="{C6C1F83B-36BB-4745-A45E-4941A93030F3}" type="presOf" srcId="{4C360852-F687-4150-84E3-C688E29415F3}" destId="{3C4FDD9C-AE2E-46CB-B39D-7C8119E33F34}" srcOrd="0" destOrd="0" presId="urn:microsoft.com/office/officeart/2005/8/layout/radial3"/>
    <dgm:cxn modelId="{25843125-A740-498C-BC31-9E5FBD931F3B}" srcId="{452E1675-B812-4169-9515-11235B9F6736}" destId="{E6889427-D1D4-439F-B9F7-CC70E90B750E}" srcOrd="2" destOrd="0" parTransId="{0593FEAC-2345-444E-BB1D-5F0A75B46366}" sibTransId="{74C6E783-DC93-44DD-9D6F-A513E809251F}"/>
    <dgm:cxn modelId="{51282312-522C-45C6-9753-2BFAF4D22A22}" type="presParOf" srcId="{F5B928AB-D37F-4970-9275-384F8FC73E60}" destId="{05F3BD3E-A4CF-47FC-91AF-4949223EC1BF}" srcOrd="0" destOrd="0" presId="urn:microsoft.com/office/officeart/2005/8/layout/radial3"/>
    <dgm:cxn modelId="{8ADDFE17-8BA4-4143-966B-016C24B14A81}" type="presParOf" srcId="{05F3BD3E-A4CF-47FC-91AF-4949223EC1BF}" destId="{194942C5-4B4D-456C-8766-4DA86AD19C65}" srcOrd="0" destOrd="0" presId="urn:microsoft.com/office/officeart/2005/8/layout/radial3"/>
    <dgm:cxn modelId="{1B7AEE9F-4D12-4413-A51F-F5E84E3D56AB}" type="presParOf" srcId="{05F3BD3E-A4CF-47FC-91AF-4949223EC1BF}" destId="{251A19E6-FCB7-432A-93CB-11DA9B74DF31}" srcOrd="1" destOrd="0" presId="urn:microsoft.com/office/officeart/2005/8/layout/radial3"/>
    <dgm:cxn modelId="{D59E87D5-1597-45D0-AED4-3907915A5B7F}" type="presParOf" srcId="{05F3BD3E-A4CF-47FC-91AF-4949223EC1BF}" destId="{3C4FDD9C-AE2E-46CB-B39D-7C8119E33F34}" srcOrd="2" destOrd="0" presId="urn:microsoft.com/office/officeart/2005/8/layout/radial3"/>
    <dgm:cxn modelId="{279B6CBE-987C-4923-9388-46DF04A80F67}" type="presParOf" srcId="{05F3BD3E-A4CF-47FC-91AF-4949223EC1BF}" destId="{AE80DF7E-B14D-4C56-9C6E-B007E69CBC13}" srcOrd="3" destOrd="0" presId="urn:microsoft.com/office/officeart/2005/8/layout/radial3"/>
    <dgm:cxn modelId="{C5C230F2-C0A0-45DF-AADB-1B8ECF7F04EF}" type="presParOf" srcId="{05F3BD3E-A4CF-47FC-91AF-4949223EC1BF}" destId="{47DFFF1A-3A6F-4B4F-9C08-4DB4754BB2BF}" srcOrd="4" destOrd="0" presId="urn:microsoft.com/office/officeart/2005/8/layout/radial3"/>
    <dgm:cxn modelId="{C1A95C82-B8AE-4E82-AAE2-F9CE3EA98735}" type="presParOf" srcId="{05F3BD3E-A4CF-47FC-91AF-4949223EC1BF}" destId="{87A80F90-15D0-437E-B99A-4AFA54B2EC54}" srcOrd="5" destOrd="0" presId="urn:microsoft.com/office/officeart/2005/8/layout/radial3"/>
    <dgm:cxn modelId="{3D01CEC4-AF40-4596-B513-3FE087D19431}" type="presParOf" srcId="{05F3BD3E-A4CF-47FC-91AF-4949223EC1BF}" destId="{372335BF-FFBB-45A0-A5DE-684D59E27984}" srcOrd="6" destOrd="0" presId="urn:microsoft.com/office/officeart/2005/8/layout/radial3"/>
    <dgm:cxn modelId="{8CD9D1A9-86AE-40A4-97A6-012181824AEF}" type="presParOf" srcId="{05F3BD3E-A4CF-47FC-91AF-4949223EC1BF}" destId="{F6244838-EFE1-4DD1-AC80-60D3D6EE62B7}" srcOrd="7" destOrd="0" presId="urn:microsoft.com/office/officeart/2005/8/layout/radial3"/>
    <dgm:cxn modelId="{99D28AF7-2AF9-405F-826D-2E3B4543C5D7}" type="presParOf" srcId="{05F3BD3E-A4CF-47FC-91AF-4949223EC1BF}" destId="{BF21EE46-A9E4-4584-81B3-CB6EAC4738E4}" srcOrd="8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C7A4E8D-3490-40D4-997F-170DADBD6CDD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1998EA6-3EAB-4334-B4F2-30F075462F4B}">
      <dgm:prSet phldrT="[Text]"/>
      <dgm:spPr/>
      <dgm:t>
        <a:bodyPr/>
        <a:lstStyle/>
        <a:p>
          <a:r>
            <a:rPr lang="en-US" b="1"/>
            <a:t>Professional development</a:t>
          </a:r>
          <a:endParaRPr lang="en-US" b="1" dirty="0"/>
        </a:p>
      </dgm:t>
    </dgm:pt>
    <dgm:pt modelId="{BF8AFBBD-A6B5-4468-8768-F63E5EF04DEF}" type="parTrans" cxnId="{B9591F81-C5E7-49AA-A672-BA91D4DCAECA}">
      <dgm:prSet/>
      <dgm:spPr/>
      <dgm:t>
        <a:bodyPr/>
        <a:lstStyle/>
        <a:p>
          <a:endParaRPr lang="en-US"/>
        </a:p>
      </dgm:t>
    </dgm:pt>
    <dgm:pt modelId="{9DB1299E-A1CA-4AAD-ACE1-D2D39FC1A824}" type="sibTrans" cxnId="{B9591F81-C5E7-49AA-A672-BA91D4DCAECA}">
      <dgm:prSet/>
      <dgm:spPr/>
      <dgm:t>
        <a:bodyPr/>
        <a:lstStyle/>
        <a:p>
          <a:endParaRPr lang="en-US"/>
        </a:p>
      </dgm:t>
    </dgm:pt>
    <dgm:pt modelId="{3785CB32-30FA-43D3-9199-A34779A5041D}">
      <dgm:prSet phldrT="[Text]"/>
      <dgm:spPr/>
      <dgm:t>
        <a:bodyPr/>
        <a:lstStyle/>
        <a:p>
          <a:r>
            <a:rPr lang="en-US" b="1"/>
            <a:t>Shared learning &amp; best practices</a:t>
          </a:r>
          <a:endParaRPr lang="en-US" b="1" dirty="0"/>
        </a:p>
      </dgm:t>
    </dgm:pt>
    <dgm:pt modelId="{FC432A58-A849-481F-A99B-51A46E258CB7}" type="parTrans" cxnId="{EECE938E-7BFC-45D6-9472-57602FDA50A4}">
      <dgm:prSet/>
      <dgm:spPr/>
      <dgm:t>
        <a:bodyPr/>
        <a:lstStyle/>
        <a:p>
          <a:endParaRPr lang="en-US"/>
        </a:p>
      </dgm:t>
    </dgm:pt>
    <dgm:pt modelId="{A6A31217-141F-410D-AECE-AA857FBF63FF}" type="sibTrans" cxnId="{EECE938E-7BFC-45D6-9472-57602FDA50A4}">
      <dgm:prSet/>
      <dgm:spPr/>
      <dgm:t>
        <a:bodyPr/>
        <a:lstStyle/>
        <a:p>
          <a:endParaRPr lang="en-US"/>
        </a:p>
      </dgm:t>
    </dgm:pt>
    <dgm:pt modelId="{651B3ADA-C83C-4C4F-B48E-6BEAE0BF222B}">
      <dgm:prSet phldrT="[Text]"/>
      <dgm:spPr/>
      <dgm:t>
        <a:bodyPr/>
        <a:lstStyle/>
        <a:p>
          <a:r>
            <a:rPr lang="en-US" b="1"/>
            <a:t>Organizational development</a:t>
          </a:r>
          <a:endParaRPr lang="en-US" b="1" dirty="0"/>
        </a:p>
      </dgm:t>
    </dgm:pt>
    <dgm:pt modelId="{5C68E46B-3A7C-482F-BD1E-9256F4294EEF}" type="parTrans" cxnId="{61863866-6635-45E1-8622-5918D4B297EA}">
      <dgm:prSet/>
      <dgm:spPr/>
      <dgm:t>
        <a:bodyPr/>
        <a:lstStyle/>
        <a:p>
          <a:endParaRPr lang="en-US"/>
        </a:p>
      </dgm:t>
    </dgm:pt>
    <dgm:pt modelId="{979518CD-662E-420E-A533-B6480007DF92}" type="sibTrans" cxnId="{61863866-6635-45E1-8622-5918D4B297EA}">
      <dgm:prSet/>
      <dgm:spPr/>
      <dgm:t>
        <a:bodyPr/>
        <a:lstStyle/>
        <a:p>
          <a:endParaRPr lang="en-US"/>
        </a:p>
      </dgm:t>
    </dgm:pt>
    <dgm:pt modelId="{112663B7-44AD-4084-8935-A9BC5C556DDF}">
      <dgm:prSet/>
      <dgm:spPr/>
      <dgm:t>
        <a:bodyPr/>
        <a:lstStyle/>
        <a:p>
          <a:r>
            <a:rPr lang="en-US" b="1"/>
            <a:t>Technical assistance</a:t>
          </a:r>
          <a:endParaRPr lang="en-US" b="1" dirty="0"/>
        </a:p>
      </dgm:t>
    </dgm:pt>
    <dgm:pt modelId="{CDA1418B-E4D5-4E51-AC15-EE1EC9372399}" type="parTrans" cxnId="{6762F9E4-AB58-4CC0-9768-95AE2FED5ABF}">
      <dgm:prSet/>
      <dgm:spPr/>
      <dgm:t>
        <a:bodyPr/>
        <a:lstStyle/>
        <a:p>
          <a:endParaRPr lang="en-US"/>
        </a:p>
      </dgm:t>
    </dgm:pt>
    <dgm:pt modelId="{9AB31F5B-B5E7-4D06-8D31-04A90892D386}" type="sibTrans" cxnId="{6762F9E4-AB58-4CC0-9768-95AE2FED5ABF}">
      <dgm:prSet/>
      <dgm:spPr/>
      <dgm:t>
        <a:bodyPr/>
        <a:lstStyle/>
        <a:p>
          <a:endParaRPr lang="en-US"/>
        </a:p>
      </dgm:t>
    </dgm:pt>
    <dgm:pt modelId="{C5AD3113-5A76-4C11-BD9C-B1728AB2581E}">
      <dgm:prSet/>
      <dgm:spPr/>
      <dgm:t>
        <a:bodyPr/>
        <a:lstStyle/>
        <a:p>
          <a:r>
            <a:rPr lang="en-US" b="1"/>
            <a:t>Knowledge &amp; data management</a:t>
          </a:r>
          <a:endParaRPr lang="en-US" b="1" dirty="0"/>
        </a:p>
      </dgm:t>
    </dgm:pt>
    <dgm:pt modelId="{7E004640-B7D1-4B11-BC7C-D4A70930FDBA}" type="parTrans" cxnId="{1C742245-2F96-451C-AB5E-60861EDE97F2}">
      <dgm:prSet/>
      <dgm:spPr/>
      <dgm:t>
        <a:bodyPr/>
        <a:lstStyle/>
        <a:p>
          <a:endParaRPr lang="en-US"/>
        </a:p>
      </dgm:t>
    </dgm:pt>
    <dgm:pt modelId="{08873F1D-0127-48F3-BF75-A2211052FAA7}" type="sibTrans" cxnId="{1C742245-2F96-451C-AB5E-60861EDE97F2}">
      <dgm:prSet/>
      <dgm:spPr/>
      <dgm:t>
        <a:bodyPr/>
        <a:lstStyle/>
        <a:p>
          <a:endParaRPr lang="en-US"/>
        </a:p>
      </dgm:t>
    </dgm:pt>
    <dgm:pt modelId="{F1C5C966-5236-4313-902C-A77CEDEEA75C}" type="pres">
      <dgm:prSet presAssocID="{DC7A4E8D-3490-40D4-997F-170DADBD6CDD}" presName="outerComposite" presStyleCnt="0">
        <dgm:presLayoutVars>
          <dgm:chMax val="5"/>
          <dgm:dir val="rev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BEE06A-55CC-4C97-94E7-07503100FE33}" type="pres">
      <dgm:prSet presAssocID="{DC7A4E8D-3490-40D4-997F-170DADBD6CDD}" presName="dummyMaxCanvas" presStyleCnt="0">
        <dgm:presLayoutVars/>
      </dgm:prSet>
      <dgm:spPr/>
    </dgm:pt>
    <dgm:pt modelId="{5910F254-CF1B-45D5-B61C-E13F3F2C90EE}" type="pres">
      <dgm:prSet presAssocID="{DC7A4E8D-3490-40D4-997F-170DADBD6CDD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B2BB5F-5BE7-4E74-A304-028256688353}" type="pres">
      <dgm:prSet presAssocID="{DC7A4E8D-3490-40D4-997F-170DADBD6CDD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3B94DA-3D13-485B-9ED7-AD9D45B78280}" type="pres">
      <dgm:prSet presAssocID="{DC7A4E8D-3490-40D4-997F-170DADBD6CDD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EB2992-A73B-4CBB-84AA-C804CB959BA3}" type="pres">
      <dgm:prSet presAssocID="{DC7A4E8D-3490-40D4-997F-170DADBD6CDD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4DC230-7D75-4431-B577-3C0ED3543BC1}" type="pres">
      <dgm:prSet presAssocID="{DC7A4E8D-3490-40D4-997F-170DADBD6CDD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7EA773-7A00-4695-9540-B6C911147479}" type="pres">
      <dgm:prSet presAssocID="{DC7A4E8D-3490-40D4-997F-170DADBD6CDD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CC0177-4108-4437-901F-89FE628C4C87}" type="pres">
      <dgm:prSet presAssocID="{DC7A4E8D-3490-40D4-997F-170DADBD6CDD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6C7A04-BCC3-4727-AF01-FD03CFCDBE04}" type="pres">
      <dgm:prSet presAssocID="{DC7A4E8D-3490-40D4-997F-170DADBD6CDD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CE1DE5-69AC-4F4C-9E5D-EDFDE769DD05}" type="pres">
      <dgm:prSet presAssocID="{DC7A4E8D-3490-40D4-997F-170DADBD6CDD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D9D1F7-CBC8-431D-9FD3-2FC91C6C04D3}" type="pres">
      <dgm:prSet presAssocID="{DC7A4E8D-3490-40D4-997F-170DADBD6CDD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F77668-38CB-4F8E-B3E3-6ADFBFF052DD}" type="pres">
      <dgm:prSet presAssocID="{DC7A4E8D-3490-40D4-997F-170DADBD6CDD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AA4A3A-D7FE-418D-ACCA-899515381E7A}" type="pres">
      <dgm:prSet presAssocID="{DC7A4E8D-3490-40D4-997F-170DADBD6CDD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2074EA-E285-4026-BD6C-32E23AEACEBC}" type="pres">
      <dgm:prSet presAssocID="{DC7A4E8D-3490-40D4-997F-170DADBD6CDD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34C9A2-8AA7-41F5-8D15-4E3DF6FF9491}" type="pres">
      <dgm:prSet presAssocID="{DC7A4E8D-3490-40D4-997F-170DADBD6CDD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863866-6635-45E1-8622-5918D4B297EA}" srcId="{DC7A4E8D-3490-40D4-997F-170DADBD6CDD}" destId="{651B3ADA-C83C-4C4F-B48E-6BEAE0BF222B}" srcOrd="2" destOrd="0" parTransId="{5C68E46B-3A7C-482F-BD1E-9256F4294EEF}" sibTransId="{979518CD-662E-420E-A533-B6480007DF92}"/>
    <dgm:cxn modelId="{AC83D9DC-F515-40B7-8C1A-E35E1C70296A}" type="presOf" srcId="{3785CB32-30FA-43D3-9199-A34779A5041D}" destId="{FAB2BB5F-5BE7-4E74-A304-028256688353}" srcOrd="0" destOrd="0" presId="urn:microsoft.com/office/officeart/2005/8/layout/vProcess5"/>
    <dgm:cxn modelId="{73443146-FE1A-4997-B044-21C4DAACF0CE}" type="presOf" srcId="{651B3ADA-C83C-4C4F-B48E-6BEAE0BF222B}" destId="{5FAA4A3A-D7FE-418D-ACCA-899515381E7A}" srcOrd="1" destOrd="0" presId="urn:microsoft.com/office/officeart/2005/8/layout/vProcess5"/>
    <dgm:cxn modelId="{D2FC96A9-C85E-4076-AD39-0B0EABD002F4}" type="presOf" srcId="{C5AD3113-5A76-4C11-BD9C-B1728AB2581E}" destId="{5734C9A2-8AA7-41F5-8D15-4E3DF6FF9491}" srcOrd="1" destOrd="0" presId="urn:microsoft.com/office/officeart/2005/8/layout/vProcess5"/>
    <dgm:cxn modelId="{EECE938E-7BFC-45D6-9472-57602FDA50A4}" srcId="{DC7A4E8D-3490-40D4-997F-170DADBD6CDD}" destId="{3785CB32-30FA-43D3-9199-A34779A5041D}" srcOrd="1" destOrd="0" parTransId="{FC432A58-A849-481F-A99B-51A46E258CB7}" sibTransId="{A6A31217-141F-410D-AECE-AA857FBF63FF}"/>
    <dgm:cxn modelId="{5E815A02-FA22-44DB-B45C-CFE81C40EC08}" type="presOf" srcId="{3785CB32-30FA-43D3-9199-A34779A5041D}" destId="{72F77668-38CB-4F8E-B3E3-6ADFBFF052DD}" srcOrd="1" destOrd="0" presId="urn:microsoft.com/office/officeart/2005/8/layout/vProcess5"/>
    <dgm:cxn modelId="{B9591F81-C5E7-49AA-A672-BA91D4DCAECA}" srcId="{DC7A4E8D-3490-40D4-997F-170DADBD6CDD}" destId="{01998EA6-3EAB-4334-B4F2-30F075462F4B}" srcOrd="0" destOrd="0" parTransId="{BF8AFBBD-A6B5-4468-8768-F63E5EF04DEF}" sibTransId="{9DB1299E-A1CA-4AAD-ACE1-D2D39FC1A824}"/>
    <dgm:cxn modelId="{D35710E5-F456-4742-97FC-856D8E2B5CEF}" type="presOf" srcId="{979518CD-662E-420E-A533-B6480007DF92}" destId="{246C7A04-BCC3-4727-AF01-FD03CFCDBE04}" srcOrd="0" destOrd="0" presId="urn:microsoft.com/office/officeart/2005/8/layout/vProcess5"/>
    <dgm:cxn modelId="{2ADAD4D1-03A7-48BE-BA43-CE79E89F5027}" type="presOf" srcId="{112663B7-44AD-4084-8935-A9BC5C556DDF}" destId="{EDEB2992-A73B-4CBB-84AA-C804CB959BA3}" srcOrd="0" destOrd="0" presId="urn:microsoft.com/office/officeart/2005/8/layout/vProcess5"/>
    <dgm:cxn modelId="{C1BE95F5-B38F-4E52-96DF-2D17C54FA085}" type="presOf" srcId="{112663B7-44AD-4084-8935-A9BC5C556DDF}" destId="{FF2074EA-E285-4026-BD6C-32E23AEACEBC}" srcOrd="1" destOrd="0" presId="urn:microsoft.com/office/officeart/2005/8/layout/vProcess5"/>
    <dgm:cxn modelId="{66D7E487-F3B7-4D7C-86F4-0D3A54D2830C}" type="presOf" srcId="{9AB31F5B-B5E7-4D06-8D31-04A90892D386}" destId="{B5CE1DE5-69AC-4F4C-9E5D-EDFDE769DD05}" srcOrd="0" destOrd="0" presId="urn:microsoft.com/office/officeart/2005/8/layout/vProcess5"/>
    <dgm:cxn modelId="{29450CBB-2587-4F97-9545-223F9D878394}" type="presOf" srcId="{01998EA6-3EAB-4334-B4F2-30F075462F4B}" destId="{5910F254-CF1B-45D5-B61C-E13F3F2C90EE}" srcOrd="0" destOrd="0" presId="urn:microsoft.com/office/officeart/2005/8/layout/vProcess5"/>
    <dgm:cxn modelId="{1C742245-2F96-451C-AB5E-60861EDE97F2}" srcId="{DC7A4E8D-3490-40D4-997F-170DADBD6CDD}" destId="{C5AD3113-5A76-4C11-BD9C-B1728AB2581E}" srcOrd="4" destOrd="0" parTransId="{7E004640-B7D1-4B11-BC7C-D4A70930FDBA}" sibTransId="{08873F1D-0127-48F3-BF75-A2211052FAA7}"/>
    <dgm:cxn modelId="{6C81D067-3127-4131-B9EC-B50AC7E7C480}" type="presOf" srcId="{A6A31217-141F-410D-AECE-AA857FBF63FF}" destId="{FFCC0177-4108-4437-901F-89FE628C4C87}" srcOrd="0" destOrd="0" presId="urn:microsoft.com/office/officeart/2005/8/layout/vProcess5"/>
    <dgm:cxn modelId="{6762F9E4-AB58-4CC0-9768-95AE2FED5ABF}" srcId="{DC7A4E8D-3490-40D4-997F-170DADBD6CDD}" destId="{112663B7-44AD-4084-8935-A9BC5C556DDF}" srcOrd="3" destOrd="0" parTransId="{CDA1418B-E4D5-4E51-AC15-EE1EC9372399}" sibTransId="{9AB31F5B-B5E7-4D06-8D31-04A90892D386}"/>
    <dgm:cxn modelId="{3E3FEAB7-89E5-44E9-8FD7-EB3F7A5E4F80}" type="presOf" srcId="{9DB1299E-A1CA-4AAD-ACE1-D2D39FC1A824}" destId="{C07EA773-7A00-4695-9540-B6C911147479}" srcOrd="0" destOrd="0" presId="urn:microsoft.com/office/officeart/2005/8/layout/vProcess5"/>
    <dgm:cxn modelId="{7669DEE5-4B67-4656-B449-ED3811349210}" type="presOf" srcId="{C5AD3113-5A76-4C11-BD9C-B1728AB2581E}" destId="{014DC230-7D75-4431-B577-3C0ED3543BC1}" srcOrd="0" destOrd="0" presId="urn:microsoft.com/office/officeart/2005/8/layout/vProcess5"/>
    <dgm:cxn modelId="{36B0B85A-BAED-4924-9CD4-F0ABF37D95CD}" type="presOf" srcId="{651B3ADA-C83C-4C4F-B48E-6BEAE0BF222B}" destId="{CD3B94DA-3D13-485B-9ED7-AD9D45B78280}" srcOrd="0" destOrd="0" presId="urn:microsoft.com/office/officeart/2005/8/layout/vProcess5"/>
    <dgm:cxn modelId="{CD762ADA-42A3-457D-A324-1DF6F270BEA0}" type="presOf" srcId="{DC7A4E8D-3490-40D4-997F-170DADBD6CDD}" destId="{F1C5C966-5236-4313-902C-A77CEDEEA75C}" srcOrd="0" destOrd="0" presId="urn:microsoft.com/office/officeart/2005/8/layout/vProcess5"/>
    <dgm:cxn modelId="{F1720D23-A3F9-411B-881B-3332A8FE1046}" type="presOf" srcId="{01998EA6-3EAB-4334-B4F2-30F075462F4B}" destId="{EDD9D1F7-CBC8-431D-9FD3-2FC91C6C04D3}" srcOrd="1" destOrd="0" presId="urn:microsoft.com/office/officeart/2005/8/layout/vProcess5"/>
    <dgm:cxn modelId="{FFF7A3FC-7742-457A-8A84-2903B891DE1A}" type="presParOf" srcId="{F1C5C966-5236-4313-902C-A77CEDEEA75C}" destId="{2ABEE06A-55CC-4C97-94E7-07503100FE33}" srcOrd="0" destOrd="0" presId="urn:microsoft.com/office/officeart/2005/8/layout/vProcess5"/>
    <dgm:cxn modelId="{031B81D3-2180-455E-8BF2-C2210D0630F9}" type="presParOf" srcId="{F1C5C966-5236-4313-902C-A77CEDEEA75C}" destId="{5910F254-CF1B-45D5-B61C-E13F3F2C90EE}" srcOrd="1" destOrd="0" presId="urn:microsoft.com/office/officeart/2005/8/layout/vProcess5"/>
    <dgm:cxn modelId="{6A2B5388-3B81-4742-B9B4-D5AD72DE80A7}" type="presParOf" srcId="{F1C5C966-5236-4313-902C-A77CEDEEA75C}" destId="{FAB2BB5F-5BE7-4E74-A304-028256688353}" srcOrd="2" destOrd="0" presId="urn:microsoft.com/office/officeart/2005/8/layout/vProcess5"/>
    <dgm:cxn modelId="{47973F9C-175D-4737-A4F4-0068777633B9}" type="presParOf" srcId="{F1C5C966-5236-4313-902C-A77CEDEEA75C}" destId="{CD3B94DA-3D13-485B-9ED7-AD9D45B78280}" srcOrd="3" destOrd="0" presId="urn:microsoft.com/office/officeart/2005/8/layout/vProcess5"/>
    <dgm:cxn modelId="{0552F279-E411-4D9E-B703-F556493FEAC8}" type="presParOf" srcId="{F1C5C966-5236-4313-902C-A77CEDEEA75C}" destId="{EDEB2992-A73B-4CBB-84AA-C804CB959BA3}" srcOrd="4" destOrd="0" presId="urn:microsoft.com/office/officeart/2005/8/layout/vProcess5"/>
    <dgm:cxn modelId="{195EA4E5-9B9F-4BEB-8948-92481B3F6FEC}" type="presParOf" srcId="{F1C5C966-5236-4313-902C-A77CEDEEA75C}" destId="{014DC230-7D75-4431-B577-3C0ED3543BC1}" srcOrd="5" destOrd="0" presId="urn:microsoft.com/office/officeart/2005/8/layout/vProcess5"/>
    <dgm:cxn modelId="{887D7BBC-865B-42F3-B8E0-7A270B6552C2}" type="presParOf" srcId="{F1C5C966-5236-4313-902C-A77CEDEEA75C}" destId="{C07EA773-7A00-4695-9540-B6C911147479}" srcOrd="6" destOrd="0" presId="urn:microsoft.com/office/officeart/2005/8/layout/vProcess5"/>
    <dgm:cxn modelId="{DFC5FCF4-D05F-41E2-BB53-98B76B77392F}" type="presParOf" srcId="{F1C5C966-5236-4313-902C-A77CEDEEA75C}" destId="{FFCC0177-4108-4437-901F-89FE628C4C87}" srcOrd="7" destOrd="0" presId="urn:microsoft.com/office/officeart/2005/8/layout/vProcess5"/>
    <dgm:cxn modelId="{309E7D5F-1038-46FB-A99C-48925C91F46D}" type="presParOf" srcId="{F1C5C966-5236-4313-902C-A77CEDEEA75C}" destId="{246C7A04-BCC3-4727-AF01-FD03CFCDBE04}" srcOrd="8" destOrd="0" presId="urn:microsoft.com/office/officeart/2005/8/layout/vProcess5"/>
    <dgm:cxn modelId="{5A5BBEEC-2862-4C8E-A8C1-C9C992E852E4}" type="presParOf" srcId="{F1C5C966-5236-4313-902C-A77CEDEEA75C}" destId="{B5CE1DE5-69AC-4F4C-9E5D-EDFDE769DD05}" srcOrd="9" destOrd="0" presId="urn:microsoft.com/office/officeart/2005/8/layout/vProcess5"/>
    <dgm:cxn modelId="{3C364CD9-D328-458A-8448-A53550CF3AEC}" type="presParOf" srcId="{F1C5C966-5236-4313-902C-A77CEDEEA75C}" destId="{EDD9D1F7-CBC8-431D-9FD3-2FC91C6C04D3}" srcOrd="10" destOrd="0" presId="urn:microsoft.com/office/officeart/2005/8/layout/vProcess5"/>
    <dgm:cxn modelId="{D8816718-78FD-4CDB-B093-F4BFC779F9E2}" type="presParOf" srcId="{F1C5C966-5236-4313-902C-A77CEDEEA75C}" destId="{72F77668-38CB-4F8E-B3E3-6ADFBFF052DD}" srcOrd="11" destOrd="0" presId="urn:microsoft.com/office/officeart/2005/8/layout/vProcess5"/>
    <dgm:cxn modelId="{B243C1C2-B7B1-44F6-8674-C08ACFE33AAD}" type="presParOf" srcId="{F1C5C966-5236-4313-902C-A77CEDEEA75C}" destId="{5FAA4A3A-D7FE-418D-ACCA-899515381E7A}" srcOrd="12" destOrd="0" presId="urn:microsoft.com/office/officeart/2005/8/layout/vProcess5"/>
    <dgm:cxn modelId="{5F4C2729-3FD7-4D76-848B-B291ABF6905A}" type="presParOf" srcId="{F1C5C966-5236-4313-902C-A77CEDEEA75C}" destId="{FF2074EA-E285-4026-BD6C-32E23AEACEBC}" srcOrd="13" destOrd="0" presId="urn:microsoft.com/office/officeart/2005/8/layout/vProcess5"/>
    <dgm:cxn modelId="{B6F138D5-0959-4620-BD39-DD39C71EBE6C}" type="presParOf" srcId="{F1C5C966-5236-4313-902C-A77CEDEEA75C}" destId="{5734C9A2-8AA7-41F5-8D15-4E3DF6FF949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66C69C2-1B38-41F4-8673-76466FE549F0}" type="doc">
      <dgm:prSet loTypeId="urn:microsoft.com/office/officeart/2005/8/layout/hierarchy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660C514-B3D5-47D3-8B9A-81F492C55DC8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Student perspectives</a:t>
          </a:r>
        </a:p>
      </dgm:t>
    </dgm:pt>
    <dgm:pt modelId="{495801AC-524D-4A7A-A9A0-BCC348CE0B4A}" type="parTrans" cxnId="{873324F7-45B4-493C-87B1-7EEA346DAA91}">
      <dgm:prSet/>
      <dgm:spPr/>
      <dgm:t>
        <a:bodyPr/>
        <a:lstStyle/>
        <a:p>
          <a:endParaRPr lang="en-US"/>
        </a:p>
      </dgm:t>
    </dgm:pt>
    <dgm:pt modelId="{2279AF42-2D68-4EA9-9EE8-C7320A334822}" type="sibTrans" cxnId="{873324F7-45B4-493C-87B1-7EEA346DAA91}">
      <dgm:prSet/>
      <dgm:spPr/>
      <dgm:t>
        <a:bodyPr/>
        <a:lstStyle/>
        <a:p>
          <a:endParaRPr lang="en-US"/>
        </a:p>
      </dgm:t>
    </dgm:pt>
    <dgm:pt modelId="{4FA78A04-6963-4C4C-A514-880881969359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Faculty &amp; staff perspectives</a:t>
          </a:r>
        </a:p>
      </dgm:t>
    </dgm:pt>
    <dgm:pt modelId="{5A56E608-7320-45EC-849D-FF9A7282EDCF}" type="parTrans" cxnId="{C1BAB043-3704-4A7A-9335-7CB0C27995BC}">
      <dgm:prSet/>
      <dgm:spPr/>
      <dgm:t>
        <a:bodyPr/>
        <a:lstStyle/>
        <a:p>
          <a:endParaRPr lang="en-US"/>
        </a:p>
      </dgm:t>
    </dgm:pt>
    <dgm:pt modelId="{02F70E87-7AC2-4CD2-8823-B69DB0AB6DFE}" type="sibTrans" cxnId="{C1BAB043-3704-4A7A-9335-7CB0C27995BC}">
      <dgm:prSet/>
      <dgm:spPr/>
      <dgm:t>
        <a:bodyPr/>
        <a:lstStyle/>
        <a:p>
          <a:endParaRPr lang="en-US"/>
        </a:p>
      </dgm:t>
    </dgm:pt>
    <dgm:pt modelId="{EA4BB960-3659-41C7-BF59-B63D336F7D0F}" type="pres">
      <dgm:prSet presAssocID="{866C69C2-1B38-41F4-8673-76466FE549F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6CB9E9B-5C3F-4804-8BAB-D17ACEB7100C}" type="pres">
      <dgm:prSet presAssocID="{2660C514-B3D5-47D3-8B9A-81F492C55DC8}" presName="root" presStyleCnt="0"/>
      <dgm:spPr/>
    </dgm:pt>
    <dgm:pt modelId="{36A7F91E-9D77-4926-9DA0-8327C4D35D70}" type="pres">
      <dgm:prSet presAssocID="{2660C514-B3D5-47D3-8B9A-81F492C55DC8}" presName="rootComposite" presStyleCnt="0"/>
      <dgm:spPr/>
    </dgm:pt>
    <dgm:pt modelId="{2031E376-AF0F-4202-9B08-1C9B6112424B}" type="pres">
      <dgm:prSet presAssocID="{2660C514-B3D5-47D3-8B9A-81F492C55DC8}" presName="rootText" presStyleLbl="node1" presStyleIdx="0" presStyleCnt="2"/>
      <dgm:spPr/>
      <dgm:t>
        <a:bodyPr/>
        <a:lstStyle/>
        <a:p>
          <a:endParaRPr lang="en-US"/>
        </a:p>
      </dgm:t>
    </dgm:pt>
    <dgm:pt modelId="{CC939142-93E5-49A6-AF0E-F496519DE645}" type="pres">
      <dgm:prSet presAssocID="{2660C514-B3D5-47D3-8B9A-81F492C55DC8}" presName="rootConnector" presStyleLbl="node1" presStyleIdx="0" presStyleCnt="2"/>
      <dgm:spPr/>
      <dgm:t>
        <a:bodyPr/>
        <a:lstStyle/>
        <a:p>
          <a:endParaRPr lang="en-US"/>
        </a:p>
      </dgm:t>
    </dgm:pt>
    <dgm:pt modelId="{27D863F6-03E9-40C6-87D5-6FC2A9A0B76C}" type="pres">
      <dgm:prSet presAssocID="{2660C514-B3D5-47D3-8B9A-81F492C55DC8}" presName="childShape" presStyleCnt="0"/>
      <dgm:spPr/>
    </dgm:pt>
    <dgm:pt modelId="{4331F115-5E54-411C-99D5-FCB2D0C3EB71}" type="pres">
      <dgm:prSet presAssocID="{4FA78A04-6963-4C4C-A514-880881969359}" presName="root" presStyleCnt="0"/>
      <dgm:spPr/>
    </dgm:pt>
    <dgm:pt modelId="{463ECDAD-C90C-4FD8-A302-083B03BDD6F7}" type="pres">
      <dgm:prSet presAssocID="{4FA78A04-6963-4C4C-A514-880881969359}" presName="rootComposite" presStyleCnt="0"/>
      <dgm:spPr/>
    </dgm:pt>
    <dgm:pt modelId="{07599C0F-762B-4643-B685-2AC83E4B9C90}" type="pres">
      <dgm:prSet presAssocID="{4FA78A04-6963-4C4C-A514-880881969359}" presName="rootText" presStyleLbl="node1" presStyleIdx="1" presStyleCnt="2"/>
      <dgm:spPr/>
      <dgm:t>
        <a:bodyPr/>
        <a:lstStyle/>
        <a:p>
          <a:endParaRPr lang="en-US"/>
        </a:p>
      </dgm:t>
    </dgm:pt>
    <dgm:pt modelId="{0969E999-3710-4290-895B-5D75A443532B}" type="pres">
      <dgm:prSet presAssocID="{4FA78A04-6963-4C4C-A514-880881969359}" presName="rootConnector" presStyleLbl="node1" presStyleIdx="1" presStyleCnt="2"/>
      <dgm:spPr/>
      <dgm:t>
        <a:bodyPr/>
        <a:lstStyle/>
        <a:p>
          <a:endParaRPr lang="en-US"/>
        </a:p>
      </dgm:t>
    </dgm:pt>
    <dgm:pt modelId="{D6854EF0-3D71-406B-A34F-6DD4B3682B5D}" type="pres">
      <dgm:prSet presAssocID="{4FA78A04-6963-4C4C-A514-880881969359}" presName="childShape" presStyleCnt="0"/>
      <dgm:spPr/>
    </dgm:pt>
  </dgm:ptLst>
  <dgm:cxnLst>
    <dgm:cxn modelId="{E26CEF5D-95CF-4E1D-878F-7EB6C789D0AF}" type="presOf" srcId="{866C69C2-1B38-41F4-8673-76466FE549F0}" destId="{EA4BB960-3659-41C7-BF59-B63D336F7D0F}" srcOrd="0" destOrd="0" presId="urn:microsoft.com/office/officeart/2005/8/layout/hierarchy3"/>
    <dgm:cxn modelId="{A3DE3AFB-5BF1-415F-8F14-E244C0E7154A}" type="presOf" srcId="{4FA78A04-6963-4C4C-A514-880881969359}" destId="{0969E999-3710-4290-895B-5D75A443532B}" srcOrd="1" destOrd="0" presId="urn:microsoft.com/office/officeart/2005/8/layout/hierarchy3"/>
    <dgm:cxn modelId="{3D527099-1F76-42BE-841E-785005D52591}" type="presOf" srcId="{4FA78A04-6963-4C4C-A514-880881969359}" destId="{07599C0F-762B-4643-B685-2AC83E4B9C90}" srcOrd="0" destOrd="0" presId="urn:microsoft.com/office/officeart/2005/8/layout/hierarchy3"/>
    <dgm:cxn modelId="{873324F7-45B4-493C-87B1-7EEA346DAA91}" srcId="{866C69C2-1B38-41F4-8673-76466FE549F0}" destId="{2660C514-B3D5-47D3-8B9A-81F492C55DC8}" srcOrd="0" destOrd="0" parTransId="{495801AC-524D-4A7A-A9A0-BCC348CE0B4A}" sibTransId="{2279AF42-2D68-4EA9-9EE8-C7320A334822}"/>
    <dgm:cxn modelId="{0A96673D-BAC5-4674-8915-44194F6AD973}" type="presOf" srcId="{2660C514-B3D5-47D3-8B9A-81F492C55DC8}" destId="{2031E376-AF0F-4202-9B08-1C9B6112424B}" srcOrd="0" destOrd="0" presId="urn:microsoft.com/office/officeart/2005/8/layout/hierarchy3"/>
    <dgm:cxn modelId="{C1BAB043-3704-4A7A-9335-7CB0C27995BC}" srcId="{866C69C2-1B38-41F4-8673-76466FE549F0}" destId="{4FA78A04-6963-4C4C-A514-880881969359}" srcOrd="1" destOrd="0" parTransId="{5A56E608-7320-45EC-849D-FF9A7282EDCF}" sibTransId="{02F70E87-7AC2-4CD2-8823-B69DB0AB6DFE}"/>
    <dgm:cxn modelId="{DD747DAD-9F6A-4308-B0AA-CCDA8CE9B701}" type="presOf" srcId="{2660C514-B3D5-47D3-8B9A-81F492C55DC8}" destId="{CC939142-93E5-49A6-AF0E-F496519DE645}" srcOrd="1" destOrd="0" presId="urn:microsoft.com/office/officeart/2005/8/layout/hierarchy3"/>
    <dgm:cxn modelId="{D94EB205-5C16-41D2-99F5-7BC288B73CBE}" type="presParOf" srcId="{EA4BB960-3659-41C7-BF59-B63D336F7D0F}" destId="{66CB9E9B-5C3F-4804-8BAB-D17ACEB7100C}" srcOrd="0" destOrd="0" presId="urn:microsoft.com/office/officeart/2005/8/layout/hierarchy3"/>
    <dgm:cxn modelId="{C9D017F6-0A36-4070-B8E9-98B0D0BDC1D0}" type="presParOf" srcId="{66CB9E9B-5C3F-4804-8BAB-D17ACEB7100C}" destId="{36A7F91E-9D77-4926-9DA0-8327C4D35D70}" srcOrd="0" destOrd="0" presId="urn:microsoft.com/office/officeart/2005/8/layout/hierarchy3"/>
    <dgm:cxn modelId="{BDCF254C-44DC-4A32-88EF-B2C99D0AF9DF}" type="presParOf" srcId="{36A7F91E-9D77-4926-9DA0-8327C4D35D70}" destId="{2031E376-AF0F-4202-9B08-1C9B6112424B}" srcOrd="0" destOrd="0" presId="urn:microsoft.com/office/officeart/2005/8/layout/hierarchy3"/>
    <dgm:cxn modelId="{C125E512-023C-4240-A532-A6B9EC0D860C}" type="presParOf" srcId="{36A7F91E-9D77-4926-9DA0-8327C4D35D70}" destId="{CC939142-93E5-49A6-AF0E-F496519DE645}" srcOrd="1" destOrd="0" presId="urn:microsoft.com/office/officeart/2005/8/layout/hierarchy3"/>
    <dgm:cxn modelId="{E9B3E369-9545-4A3A-BA2A-FF934700FDE3}" type="presParOf" srcId="{66CB9E9B-5C3F-4804-8BAB-D17ACEB7100C}" destId="{27D863F6-03E9-40C6-87D5-6FC2A9A0B76C}" srcOrd="1" destOrd="0" presId="urn:microsoft.com/office/officeart/2005/8/layout/hierarchy3"/>
    <dgm:cxn modelId="{9F839B74-2601-4CB7-B990-167DE6CE5048}" type="presParOf" srcId="{EA4BB960-3659-41C7-BF59-B63D336F7D0F}" destId="{4331F115-5E54-411C-99D5-FCB2D0C3EB71}" srcOrd="1" destOrd="0" presId="urn:microsoft.com/office/officeart/2005/8/layout/hierarchy3"/>
    <dgm:cxn modelId="{4E555BFC-C763-4E0E-96DC-90057A3CD954}" type="presParOf" srcId="{4331F115-5E54-411C-99D5-FCB2D0C3EB71}" destId="{463ECDAD-C90C-4FD8-A302-083B03BDD6F7}" srcOrd="0" destOrd="0" presId="urn:microsoft.com/office/officeart/2005/8/layout/hierarchy3"/>
    <dgm:cxn modelId="{7BD09C01-F00C-4886-8A4C-EF4E1CE3FF98}" type="presParOf" srcId="{463ECDAD-C90C-4FD8-A302-083B03BDD6F7}" destId="{07599C0F-762B-4643-B685-2AC83E4B9C90}" srcOrd="0" destOrd="0" presId="urn:microsoft.com/office/officeart/2005/8/layout/hierarchy3"/>
    <dgm:cxn modelId="{CC5EDF2A-403C-4ACA-9288-B0F4D5448430}" type="presParOf" srcId="{463ECDAD-C90C-4FD8-A302-083B03BDD6F7}" destId="{0969E999-3710-4290-895B-5D75A443532B}" srcOrd="1" destOrd="0" presId="urn:microsoft.com/office/officeart/2005/8/layout/hierarchy3"/>
    <dgm:cxn modelId="{C5F2DC99-62B4-4018-AF27-5AC1D9EF8056}" type="presParOf" srcId="{4331F115-5E54-411C-99D5-FCB2D0C3EB71}" destId="{D6854EF0-3D71-406B-A34F-6DD4B3682B5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66C69C2-1B38-41F4-8673-76466FE549F0}" type="doc">
      <dgm:prSet loTypeId="urn:microsoft.com/office/officeart/2005/8/layout/hierarchy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660C514-B3D5-47D3-8B9A-81F492C55DC8}">
      <dgm:prSet phldrT="[Text]" custT="1"/>
      <dgm:spPr/>
      <dgm:t>
        <a:bodyPr/>
        <a:lstStyle/>
        <a:p>
          <a:r>
            <a:rPr lang="en-US" sz="2800" b="1" dirty="0"/>
            <a:t>Research</a:t>
          </a:r>
        </a:p>
      </dgm:t>
    </dgm:pt>
    <dgm:pt modelId="{495801AC-524D-4A7A-A9A0-BCC348CE0B4A}" type="parTrans" cxnId="{873324F7-45B4-493C-87B1-7EEA346DAA91}">
      <dgm:prSet/>
      <dgm:spPr/>
      <dgm:t>
        <a:bodyPr/>
        <a:lstStyle/>
        <a:p>
          <a:endParaRPr lang="en-US"/>
        </a:p>
      </dgm:t>
    </dgm:pt>
    <dgm:pt modelId="{2279AF42-2D68-4EA9-9EE8-C7320A334822}" type="sibTrans" cxnId="{873324F7-45B4-493C-87B1-7EEA346DAA91}">
      <dgm:prSet/>
      <dgm:spPr/>
      <dgm:t>
        <a:bodyPr/>
        <a:lstStyle/>
        <a:p>
          <a:endParaRPr lang="en-US"/>
        </a:p>
      </dgm:t>
    </dgm:pt>
    <dgm:pt modelId="{4FA78A04-6963-4C4C-A514-880881969359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800" b="1" dirty="0"/>
            <a:t>Data &amp; evidence</a:t>
          </a:r>
        </a:p>
      </dgm:t>
    </dgm:pt>
    <dgm:pt modelId="{5A56E608-7320-45EC-849D-FF9A7282EDCF}" type="parTrans" cxnId="{C1BAB043-3704-4A7A-9335-7CB0C27995BC}">
      <dgm:prSet/>
      <dgm:spPr/>
      <dgm:t>
        <a:bodyPr/>
        <a:lstStyle/>
        <a:p>
          <a:endParaRPr lang="en-US"/>
        </a:p>
      </dgm:t>
    </dgm:pt>
    <dgm:pt modelId="{02F70E87-7AC2-4CD2-8823-B69DB0AB6DFE}" type="sibTrans" cxnId="{C1BAB043-3704-4A7A-9335-7CB0C27995BC}">
      <dgm:prSet/>
      <dgm:spPr/>
      <dgm:t>
        <a:bodyPr/>
        <a:lstStyle/>
        <a:p>
          <a:endParaRPr lang="en-US"/>
        </a:p>
      </dgm:t>
    </dgm:pt>
    <dgm:pt modelId="{EA4BB960-3659-41C7-BF59-B63D336F7D0F}" type="pres">
      <dgm:prSet presAssocID="{866C69C2-1B38-41F4-8673-76466FE549F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6CB9E9B-5C3F-4804-8BAB-D17ACEB7100C}" type="pres">
      <dgm:prSet presAssocID="{2660C514-B3D5-47D3-8B9A-81F492C55DC8}" presName="root" presStyleCnt="0"/>
      <dgm:spPr/>
    </dgm:pt>
    <dgm:pt modelId="{36A7F91E-9D77-4926-9DA0-8327C4D35D70}" type="pres">
      <dgm:prSet presAssocID="{2660C514-B3D5-47D3-8B9A-81F492C55DC8}" presName="rootComposite" presStyleCnt="0"/>
      <dgm:spPr/>
    </dgm:pt>
    <dgm:pt modelId="{2031E376-AF0F-4202-9B08-1C9B6112424B}" type="pres">
      <dgm:prSet presAssocID="{2660C514-B3D5-47D3-8B9A-81F492C55DC8}" presName="rootText" presStyleLbl="node1" presStyleIdx="0" presStyleCnt="2" custLinFactX="17644" custLinFactY="-200000" custLinFactNeighborX="100000" custLinFactNeighborY="-291247"/>
      <dgm:spPr/>
      <dgm:t>
        <a:bodyPr/>
        <a:lstStyle/>
        <a:p>
          <a:endParaRPr lang="en-US"/>
        </a:p>
      </dgm:t>
    </dgm:pt>
    <dgm:pt modelId="{CC939142-93E5-49A6-AF0E-F496519DE645}" type="pres">
      <dgm:prSet presAssocID="{2660C514-B3D5-47D3-8B9A-81F492C55DC8}" presName="rootConnector" presStyleLbl="node1" presStyleIdx="0" presStyleCnt="2"/>
      <dgm:spPr/>
      <dgm:t>
        <a:bodyPr/>
        <a:lstStyle/>
        <a:p>
          <a:endParaRPr lang="en-US"/>
        </a:p>
      </dgm:t>
    </dgm:pt>
    <dgm:pt modelId="{27D863F6-03E9-40C6-87D5-6FC2A9A0B76C}" type="pres">
      <dgm:prSet presAssocID="{2660C514-B3D5-47D3-8B9A-81F492C55DC8}" presName="childShape" presStyleCnt="0"/>
      <dgm:spPr/>
    </dgm:pt>
    <dgm:pt modelId="{4331F115-5E54-411C-99D5-FCB2D0C3EB71}" type="pres">
      <dgm:prSet presAssocID="{4FA78A04-6963-4C4C-A514-880881969359}" presName="root" presStyleCnt="0"/>
      <dgm:spPr/>
    </dgm:pt>
    <dgm:pt modelId="{463ECDAD-C90C-4FD8-A302-083B03BDD6F7}" type="pres">
      <dgm:prSet presAssocID="{4FA78A04-6963-4C4C-A514-880881969359}" presName="rootComposite" presStyleCnt="0"/>
      <dgm:spPr/>
    </dgm:pt>
    <dgm:pt modelId="{07599C0F-762B-4643-B685-2AC83E4B9C90}" type="pres">
      <dgm:prSet presAssocID="{4FA78A04-6963-4C4C-A514-880881969359}" presName="rootText" presStyleLbl="node1" presStyleIdx="1" presStyleCnt="2" custLinFactX="-27040" custLinFactNeighborX="-100000" custLinFactNeighborY="-63364"/>
      <dgm:spPr/>
      <dgm:t>
        <a:bodyPr/>
        <a:lstStyle/>
        <a:p>
          <a:endParaRPr lang="en-US"/>
        </a:p>
      </dgm:t>
    </dgm:pt>
    <dgm:pt modelId="{0969E999-3710-4290-895B-5D75A443532B}" type="pres">
      <dgm:prSet presAssocID="{4FA78A04-6963-4C4C-A514-880881969359}" presName="rootConnector" presStyleLbl="node1" presStyleIdx="1" presStyleCnt="2"/>
      <dgm:spPr/>
      <dgm:t>
        <a:bodyPr/>
        <a:lstStyle/>
        <a:p>
          <a:endParaRPr lang="en-US"/>
        </a:p>
      </dgm:t>
    </dgm:pt>
    <dgm:pt modelId="{D6854EF0-3D71-406B-A34F-6DD4B3682B5D}" type="pres">
      <dgm:prSet presAssocID="{4FA78A04-6963-4C4C-A514-880881969359}" presName="childShape" presStyleCnt="0"/>
      <dgm:spPr/>
    </dgm:pt>
  </dgm:ptLst>
  <dgm:cxnLst>
    <dgm:cxn modelId="{E26CEF5D-95CF-4E1D-878F-7EB6C789D0AF}" type="presOf" srcId="{866C69C2-1B38-41F4-8673-76466FE549F0}" destId="{EA4BB960-3659-41C7-BF59-B63D336F7D0F}" srcOrd="0" destOrd="0" presId="urn:microsoft.com/office/officeart/2005/8/layout/hierarchy3"/>
    <dgm:cxn modelId="{A3DE3AFB-5BF1-415F-8F14-E244C0E7154A}" type="presOf" srcId="{4FA78A04-6963-4C4C-A514-880881969359}" destId="{0969E999-3710-4290-895B-5D75A443532B}" srcOrd="1" destOrd="0" presId="urn:microsoft.com/office/officeart/2005/8/layout/hierarchy3"/>
    <dgm:cxn modelId="{3D527099-1F76-42BE-841E-785005D52591}" type="presOf" srcId="{4FA78A04-6963-4C4C-A514-880881969359}" destId="{07599C0F-762B-4643-B685-2AC83E4B9C90}" srcOrd="0" destOrd="0" presId="urn:microsoft.com/office/officeart/2005/8/layout/hierarchy3"/>
    <dgm:cxn modelId="{873324F7-45B4-493C-87B1-7EEA346DAA91}" srcId="{866C69C2-1B38-41F4-8673-76466FE549F0}" destId="{2660C514-B3D5-47D3-8B9A-81F492C55DC8}" srcOrd="0" destOrd="0" parTransId="{495801AC-524D-4A7A-A9A0-BCC348CE0B4A}" sibTransId="{2279AF42-2D68-4EA9-9EE8-C7320A334822}"/>
    <dgm:cxn modelId="{0A96673D-BAC5-4674-8915-44194F6AD973}" type="presOf" srcId="{2660C514-B3D5-47D3-8B9A-81F492C55DC8}" destId="{2031E376-AF0F-4202-9B08-1C9B6112424B}" srcOrd="0" destOrd="0" presId="urn:microsoft.com/office/officeart/2005/8/layout/hierarchy3"/>
    <dgm:cxn modelId="{C1BAB043-3704-4A7A-9335-7CB0C27995BC}" srcId="{866C69C2-1B38-41F4-8673-76466FE549F0}" destId="{4FA78A04-6963-4C4C-A514-880881969359}" srcOrd="1" destOrd="0" parTransId="{5A56E608-7320-45EC-849D-FF9A7282EDCF}" sibTransId="{02F70E87-7AC2-4CD2-8823-B69DB0AB6DFE}"/>
    <dgm:cxn modelId="{DD747DAD-9F6A-4308-B0AA-CCDA8CE9B701}" type="presOf" srcId="{2660C514-B3D5-47D3-8B9A-81F492C55DC8}" destId="{CC939142-93E5-49A6-AF0E-F496519DE645}" srcOrd="1" destOrd="0" presId="urn:microsoft.com/office/officeart/2005/8/layout/hierarchy3"/>
    <dgm:cxn modelId="{D94EB205-5C16-41D2-99F5-7BC288B73CBE}" type="presParOf" srcId="{EA4BB960-3659-41C7-BF59-B63D336F7D0F}" destId="{66CB9E9B-5C3F-4804-8BAB-D17ACEB7100C}" srcOrd="0" destOrd="0" presId="urn:microsoft.com/office/officeart/2005/8/layout/hierarchy3"/>
    <dgm:cxn modelId="{C9D017F6-0A36-4070-B8E9-98B0D0BDC1D0}" type="presParOf" srcId="{66CB9E9B-5C3F-4804-8BAB-D17ACEB7100C}" destId="{36A7F91E-9D77-4926-9DA0-8327C4D35D70}" srcOrd="0" destOrd="0" presId="urn:microsoft.com/office/officeart/2005/8/layout/hierarchy3"/>
    <dgm:cxn modelId="{BDCF254C-44DC-4A32-88EF-B2C99D0AF9DF}" type="presParOf" srcId="{36A7F91E-9D77-4926-9DA0-8327C4D35D70}" destId="{2031E376-AF0F-4202-9B08-1C9B6112424B}" srcOrd="0" destOrd="0" presId="urn:microsoft.com/office/officeart/2005/8/layout/hierarchy3"/>
    <dgm:cxn modelId="{C125E512-023C-4240-A532-A6B9EC0D860C}" type="presParOf" srcId="{36A7F91E-9D77-4926-9DA0-8327C4D35D70}" destId="{CC939142-93E5-49A6-AF0E-F496519DE645}" srcOrd="1" destOrd="0" presId="urn:microsoft.com/office/officeart/2005/8/layout/hierarchy3"/>
    <dgm:cxn modelId="{E9B3E369-9545-4A3A-BA2A-FF934700FDE3}" type="presParOf" srcId="{66CB9E9B-5C3F-4804-8BAB-D17ACEB7100C}" destId="{27D863F6-03E9-40C6-87D5-6FC2A9A0B76C}" srcOrd="1" destOrd="0" presId="urn:microsoft.com/office/officeart/2005/8/layout/hierarchy3"/>
    <dgm:cxn modelId="{9F839B74-2601-4CB7-B990-167DE6CE5048}" type="presParOf" srcId="{EA4BB960-3659-41C7-BF59-B63D336F7D0F}" destId="{4331F115-5E54-411C-99D5-FCB2D0C3EB71}" srcOrd="1" destOrd="0" presId="urn:microsoft.com/office/officeart/2005/8/layout/hierarchy3"/>
    <dgm:cxn modelId="{4E555BFC-C763-4E0E-96DC-90057A3CD954}" type="presParOf" srcId="{4331F115-5E54-411C-99D5-FCB2D0C3EB71}" destId="{463ECDAD-C90C-4FD8-A302-083B03BDD6F7}" srcOrd="0" destOrd="0" presId="urn:microsoft.com/office/officeart/2005/8/layout/hierarchy3"/>
    <dgm:cxn modelId="{7BD09C01-F00C-4886-8A4C-EF4E1CE3FF98}" type="presParOf" srcId="{463ECDAD-C90C-4FD8-A302-083B03BDD6F7}" destId="{07599C0F-762B-4643-B685-2AC83E4B9C90}" srcOrd="0" destOrd="0" presId="urn:microsoft.com/office/officeart/2005/8/layout/hierarchy3"/>
    <dgm:cxn modelId="{CC5EDF2A-403C-4ACA-9288-B0F4D5448430}" type="presParOf" srcId="{463ECDAD-C90C-4FD8-A302-083B03BDD6F7}" destId="{0969E999-3710-4290-895B-5D75A443532B}" srcOrd="1" destOrd="0" presId="urn:microsoft.com/office/officeart/2005/8/layout/hierarchy3"/>
    <dgm:cxn modelId="{C5F2DC99-62B4-4018-AF27-5AC1D9EF8056}" type="presParOf" srcId="{4331F115-5E54-411C-99D5-FCB2D0C3EB71}" destId="{D6854EF0-3D71-406B-A34F-6DD4B3682B5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8122D7A-6905-4DBB-BA07-EF3F4BEA481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C42CA1C-29BC-4184-BF18-B7D5C761B674}">
      <dgm:prSet phldrT="[Text]"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1957  Community College &amp; Industrial  Education Center Acts </a:t>
          </a:r>
          <a:r>
            <a:rPr lang="en-US" sz="2000" b="1" dirty="0">
              <a:solidFill>
                <a:schemeClr val="tx1"/>
              </a:solidFill>
            </a:rPr>
            <a:t>(SBOE)</a:t>
          </a:r>
        </a:p>
      </dgm:t>
    </dgm:pt>
    <dgm:pt modelId="{9E609619-D114-4686-9A87-DC20C75FCE14}" type="parTrans" cxnId="{D77B8351-E9B4-4967-917B-1B1C24350233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FB45666E-8F08-43BE-B065-B4F020C9A390}" type="sibTrans" cxnId="{D77B8351-E9B4-4967-917B-1B1C24350233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F3022420-9651-44B7-A6DC-E1DEF098E0E5}">
      <dgm:prSet phldrT="[Text]"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1981  State Board of Community Colleges established  </a:t>
          </a:r>
        </a:p>
      </dgm:t>
    </dgm:pt>
    <dgm:pt modelId="{F86A6C51-9490-4872-B23D-D49B2DF36913}" type="parTrans" cxnId="{6B70F692-54B8-4143-B243-7EFEE0DCCEB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6AFE53F-8FC6-4DBF-8CA1-8C220252D08A}" type="sibTrans" cxnId="{6B70F692-54B8-4143-B243-7EFEE0DCCEB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4A26DADA-38F7-40DB-AD03-A8A96BBD90FF}">
      <dgm:prSet phldrT="[Text]"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1996  Re-engineering &amp; CAA 1.0 (UNC articulation)</a:t>
          </a:r>
        </a:p>
      </dgm:t>
    </dgm:pt>
    <dgm:pt modelId="{A112C57D-58FD-4444-981A-0769DE6A4785}" type="parTrans" cxnId="{5AD209B5-8D34-46B4-9856-A8CF53CC3ACE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CECCA435-DD9D-4DF3-B691-89C168AE748A}" type="sibTrans" cxnId="{5AD209B5-8D34-46B4-9856-A8CF53CC3ACE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D722D90-0C18-436E-9CF4-B07823856921}">
      <dgm:prSet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2010  </a:t>
          </a:r>
          <a:r>
            <a:rPr lang="en-US" sz="2800" b="1" dirty="0" err="1">
              <a:solidFill>
                <a:schemeClr val="tx1"/>
              </a:solidFill>
            </a:rPr>
            <a:t>SuccessNC</a:t>
          </a:r>
          <a:r>
            <a:rPr lang="en-US" sz="2800" b="1" dirty="0">
              <a:solidFill>
                <a:schemeClr val="tx1"/>
              </a:solidFill>
            </a:rPr>
            <a:t> Strategic Plan &amp; CAA 2.0</a:t>
          </a:r>
        </a:p>
      </dgm:t>
    </dgm:pt>
    <dgm:pt modelId="{81AB9286-13C0-4DB3-816B-0FAB30E2E650}" type="parTrans" cxnId="{F52007FD-3DB4-4E11-A043-B058E1E1F4C5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883DA3F-D939-4F17-9B0E-31F09FBDEDEB}" type="sibTrans" cxnId="{F52007FD-3DB4-4E11-A043-B058E1E1F4C5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83A9C91-33BE-43EB-8BBD-3573948060B1}">
      <dgm:prSet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2018  NC Guided Pathways to Success (NC GPS)</a:t>
          </a:r>
        </a:p>
      </dgm:t>
    </dgm:pt>
    <dgm:pt modelId="{656C4C3A-8D06-409A-BA5E-EB9DC26ED3DA}" type="parTrans" cxnId="{8BFAF5EE-6FB1-4926-AB9B-9C05F8814265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B343F765-1BB9-4DF6-A9D9-B5FD3EA0702A}" type="sibTrans" cxnId="{8BFAF5EE-6FB1-4926-AB9B-9C05F8814265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BBD1879-B3B9-46AC-B83A-69F71F95F7DE}" type="pres">
      <dgm:prSet presAssocID="{58122D7A-6905-4DBB-BA07-EF3F4BEA481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4B7E84-8901-4A3C-9E2E-4B86235197D2}" type="pres">
      <dgm:prSet presAssocID="{4C42CA1C-29BC-4184-BF18-B7D5C761B674}" presName="parentLin" presStyleCnt="0"/>
      <dgm:spPr/>
    </dgm:pt>
    <dgm:pt modelId="{D0F60DC7-2E54-44C4-B1CC-3D2C8C928800}" type="pres">
      <dgm:prSet presAssocID="{4C42CA1C-29BC-4184-BF18-B7D5C761B674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870EBEB0-EE09-44E2-9C2D-9EBBD03E4E28}" type="pres">
      <dgm:prSet presAssocID="{4C42CA1C-29BC-4184-BF18-B7D5C761B674}" presName="parentText" presStyleLbl="node1" presStyleIdx="0" presStyleCnt="5" custScaleX="1336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678924-D550-44DE-BF54-14A1ACA5236C}" type="pres">
      <dgm:prSet presAssocID="{4C42CA1C-29BC-4184-BF18-B7D5C761B674}" presName="negativeSpace" presStyleCnt="0"/>
      <dgm:spPr/>
    </dgm:pt>
    <dgm:pt modelId="{F9F7AB0B-9638-4730-A802-EADDC3D00A67}" type="pres">
      <dgm:prSet presAssocID="{4C42CA1C-29BC-4184-BF18-B7D5C761B674}" presName="childText" presStyleLbl="conFgAcc1" presStyleIdx="0" presStyleCnt="5">
        <dgm:presLayoutVars>
          <dgm:bulletEnabled val="1"/>
        </dgm:presLayoutVars>
      </dgm:prSet>
      <dgm:spPr/>
    </dgm:pt>
    <dgm:pt modelId="{170EAAC9-0B62-439B-ABDF-D445304BEAAD}" type="pres">
      <dgm:prSet presAssocID="{FB45666E-8F08-43BE-B065-B4F020C9A390}" presName="spaceBetweenRectangles" presStyleCnt="0"/>
      <dgm:spPr/>
    </dgm:pt>
    <dgm:pt modelId="{BB6E991A-E7B4-4F77-8A80-7EFE49AD4CCA}" type="pres">
      <dgm:prSet presAssocID="{F3022420-9651-44B7-A6DC-E1DEF098E0E5}" presName="parentLin" presStyleCnt="0"/>
      <dgm:spPr/>
    </dgm:pt>
    <dgm:pt modelId="{E1B4471B-C559-4047-A166-976B41DEE68E}" type="pres">
      <dgm:prSet presAssocID="{F3022420-9651-44B7-A6DC-E1DEF098E0E5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8B693325-234B-4969-91F6-D32392DCE35C}" type="pres">
      <dgm:prSet presAssocID="{F3022420-9651-44B7-A6DC-E1DEF098E0E5}" presName="parentText" presStyleLbl="node1" presStyleIdx="1" presStyleCnt="5" custScaleX="126369" custScaleY="102689" custLinFactNeighborY="-12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E1E50D-5070-43D6-AD48-EDC6136F3C70}" type="pres">
      <dgm:prSet presAssocID="{F3022420-9651-44B7-A6DC-E1DEF098E0E5}" presName="negativeSpace" presStyleCnt="0"/>
      <dgm:spPr/>
    </dgm:pt>
    <dgm:pt modelId="{8F608474-D37A-405F-A795-36159E74D63D}" type="pres">
      <dgm:prSet presAssocID="{F3022420-9651-44B7-A6DC-E1DEF098E0E5}" presName="childText" presStyleLbl="conFgAcc1" presStyleIdx="1" presStyleCnt="5">
        <dgm:presLayoutVars>
          <dgm:bulletEnabled val="1"/>
        </dgm:presLayoutVars>
      </dgm:prSet>
      <dgm:spPr/>
    </dgm:pt>
    <dgm:pt modelId="{E98B39D4-79A3-4F97-8A34-6DA8DDD69808}" type="pres">
      <dgm:prSet presAssocID="{66AFE53F-8FC6-4DBF-8CA1-8C220252D08A}" presName="spaceBetweenRectangles" presStyleCnt="0"/>
      <dgm:spPr/>
    </dgm:pt>
    <dgm:pt modelId="{4AA71D51-8AA6-4E9A-BBAD-158817126817}" type="pres">
      <dgm:prSet presAssocID="{4A26DADA-38F7-40DB-AD03-A8A96BBD90FF}" presName="parentLin" presStyleCnt="0"/>
      <dgm:spPr/>
    </dgm:pt>
    <dgm:pt modelId="{2BA81D0B-E4B1-4890-9FFE-029436BE3B50}" type="pres">
      <dgm:prSet presAssocID="{4A26DADA-38F7-40DB-AD03-A8A96BBD90FF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86B244F8-E58E-4EB5-9CBA-16B2FD6F137D}" type="pres">
      <dgm:prSet presAssocID="{4A26DADA-38F7-40DB-AD03-A8A96BBD90FF}" presName="parentText" presStyleLbl="node1" presStyleIdx="2" presStyleCnt="5" custScaleX="12040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664429-1C88-46B2-9EB4-482C4C99E282}" type="pres">
      <dgm:prSet presAssocID="{4A26DADA-38F7-40DB-AD03-A8A96BBD90FF}" presName="negativeSpace" presStyleCnt="0"/>
      <dgm:spPr/>
    </dgm:pt>
    <dgm:pt modelId="{496C5A00-D6A3-45E1-B53E-E1A80430401D}" type="pres">
      <dgm:prSet presAssocID="{4A26DADA-38F7-40DB-AD03-A8A96BBD90FF}" presName="childText" presStyleLbl="conFgAcc1" presStyleIdx="2" presStyleCnt="5">
        <dgm:presLayoutVars>
          <dgm:bulletEnabled val="1"/>
        </dgm:presLayoutVars>
      </dgm:prSet>
      <dgm:spPr/>
    </dgm:pt>
    <dgm:pt modelId="{2B8039D7-82F6-48D3-96BD-A987B9F9DCD2}" type="pres">
      <dgm:prSet presAssocID="{CECCA435-DD9D-4DF3-B691-89C168AE748A}" presName="spaceBetweenRectangles" presStyleCnt="0"/>
      <dgm:spPr/>
    </dgm:pt>
    <dgm:pt modelId="{16E8B1AF-2BE3-480C-893B-2F26AD95109E}" type="pres">
      <dgm:prSet presAssocID="{0D722D90-0C18-436E-9CF4-B07823856921}" presName="parentLin" presStyleCnt="0"/>
      <dgm:spPr/>
    </dgm:pt>
    <dgm:pt modelId="{A3989A9D-F4B4-44A2-A30A-E3225CDC231D}" type="pres">
      <dgm:prSet presAssocID="{0D722D90-0C18-436E-9CF4-B07823856921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2F05EDC9-336F-4012-B4A0-4053E4DED8FE}" type="pres">
      <dgm:prSet presAssocID="{0D722D90-0C18-436E-9CF4-B07823856921}" presName="parentText" presStyleLbl="node1" presStyleIdx="3" presStyleCnt="5" custScaleX="104296" custLinFactNeighborX="2831" custLinFactNeighborY="-139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9B2786-043B-4048-B866-D868C3C0E162}" type="pres">
      <dgm:prSet presAssocID="{0D722D90-0C18-436E-9CF4-B07823856921}" presName="negativeSpace" presStyleCnt="0"/>
      <dgm:spPr/>
    </dgm:pt>
    <dgm:pt modelId="{885D78C9-4D93-471D-A4DE-B59A61CAEBC4}" type="pres">
      <dgm:prSet presAssocID="{0D722D90-0C18-436E-9CF4-B07823856921}" presName="childText" presStyleLbl="conFgAcc1" presStyleIdx="3" presStyleCnt="5">
        <dgm:presLayoutVars>
          <dgm:bulletEnabled val="1"/>
        </dgm:presLayoutVars>
      </dgm:prSet>
      <dgm:spPr/>
    </dgm:pt>
    <dgm:pt modelId="{683DFE9F-5AC2-40F1-A028-056EB1421B40}" type="pres">
      <dgm:prSet presAssocID="{0883DA3F-D939-4F17-9B0E-31F09FBDEDEB}" presName="spaceBetweenRectangles" presStyleCnt="0"/>
      <dgm:spPr/>
    </dgm:pt>
    <dgm:pt modelId="{B56EE7D6-FC68-41BA-8346-F4A9BAA0C666}" type="pres">
      <dgm:prSet presAssocID="{783A9C91-33BE-43EB-8BBD-3573948060B1}" presName="parentLin" presStyleCnt="0"/>
      <dgm:spPr/>
    </dgm:pt>
    <dgm:pt modelId="{F95824E1-1160-4692-8748-D3BC4CFD06E0}" type="pres">
      <dgm:prSet presAssocID="{783A9C91-33BE-43EB-8BBD-3573948060B1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175365AC-D168-4EE5-B7D1-D6EA40976DB0}" type="pres">
      <dgm:prSet presAssocID="{783A9C91-33BE-43EB-8BBD-3573948060B1}" presName="parentText" presStyleLbl="node1" presStyleIdx="4" presStyleCnt="5" custScaleX="101977" custLinFactNeighborX="2831" custLinFactNeighborY="-242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B47DEF-1EB6-4611-937C-BBC0E0F1F3C1}" type="pres">
      <dgm:prSet presAssocID="{783A9C91-33BE-43EB-8BBD-3573948060B1}" presName="negativeSpace" presStyleCnt="0"/>
      <dgm:spPr/>
    </dgm:pt>
    <dgm:pt modelId="{BAD30525-946B-4CBF-9861-48F9E4CEAECC}" type="pres">
      <dgm:prSet presAssocID="{783A9C91-33BE-43EB-8BBD-3573948060B1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AE41E7C-9E48-44C3-94E8-46297F24947C}" type="presOf" srcId="{4C42CA1C-29BC-4184-BF18-B7D5C761B674}" destId="{D0F60DC7-2E54-44C4-B1CC-3D2C8C928800}" srcOrd="0" destOrd="0" presId="urn:microsoft.com/office/officeart/2005/8/layout/list1"/>
    <dgm:cxn modelId="{175C56FD-F519-4341-98EB-58456169F786}" type="presOf" srcId="{4A26DADA-38F7-40DB-AD03-A8A96BBD90FF}" destId="{86B244F8-E58E-4EB5-9CBA-16B2FD6F137D}" srcOrd="1" destOrd="0" presId="urn:microsoft.com/office/officeart/2005/8/layout/list1"/>
    <dgm:cxn modelId="{B72B59E8-ED4C-4478-8A59-E66A6CC30504}" type="presOf" srcId="{4A26DADA-38F7-40DB-AD03-A8A96BBD90FF}" destId="{2BA81D0B-E4B1-4890-9FFE-029436BE3B50}" srcOrd="0" destOrd="0" presId="urn:microsoft.com/office/officeart/2005/8/layout/list1"/>
    <dgm:cxn modelId="{D77B8351-E9B4-4967-917B-1B1C24350233}" srcId="{58122D7A-6905-4DBB-BA07-EF3F4BEA4818}" destId="{4C42CA1C-29BC-4184-BF18-B7D5C761B674}" srcOrd="0" destOrd="0" parTransId="{9E609619-D114-4686-9A87-DC20C75FCE14}" sibTransId="{FB45666E-8F08-43BE-B065-B4F020C9A390}"/>
    <dgm:cxn modelId="{AB9E0A52-7E70-4777-8468-8367A5430457}" type="presOf" srcId="{783A9C91-33BE-43EB-8BBD-3573948060B1}" destId="{175365AC-D168-4EE5-B7D1-D6EA40976DB0}" srcOrd="1" destOrd="0" presId="urn:microsoft.com/office/officeart/2005/8/layout/list1"/>
    <dgm:cxn modelId="{A950B8A9-AF50-4485-B25B-A228EE86768E}" type="presOf" srcId="{58122D7A-6905-4DBB-BA07-EF3F4BEA4818}" destId="{6BBD1879-B3B9-46AC-B83A-69F71F95F7DE}" srcOrd="0" destOrd="0" presId="urn:microsoft.com/office/officeart/2005/8/layout/list1"/>
    <dgm:cxn modelId="{75702B77-0C60-4D62-9139-BC19986A14F2}" type="presOf" srcId="{F3022420-9651-44B7-A6DC-E1DEF098E0E5}" destId="{8B693325-234B-4969-91F6-D32392DCE35C}" srcOrd="1" destOrd="0" presId="urn:microsoft.com/office/officeart/2005/8/layout/list1"/>
    <dgm:cxn modelId="{6B70F692-54B8-4143-B243-7EFEE0DCCEB0}" srcId="{58122D7A-6905-4DBB-BA07-EF3F4BEA4818}" destId="{F3022420-9651-44B7-A6DC-E1DEF098E0E5}" srcOrd="1" destOrd="0" parTransId="{F86A6C51-9490-4872-B23D-D49B2DF36913}" sibTransId="{66AFE53F-8FC6-4DBF-8CA1-8C220252D08A}"/>
    <dgm:cxn modelId="{8BFAF5EE-6FB1-4926-AB9B-9C05F8814265}" srcId="{58122D7A-6905-4DBB-BA07-EF3F4BEA4818}" destId="{783A9C91-33BE-43EB-8BBD-3573948060B1}" srcOrd="4" destOrd="0" parTransId="{656C4C3A-8D06-409A-BA5E-EB9DC26ED3DA}" sibTransId="{B343F765-1BB9-4DF6-A9D9-B5FD3EA0702A}"/>
    <dgm:cxn modelId="{96071B2F-0A74-4624-A55E-F8B0523690F5}" type="presOf" srcId="{783A9C91-33BE-43EB-8BBD-3573948060B1}" destId="{F95824E1-1160-4692-8748-D3BC4CFD06E0}" srcOrd="0" destOrd="0" presId="urn:microsoft.com/office/officeart/2005/8/layout/list1"/>
    <dgm:cxn modelId="{5AD209B5-8D34-46B4-9856-A8CF53CC3ACE}" srcId="{58122D7A-6905-4DBB-BA07-EF3F4BEA4818}" destId="{4A26DADA-38F7-40DB-AD03-A8A96BBD90FF}" srcOrd="2" destOrd="0" parTransId="{A112C57D-58FD-4444-981A-0769DE6A4785}" sibTransId="{CECCA435-DD9D-4DF3-B691-89C168AE748A}"/>
    <dgm:cxn modelId="{74AF6573-6646-462B-B432-B0DBE3072A58}" type="presOf" srcId="{0D722D90-0C18-436E-9CF4-B07823856921}" destId="{2F05EDC9-336F-4012-B4A0-4053E4DED8FE}" srcOrd="1" destOrd="0" presId="urn:microsoft.com/office/officeart/2005/8/layout/list1"/>
    <dgm:cxn modelId="{ACB18EA5-58BE-4255-9C1D-FF7897B5D4D5}" type="presOf" srcId="{0D722D90-0C18-436E-9CF4-B07823856921}" destId="{A3989A9D-F4B4-44A2-A30A-E3225CDC231D}" srcOrd="0" destOrd="0" presId="urn:microsoft.com/office/officeart/2005/8/layout/list1"/>
    <dgm:cxn modelId="{9214F00B-78BC-44ED-BF72-BD678B0FA619}" type="presOf" srcId="{4C42CA1C-29BC-4184-BF18-B7D5C761B674}" destId="{870EBEB0-EE09-44E2-9C2D-9EBBD03E4E28}" srcOrd="1" destOrd="0" presId="urn:microsoft.com/office/officeart/2005/8/layout/list1"/>
    <dgm:cxn modelId="{290C9A42-8407-453C-A7E9-4C64AECFC416}" type="presOf" srcId="{F3022420-9651-44B7-A6DC-E1DEF098E0E5}" destId="{E1B4471B-C559-4047-A166-976B41DEE68E}" srcOrd="0" destOrd="0" presId="urn:microsoft.com/office/officeart/2005/8/layout/list1"/>
    <dgm:cxn modelId="{F52007FD-3DB4-4E11-A043-B058E1E1F4C5}" srcId="{58122D7A-6905-4DBB-BA07-EF3F4BEA4818}" destId="{0D722D90-0C18-436E-9CF4-B07823856921}" srcOrd="3" destOrd="0" parTransId="{81AB9286-13C0-4DB3-816B-0FAB30E2E650}" sibTransId="{0883DA3F-D939-4F17-9B0E-31F09FBDEDEB}"/>
    <dgm:cxn modelId="{AFFB885B-F816-4BB1-8FBB-A802C4426C47}" type="presParOf" srcId="{6BBD1879-B3B9-46AC-B83A-69F71F95F7DE}" destId="{B74B7E84-8901-4A3C-9E2E-4B86235197D2}" srcOrd="0" destOrd="0" presId="urn:microsoft.com/office/officeart/2005/8/layout/list1"/>
    <dgm:cxn modelId="{EF87C39E-71E5-445B-890A-8BAD0EE04C8C}" type="presParOf" srcId="{B74B7E84-8901-4A3C-9E2E-4B86235197D2}" destId="{D0F60DC7-2E54-44C4-B1CC-3D2C8C928800}" srcOrd="0" destOrd="0" presId="urn:microsoft.com/office/officeart/2005/8/layout/list1"/>
    <dgm:cxn modelId="{E3E00D50-FEC4-44E2-AD20-DC4DF2017BFD}" type="presParOf" srcId="{B74B7E84-8901-4A3C-9E2E-4B86235197D2}" destId="{870EBEB0-EE09-44E2-9C2D-9EBBD03E4E28}" srcOrd="1" destOrd="0" presId="urn:microsoft.com/office/officeart/2005/8/layout/list1"/>
    <dgm:cxn modelId="{7668F2BA-A0B3-4862-9D72-1722BA8B0675}" type="presParOf" srcId="{6BBD1879-B3B9-46AC-B83A-69F71F95F7DE}" destId="{D6678924-D550-44DE-BF54-14A1ACA5236C}" srcOrd="1" destOrd="0" presId="urn:microsoft.com/office/officeart/2005/8/layout/list1"/>
    <dgm:cxn modelId="{8B898F8A-EE62-43D1-98C8-C49EAD2BBAF6}" type="presParOf" srcId="{6BBD1879-B3B9-46AC-B83A-69F71F95F7DE}" destId="{F9F7AB0B-9638-4730-A802-EADDC3D00A67}" srcOrd="2" destOrd="0" presId="urn:microsoft.com/office/officeart/2005/8/layout/list1"/>
    <dgm:cxn modelId="{93596016-8A0F-49D1-8789-4048EB4FD319}" type="presParOf" srcId="{6BBD1879-B3B9-46AC-B83A-69F71F95F7DE}" destId="{170EAAC9-0B62-439B-ABDF-D445304BEAAD}" srcOrd="3" destOrd="0" presId="urn:microsoft.com/office/officeart/2005/8/layout/list1"/>
    <dgm:cxn modelId="{E89604C1-CF29-4D19-BD2B-675CB4BDAEFD}" type="presParOf" srcId="{6BBD1879-B3B9-46AC-B83A-69F71F95F7DE}" destId="{BB6E991A-E7B4-4F77-8A80-7EFE49AD4CCA}" srcOrd="4" destOrd="0" presId="urn:microsoft.com/office/officeart/2005/8/layout/list1"/>
    <dgm:cxn modelId="{14B10B9B-64DE-4ACF-BE39-D24152F99E56}" type="presParOf" srcId="{BB6E991A-E7B4-4F77-8A80-7EFE49AD4CCA}" destId="{E1B4471B-C559-4047-A166-976B41DEE68E}" srcOrd="0" destOrd="0" presId="urn:microsoft.com/office/officeart/2005/8/layout/list1"/>
    <dgm:cxn modelId="{BAE3A3C0-6160-4FD4-9384-72F9F6DC1F80}" type="presParOf" srcId="{BB6E991A-E7B4-4F77-8A80-7EFE49AD4CCA}" destId="{8B693325-234B-4969-91F6-D32392DCE35C}" srcOrd="1" destOrd="0" presId="urn:microsoft.com/office/officeart/2005/8/layout/list1"/>
    <dgm:cxn modelId="{1A53A532-6D33-478D-BC43-2A1F15A8C432}" type="presParOf" srcId="{6BBD1879-B3B9-46AC-B83A-69F71F95F7DE}" destId="{17E1E50D-5070-43D6-AD48-EDC6136F3C70}" srcOrd="5" destOrd="0" presId="urn:microsoft.com/office/officeart/2005/8/layout/list1"/>
    <dgm:cxn modelId="{CB6E2263-3876-4B84-AF90-6D3038DF4E50}" type="presParOf" srcId="{6BBD1879-B3B9-46AC-B83A-69F71F95F7DE}" destId="{8F608474-D37A-405F-A795-36159E74D63D}" srcOrd="6" destOrd="0" presId="urn:microsoft.com/office/officeart/2005/8/layout/list1"/>
    <dgm:cxn modelId="{EF25131F-721E-4ACA-B0E1-1A00B159BD19}" type="presParOf" srcId="{6BBD1879-B3B9-46AC-B83A-69F71F95F7DE}" destId="{E98B39D4-79A3-4F97-8A34-6DA8DDD69808}" srcOrd="7" destOrd="0" presId="urn:microsoft.com/office/officeart/2005/8/layout/list1"/>
    <dgm:cxn modelId="{A95D1796-AF5C-4062-940D-15F4960ABD87}" type="presParOf" srcId="{6BBD1879-B3B9-46AC-B83A-69F71F95F7DE}" destId="{4AA71D51-8AA6-4E9A-BBAD-158817126817}" srcOrd="8" destOrd="0" presId="urn:microsoft.com/office/officeart/2005/8/layout/list1"/>
    <dgm:cxn modelId="{042B8871-B0EB-4DAF-982A-01B81C1733CD}" type="presParOf" srcId="{4AA71D51-8AA6-4E9A-BBAD-158817126817}" destId="{2BA81D0B-E4B1-4890-9FFE-029436BE3B50}" srcOrd="0" destOrd="0" presId="urn:microsoft.com/office/officeart/2005/8/layout/list1"/>
    <dgm:cxn modelId="{41D8BBD0-C4F1-4DF7-BA87-942AE10D0640}" type="presParOf" srcId="{4AA71D51-8AA6-4E9A-BBAD-158817126817}" destId="{86B244F8-E58E-4EB5-9CBA-16B2FD6F137D}" srcOrd="1" destOrd="0" presId="urn:microsoft.com/office/officeart/2005/8/layout/list1"/>
    <dgm:cxn modelId="{9E06AA4C-82BB-47AD-B711-833E7516ED0F}" type="presParOf" srcId="{6BBD1879-B3B9-46AC-B83A-69F71F95F7DE}" destId="{73664429-1C88-46B2-9EB4-482C4C99E282}" srcOrd="9" destOrd="0" presId="urn:microsoft.com/office/officeart/2005/8/layout/list1"/>
    <dgm:cxn modelId="{2B61B0E3-5640-4451-BBBC-D6A3FEDE0FB1}" type="presParOf" srcId="{6BBD1879-B3B9-46AC-B83A-69F71F95F7DE}" destId="{496C5A00-D6A3-45E1-B53E-E1A80430401D}" srcOrd="10" destOrd="0" presId="urn:microsoft.com/office/officeart/2005/8/layout/list1"/>
    <dgm:cxn modelId="{30945CD9-0FDA-476F-A968-CF0495DA6F76}" type="presParOf" srcId="{6BBD1879-B3B9-46AC-B83A-69F71F95F7DE}" destId="{2B8039D7-82F6-48D3-96BD-A987B9F9DCD2}" srcOrd="11" destOrd="0" presId="urn:microsoft.com/office/officeart/2005/8/layout/list1"/>
    <dgm:cxn modelId="{29CF8B9C-D56B-4107-B6E8-9A35798D4890}" type="presParOf" srcId="{6BBD1879-B3B9-46AC-B83A-69F71F95F7DE}" destId="{16E8B1AF-2BE3-480C-893B-2F26AD95109E}" srcOrd="12" destOrd="0" presId="urn:microsoft.com/office/officeart/2005/8/layout/list1"/>
    <dgm:cxn modelId="{D1ECDB1F-C681-4797-92E4-878CB713A27A}" type="presParOf" srcId="{16E8B1AF-2BE3-480C-893B-2F26AD95109E}" destId="{A3989A9D-F4B4-44A2-A30A-E3225CDC231D}" srcOrd="0" destOrd="0" presId="urn:microsoft.com/office/officeart/2005/8/layout/list1"/>
    <dgm:cxn modelId="{AFE4FA44-9801-4E80-8B02-52AC0CAC2169}" type="presParOf" srcId="{16E8B1AF-2BE3-480C-893B-2F26AD95109E}" destId="{2F05EDC9-336F-4012-B4A0-4053E4DED8FE}" srcOrd="1" destOrd="0" presId="urn:microsoft.com/office/officeart/2005/8/layout/list1"/>
    <dgm:cxn modelId="{1B83ADD6-559D-48A9-B369-0D7D45AF1957}" type="presParOf" srcId="{6BBD1879-B3B9-46AC-B83A-69F71F95F7DE}" destId="{389B2786-043B-4048-B866-D868C3C0E162}" srcOrd="13" destOrd="0" presId="urn:microsoft.com/office/officeart/2005/8/layout/list1"/>
    <dgm:cxn modelId="{1B445053-53B3-40A5-AF52-FEBE90020C99}" type="presParOf" srcId="{6BBD1879-B3B9-46AC-B83A-69F71F95F7DE}" destId="{885D78C9-4D93-471D-A4DE-B59A61CAEBC4}" srcOrd="14" destOrd="0" presId="urn:microsoft.com/office/officeart/2005/8/layout/list1"/>
    <dgm:cxn modelId="{02BBF7DF-37C7-4979-8F72-C26243F222D5}" type="presParOf" srcId="{6BBD1879-B3B9-46AC-B83A-69F71F95F7DE}" destId="{683DFE9F-5AC2-40F1-A028-056EB1421B40}" srcOrd="15" destOrd="0" presId="urn:microsoft.com/office/officeart/2005/8/layout/list1"/>
    <dgm:cxn modelId="{D127401F-089D-4ECD-B734-6179F1F38267}" type="presParOf" srcId="{6BBD1879-B3B9-46AC-B83A-69F71F95F7DE}" destId="{B56EE7D6-FC68-41BA-8346-F4A9BAA0C666}" srcOrd="16" destOrd="0" presId="urn:microsoft.com/office/officeart/2005/8/layout/list1"/>
    <dgm:cxn modelId="{072A3DF0-0770-446D-8E8B-B01B9132B9EA}" type="presParOf" srcId="{B56EE7D6-FC68-41BA-8346-F4A9BAA0C666}" destId="{F95824E1-1160-4692-8748-D3BC4CFD06E0}" srcOrd="0" destOrd="0" presId="urn:microsoft.com/office/officeart/2005/8/layout/list1"/>
    <dgm:cxn modelId="{99B1D1F5-91D6-4F75-A298-9C8F8A3DA157}" type="presParOf" srcId="{B56EE7D6-FC68-41BA-8346-F4A9BAA0C666}" destId="{175365AC-D168-4EE5-B7D1-D6EA40976DB0}" srcOrd="1" destOrd="0" presId="urn:microsoft.com/office/officeart/2005/8/layout/list1"/>
    <dgm:cxn modelId="{FB8B09C0-994A-4FC3-B413-4840EC4AD68F}" type="presParOf" srcId="{6BBD1879-B3B9-46AC-B83A-69F71F95F7DE}" destId="{D0B47DEF-1EB6-4611-937C-BBC0E0F1F3C1}" srcOrd="17" destOrd="0" presId="urn:microsoft.com/office/officeart/2005/8/layout/list1"/>
    <dgm:cxn modelId="{F144C292-8934-4676-8F78-850DF15D0368}" type="presParOf" srcId="{6BBD1879-B3B9-46AC-B83A-69F71F95F7DE}" destId="{BAD30525-946B-4CBF-9861-48F9E4CEAEC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3DF4F8C-2C3A-4F18-8268-94DF6ABA04AA}" type="doc">
      <dgm:prSet loTypeId="urn:microsoft.com/office/officeart/2008/layout/LinedList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5973A41-3CA3-429B-82B5-2BFDD6FB8745}">
      <dgm:prSet phldrT="[Text]" custT="1"/>
      <dgm:spPr/>
      <dgm:t>
        <a:bodyPr/>
        <a:lstStyle/>
        <a:p>
          <a:pPr algn="l"/>
          <a:r>
            <a:rPr lang="en-US" sz="3200" b="1"/>
            <a:t>Essential practices implementation (cohorts of colleges)</a:t>
          </a:r>
          <a:endParaRPr lang="en-US" sz="3200" b="1" dirty="0"/>
        </a:p>
      </dgm:t>
    </dgm:pt>
    <dgm:pt modelId="{FD3EF064-21F5-4CD8-A229-5E342ED9BB7C}" type="parTrans" cxnId="{163CC6A6-92C2-48B7-AE84-B4FA43730D55}">
      <dgm:prSet/>
      <dgm:spPr/>
      <dgm:t>
        <a:bodyPr/>
        <a:lstStyle/>
        <a:p>
          <a:endParaRPr lang="en-US"/>
        </a:p>
      </dgm:t>
    </dgm:pt>
    <dgm:pt modelId="{711FD1A1-810D-43EF-8CC8-78A625283827}" type="sibTrans" cxnId="{163CC6A6-92C2-48B7-AE84-B4FA43730D55}">
      <dgm:prSet/>
      <dgm:spPr/>
      <dgm:t>
        <a:bodyPr/>
        <a:lstStyle/>
        <a:p>
          <a:endParaRPr lang="en-US"/>
        </a:p>
      </dgm:t>
    </dgm:pt>
    <dgm:pt modelId="{ED7FE4CA-6F95-4A41-BE73-902312EA6733}">
      <dgm:prSet phldrT="[Text]" custT="1"/>
      <dgm:spPr/>
      <dgm:t>
        <a:bodyPr/>
        <a:lstStyle/>
        <a:p>
          <a:pPr algn="l"/>
          <a:r>
            <a:rPr lang="en-US" sz="3200" b="1"/>
            <a:t>Scale of Adoption Self-Assessment (58 colleges)</a:t>
          </a:r>
          <a:endParaRPr lang="en-US" sz="3200" b="1" dirty="0"/>
        </a:p>
      </dgm:t>
    </dgm:pt>
    <dgm:pt modelId="{55E8B27B-28E0-4A6E-BD2E-731F384FBB0A}" type="parTrans" cxnId="{F8A7F230-E6B5-4D54-A4FF-4B58D720252B}">
      <dgm:prSet/>
      <dgm:spPr/>
      <dgm:t>
        <a:bodyPr/>
        <a:lstStyle/>
        <a:p>
          <a:endParaRPr lang="en-US"/>
        </a:p>
      </dgm:t>
    </dgm:pt>
    <dgm:pt modelId="{525741C8-0E45-436C-98D1-B623E007799D}" type="sibTrans" cxnId="{F8A7F230-E6B5-4D54-A4FF-4B58D720252B}">
      <dgm:prSet/>
      <dgm:spPr/>
      <dgm:t>
        <a:bodyPr/>
        <a:lstStyle/>
        <a:p>
          <a:endParaRPr lang="en-US"/>
        </a:p>
      </dgm:t>
    </dgm:pt>
    <dgm:pt modelId="{095A64E6-5E31-457C-ACCA-5F29A0697856}">
      <dgm:prSet phldrT="[Text]" custT="1"/>
      <dgm:spPr/>
      <dgm:t>
        <a:bodyPr/>
        <a:lstStyle/>
        <a:p>
          <a:pPr algn="l"/>
          <a:r>
            <a:rPr lang="en-US" sz="3200" b="1" dirty="0"/>
            <a:t>Technical assistance &amp; professional development (58 colleges)</a:t>
          </a:r>
        </a:p>
      </dgm:t>
    </dgm:pt>
    <dgm:pt modelId="{5841EA8E-94FF-4B4A-AB64-AC710F47A2E4}" type="parTrans" cxnId="{6D243AC5-FC06-4B40-B325-5FB5FCB5A600}">
      <dgm:prSet/>
      <dgm:spPr/>
      <dgm:t>
        <a:bodyPr/>
        <a:lstStyle/>
        <a:p>
          <a:endParaRPr lang="en-US"/>
        </a:p>
      </dgm:t>
    </dgm:pt>
    <dgm:pt modelId="{396E732B-BFBC-455B-9803-1537FBD861B7}" type="sibTrans" cxnId="{6D243AC5-FC06-4B40-B325-5FB5FCB5A600}">
      <dgm:prSet/>
      <dgm:spPr/>
      <dgm:t>
        <a:bodyPr/>
        <a:lstStyle/>
        <a:p>
          <a:endParaRPr lang="en-US"/>
        </a:p>
      </dgm:t>
    </dgm:pt>
    <dgm:pt modelId="{F4654D5D-1706-47E7-9EC6-88561B916903}">
      <dgm:prSet phldrT="[Text]" custT="1"/>
      <dgm:spPr/>
      <dgm:t>
        <a:bodyPr/>
        <a:lstStyle/>
        <a:p>
          <a:pPr algn="l"/>
          <a:r>
            <a:rPr lang="en-US" sz="3200" b="1"/>
            <a:t>Networked improvement communities across the System</a:t>
          </a:r>
          <a:endParaRPr lang="en-US" sz="3200" b="1" dirty="0"/>
        </a:p>
      </dgm:t>
    </dgm:pt>
    <dgm:pt modelId="{D3C46369-DAA8-498D-B2C6-FC52A9F6E708}" type="parTrans" cxnId="{FD1188DF-E0E2-4279-8F6B-6EAEC86C63E4}">
      <dgm:prSet/>
      <dgm:spPr/>
      <dgm:t>
        <a:bodyPr/>
        <a:lstStyle/>
        <a:p>
          <a:endParaRPr lang="en-US"/>
        </a:p>
      </dgm:t>
    </dgm:pt>
    <dgm:pt modelId="{367FF925-633D-4F8B-ABC8-C6E36C6CEC11}" type="sibTrans" cxnId="{FD1188DF-E0E2-4279-8F6B-6EAEC86C63E4}">
      <dgm:prSet/>
      <dgm:spPr/>
      <dgm:t>
        <a:bodyPr/>
        <a:lstStyle/>
        <a:p>
          <a:endParaRPr lang="en-US"/>
        </a:p>
      </dgm:t>
    </dgm:pt>
    <dgm:pt modelId="{5683FC49-AF66-435E-AFB3-5D872E7D3365}" type="pres">
      <dgm:prSet presAssocID="{C3DF4F8C-2C3A-4F18-8268-94DF6ABA04A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D1454BF-D4B9-43A6-A6B5-BAE964C44D8F}" type="pres">
      <dgm:prSet presAssocID="{C5973A41-3CA3-429B-82B5-2BFDD6FB8745}" presName="thickLine" presStyleLbl="alignNode1" presStyleIdx="0" presStyleCnt="4"/>
      <dgm:spPr/>
    </dgm:pt>
    <dgm:pt modelId="{6AA72587-B11B-4E73-8384-E82C165AFC4F}" type="pres">
      <dgm:prSet presAssocID="{C5973A41-3CA3-429B-82B5-2BFDD6FB8745}" presName="horz1" presStyleCnt="0"/>
      <dgm:spPr/>
    </dgm:pt>
    <dgm:pt modelId="{61FE433F-E3D9-495E-8CD0-3AA1E77C70DF}" type="pres">
      <dgm:prSet presAssocID="{C5973A41-3CA3-429B-82B5-2BFDD6FB8745}" presName="tx1" presStyleLbl="revTx" presStyleIdx="0" presStyleCnt="4"/>
      <dgm:spPr/>
      <dgm:t>
        <a:bodyPr/>
        <a:lstStyle/>
        <a:p>
          <a:endParaRPr lang="en-US"/>
        </a:p>
      </dgm:t>
    </dgm:pt>
    <dgm:pt modelId="{584E50FB-7503-484B-A161-A32B42AA8FB2}" type="pres">
      <dgm:prSet presAssocID="{C5973A41-3CA3-429B-82B5-2BFDD6FB8745}" presName="vert1" presStyleCnt="0"/>
      <dgm:spPr/>
    </dgm:pt>
    <dgm:pt modelId="{02ED512E-8E9C-4F12-92D6-7A71212EC968}" type="pres">
      <dgm:prSet presAssocID="{ED7FE4CA-6F95-4A41-BE73-902312EA6733}" presName="thickLine" presStyleLbl="alignNode1" presStyleIdx="1" presStyleCnt="4"/>
      <dgm:spPr/>
    </dgm:pt>
    <dgm:pt modelId="{8FF02425-6EAD-4866-BF6F-9B2192123D7C}" type="pres">
      <dgm:prSet presAssocID="{ED7FE4CA-6F95-4A41-BE73-902312EA6733}" presName="horz1" presStyleCnt="0"/>
      <dgm:spPr/>
    </dgm:pt>
    <dgm:pt modelId="{B471754A-C266-4894-A7E2-A90432C44071}" type="pres">
      <dgm:prSet presAssocID="{ED7FE4CA-6F95-4A41-BE73-902312EA6733}" presName="tx1" presStyleLbl="revTx" presStyleIdx="1" presStyleCnt="4"/>
      <dgm:spPr/>
      <dgm:t>
        <a:bodyPr/>
        <a:lstStyle/>
        <a:p>
          <a:endParaRPr lang="en-US"/>
        </a:p>
      </dgm:t>
    </dgm:pt>
    <dgm:pt modelId="{866981A7-DB8D-44F3-9515-1C9044DB8148}" type="pres">
      <dgm:prSet presAssocID="{ED7FE4CA-6F95-4A41-BE73-902312EA6733}" presName="vert1" presStyleCnt="0"/>
      <dgm:spPr/>
    </dgm:pt>
    <dgm:pt modelId="{849F7A2C-F9D9-45F1-B334-C39AB5B9B3EC}" type="pres">
      <dgm:prSet presAssocID="{095A64E6-5E31-457C-ACCA-5F29A0697856}" presName="thickLine" presStyleLbl="alignNode1" presStyleIdx="2" presStyleCnt="4"/>
      <dgm:spPr/>
    </dgm:pt>
    <dgm:pt modelId="{950F56B7-580B-4309-9A0B-8C4AD8E578ED}" type="pres">
      <dgm:prSet presAssocID="{095A64E6-5E31-457C-ACCA-5F29A0697856}" presName="horz1" presStyleCnt="0"/>
      <dgm:spPr/>
    </dgm:pt>
    <dgm:pt modelId="{4B03C862-25F8-4B0F-BEAF-EC7691179757}" type="pres">
      <dgm:prSet presAssocID="{095A64E6-5E31-457C-ACCA-5F29A0697856}" presName="tx1" presStyleLbl="revTx" presStyleIdx="2" presStyleCnt="4"/>
      <dgm:spPr/>
      <dgm:t>
        <a:bodyPr/>
        <a:lstStyle/>
        <a:p>
          <a:endParaRPr lang="en-US"/>
        </a:p>
      </dgm:t>
    </dgm:pt>
    <dgm:pt modelId="{CBA4FDB4-9D5A-4CA4-B611-05A33960D13A}" type="pres">
      <dgm:prSet presAssocID="{095A64E6-5E31-457C-ACCA-5F29A0697856}" presName="vert1" presStyleCnt="0"/>
      <dgm:spPr/>
    </dgm:pt>
    <dgm:pt modelId="{70837BE1-6033-48B6-B094-479ABA25F7DE}" type="pres">
      <dgm:prSet presAssocID="{F4654D5D-1706-47E7-9EC6-88561B916903}" presName="thickLine" presStyleLbl="alignNode1" presStyleIdx="3" presStyleCnt="4"/>
      <dgm:spPr/>
    </dgm:pt>
    <dgm:pt modelId="{700D8C4F-F719-41D3-AC4C-DC1C23470C04}" type="pres">
      <dgm:prSet presAssocID="{F4654D5D-1706-47E7-9EC6-88561B916903}" presName="horz1" presStyleCnt="0"/>
      <dgm:spPr/>
    </dgm:pt>
    <dgm:pt modelId="{823745D3-B1A9-4532-9A76-8E06669491BA}" type="pres">
      <dgm:prSet presAssocID="{F4654D5D-1706-47E7-9EC6-88561B916903}" presName="tx1" presStyleLbl="revTx" presStyleIdx="3" presStyleCnt="4"/>
      <dgm:spPr/>
      <dgm:t>
        <a:bodyPr/>
        <a:lstStyle/>
        <a:p>
          <a:endParaRPr lang="en-US"/>
        </a:p>
      </dgm:t>
    </dgm:pt>
    <dgm:pt modelId="{81C58AEA-92B4-485D-8398-9B3750DE9110}" type="pres">
      <dgm:prSet presAssocID="{F4654D5D-1706-47E7-9EC6-88561B916903}" presName="vert1" presStyleCnt="0"/>
      <dgm:spPr/>
    </dgm:pt>
  </dgm:ptLst>
  <dgm:cxnLst>
    <dgm:cxn modelId="{6D243AC5-FC06-4B40-B325-5FB5FCB5A600}" srcId="{C3DF4F8C-2C3A-4F18-8268-94DF6ABA04AA}" destId="{095A64E6-5E31-457C-ACCA-5F29A0697856}" srcOrd="2" destOrd="0" parTransId="{5841EA8E-94FF-4B4A-AB64-AC710F47A2E4}" sibTransId="{396E732B-BFBC-455B-9803-1537FBD861B7}"/>
    <dgm:cxn modelId="{4644E25B-5C6B-41EA-B0C8-C6DC76B92D69}" type="presOf" srcId="{095A64E6-5E31-457C-ACCA-5F29A0697856}" destId="{4B03C862-25F8-4B0F-BEAF-EC7691179757}" srcOrd="0" destOrd="0" presId="urn:microsoft.com/office/officeart/2008/layout/LinedList"/>
    <dgm:cxn modelId="{FD1188DF-E0E2-4279-8F6B-6EAEC86C63E4}" srcId="{C3DF4F8C-2C3A-4F18-8268-94DF6ABA04AA}" destId="{F4654D5D-1706-47E7-9EC6-88561B916903}" srcOrd="3" destOrd="0" parTransId="{D3C46369-DAA8-498D-B2C6-FC52A9F6E708}" sibTransId="{367FF925-633D-4F8B-ABC8-C6E36C6CEC11}"/>
    <dgm:cxn modelId="{163CC6A6-92C2-48B7-AE84-B4FA43730D55}" srcId="{C3DF4F8C-2C3A-4F18-8268-94DF6ABA04AA}" destId="{C5973A41-3CA3-429B-82B5-2BFDD6FB8745}" srcOrd="0" destOrd="0" parTransId="{FD3EF064-21F5-4CD8-A229-5E342ED9BB7C}" sibTransId="{711FD1A1-810D-43EF-8CC8-78A625283827}"/>
    <dgm:cxn modelId="{14DF790D-2A52-41F3-8069-EC0AFBF4C610}" type="presOf" srcId="{ED7FE4CA-6F95-4A41-BE73-902312EA6733}" destId="{B471754A-C266-4894-A7E2-A90432C44071}" srcOrd="0" destOrd="0" presId="urn:microsoft.com/office/officeart/2008/layout/LinedList"/>
    <dgm:cxn modelId="{EC19B876-A09C-415D-925A-DD6C55BEBF91}" type="presOf" srcId="{F4654D5D-1706-47E7-9EC6-88561B916903}" destId="{823745D3-B1A9-4532-9A76-8E06669491BA}" srcOrd="0" destOrd="0" presId="urn:microsoft.com/office/officeart/2008/layout/LinedList"/>
    <dgm:cxn modelId="{A9CEA490-E966-428D-9EA8-296D6FF7472C}" type="presOf" srcId="{C3DF4F8C-2C3A-4F18-8268-94DF6ABA04AA}" destId="{5683FC49-AF66-435E-AFB3-5D872E7D3365}" srcOrd="0" destOrd="0" presId="urn:microsoft.com/office/officeart/2008/layout/LinedList"/>
    <dgm:cxn modelId="{F8A7F230-E6B5-4D54-A4FF-4B58D720252B}" srcId="{C3DF4F8C-2C3A-4F18-8268-94DF6ABA04AA}" destId="{ED7FE4CA-6F95-4A41-BE73-902312EA6733}" srcOrd="1" destOrd="0" parTransId="{55E8B27B-28E0-4A6E-BD2E-731F384FBB0A}" sibTransId="{525741C8-0E45-436C-98D1-B623E007799D}"/>
    <dgm:cxn modelId="{BCE95128-ABF3-4C21-9F9C-3F960FA94BD4}" type="presOf" srcId="{C5973A41-3CA3-429B-82B5-2BFDD6FB8745}" destId="{61FE433F-E3D9-495E-8CD0-3AA1E77C70DF}" srcOrd="0" destOrd="0" presId="urn:microsoft.com/office/officeart/2008/layout/LinedList"/>
    <dgm:cxn modelId="{F7125A83-5A8E-42CF-A54F-0C2E61A7409C}" type="presParOf" srcId="{5683FC49-AF66-435E-AFB3-5D872E7D3365}" destId="{2D1454BF-D4B9-43A6-A6B5-BAE964C44D8F}" srcOrd="0" destOrd="0" presId="urn:microsoft.com/office/officeart/2008/layout/LinedList"/>
    <dgm:cxn modelId="{6B6C5FA8-BCFE-42EB-A48E-5C2A0F7FD9A8}" type="presParOf" srcId="{5683FC49-AF66-435E-AFB3-5D872E7D3365}" destId="{6AA72587-B11B-4E73-8384-E82C165AFC4F}" srcOrd="1" destOrd="0" presId="urn:microsoft.com/office/officeart/2008/layout/LinedList"/>
    <dgm:cxn modelId="{A57DA65C-C28C-4336-A1B2-B0A82BC0AF13}" type="presParOf" srcId="{6AA72587-B11B-4E73-8384-E82C165AFC4F}" destId="{61FE433F-E3D9-495E-8CD0-3AA1E77C70DF}" srcOrd="0" destOrd="0" presId="urn:microsoft.com/office/officeart/2008/layout/LinedList"/>
    <dgm:cxn modelId="{588720AD-FE01-4BCD-B798-B14C7F89E44C}" type="presParOf" srcId="{6AA72587-B11B-4E73-8384-E82C165AFC4F}" destId="{584E50FB-7503-484B-A161-A32B42AA8FB2}" srcOrd="1" destOrd="0" presId="urn:microsoft.com/office/officeart/2008/layout/LinedList"/>
    <dgm:cxn modelId="{7E3C5D25-FBD1-44D1-8D84-20A33037DFA7}" type="presParOf" srcId="{5683FC49-AF66-435E-AFB3-5D872E7D3365}" destId="{02ED512E-8E9C-4F12-92D6-7A71212EC968}" srcOrd="2" destOrd="0" presId="urn:microsoft.com/office/officeart/2008/layout/LinedList"/>
    <dgm:cxn modelId="{BD54A660-3859-41D5-854B-D19D23EFE528}" type="presParOf" srcId="{5683FC49-AF66-435E-AFB3-5D872E7D3365}" destId="{8FF02425-6EAD-4866-BF6F-9B2192123D7C}" srcOrd="3" destOrd="0" presId="urn:microsoft.com/office/officeart/2008/layout/LinedList"/>
    <dgm:cxn modelId="{8CB98A58-8DBB-472D-8EE8-EF5AB2FF94AF}" type="presParOf" srcId="{8FF02425-6EAD-4866-BF6F-9B2192123D7C}" destId="{B471754A-C266-4894-A7E2-A90432C44071}" srcOrd="0" destOrd="0" presId="urn:microsoft.com/office/officeart/2008/layout/LinedList"/>
    <dgm:cxn modelId="{F0B0A556-77EF-4A85-AEAC-E76AD7076953}" type="presParOf" srcId="{8FF02425-6EAD-4866-BF6F-9B2192123D7C}" destId="{866981A7-DB8D-44F3-9515-1C9044DB8148}" srcOrd="1" destOrd="0" presId="urn:microsoft.com/office/officeart/2008/layout/LinedList"/>
    <dgm:cxn modelId="{F2C7F0B3-6446-49A7-8AC7-DF061C37F869}" type="presParOf" srcId="{5683FC49-AF66-435E-AFB3-5D872E7D3365}" destId="{849F7A2C-F9D9-45F1-B334-C39AB5B9B3EC}" srcOrd="4" destOrd="0" presId="urn:microsoft.com/office/officeart/2008/layout/LinedList"/>
    <dgm:cxn modelId="{E4003C00-105C-4898-B60C-6B7B56FB8C5C}" type="presParOf" srcId="{5683FC49-AF66-435E-AFB3-5D872E7D3365}" destId="{950F56B7-580B-4309-9A0B-8C4AD8E578ED}" srcOrd="5" destOrd="0" presId="urn:microsoft.com/office/officeart/2008/layout/LinedList"/>
    <dgm:cxn modelId="{5444F01E-77E9-458C-BEA9-373F41BA4192}" type="presParOf" srcId="{950F56B7-580B-4309-9A0B-8C4AD8E578ED}" destId="{4B03C862-25F8-4B0F-BEAF-EC7691179757}" srcOrd="0" destOrd="0" presId="urn:microsoft.com/office/officeart/2008/layout/LinedList"/>
    <dgm:cxn modelId="{BE6D4C4D-09C0-4529-BFF7-0C47FFD86A98}" type="presParOf" srcId="{950F56B7-580B-4309-9A0B-8C4AD8E578ED}" destId="{CBA4FDB4-9D5A-4CA4-B611-05A33960D13A}" srcOrd="1" destOrd="0" presId="urn:microsoft.com/office/officeart/2008/layout/LinedList"/>
    <dgm:cxn modelId="{6BC04A37-881D-4282-B7D1-8A323BD1AFFA}" type="presParOf" srcId="{5683FC49-AF66-435E-AFB3-5D872E7D3365}" destId="{70837BE1-6033-48B6-B094-479ABA25F7DE}" srcOrd="6" destOrd="0" presId="urn:microsoft.com/office/officeart/2008/layout/LinedList"/>
    <dgm:cxn modelId="{12041694-B708-4D0F-9F10-E5D0BF4129FA}" type="presParOf" srcId="{5683FC49-AF66-435E-AFB3-5D872E7D3365}" destId="{700D8C4F-F719-41D3-AC4C-DC1C23470C04}" srcOrd="7" destOrd="0" presId="urn:microsoft.com/office/officeart/2008/layout/LinedList"/>
    <dgm:cxn modelId="{48ED1D52-CD9D-4D5C-87A0-9F68E306FB78}" type="presParOf" srcId="{700D8C4F-F719-41D3-AC4C-DC1C23470C04}" destId="{823745D3-B1A9-4532-9A76-8E06669491BA}" srcOrd="0" destOrd="0" presId="urn:microsoft.com/office/officeart/2008/layout/LinedList"/>
    <dgm:cxn modelId="{C0F7DEAD-3EDA-44C3-90FB-98A027114166}" type="presParOf" srcId="{700D8C4F-F719-41D3-AC4C-DC1C23470C04}" destId="{81C58AEA-92B4-485D-8398-9B3750DE911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66733" cy="469780"/>
          </a:xfrm>
          <a:prstGeom prst="rect">
            <a:avLst/>
          </a:prstGeom>
        </p:spPr>
        <p:txBody>
          <a:bodyPr vert="horz" lIns="93921" tIns="46960" rIns="93921" bIns="4696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6" y="1"/>
            <a:ext cx="3066733" cy="469780"/>
          </a:xfrm>
          <a:prstGeom prst="rect">
            <a:avLst/>
          </a:prstGeom>
        </p:spPr>
        <p:txBody>
          <a:bodyPr vert="horz" lIns="93921" tIns="46960" rIns="93921" bIns="46960" rtlCol="0"/>
          <a:lstStyle>
            <a:lvl1pPr algn="r">
              <a:defRPr sz="1200"/>
            </a:lvl1pPr>
          </a:lstStyle>
          <a:p>
            <a:fld id="{682140D4-0A50-4D9A-A32E-BF5DD0E18341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93298"/>
            <a:ext cx="3066733" cy="469779"/>
          </a:xfrm>
          <a:prstGeom prst="rect">
            <a:avLst/>
          </a:prstGeom>
        </p:spPr>
        <p:txBody>
          <a:bodyPr vert="horz" lIns="93921" tIns="46960" rIns="93921" bIns="4696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6" y="8893298"/>
            <a:ext cx="3066733" cy="469779"/>
          </a:xfrm>
          <a:prstGeom prst="rect">
            <a:avLst/>
          </a:prstGeom>
        </p:spPr>
        <p:txBody>
          <a:bodyPr vert="horz" lIns="93921" tIns="46960" rIns="93921" bIns="46960" rtlCol="0" anchor="b"/>
          <a:lstStyle>
            <a:lvl1pPr algn="r">
              <a:defRPr sz="1200"/>
            </a:lvl1pPr>
          </a:lstStyle>
          <a:p>
            <a:fld id="{3CF5EC48-7718-429E-ADD3-C3027B31A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75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7050" cy="469900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r">
              <a:defRPr sz="1200"/>
            </a:lvl1pPr>
          </a:lstStyle>
          <a:p>
            <a:fld id="{43A8BA7A-D2C8-4215-B085-C26CC0EC6E2D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5" tIns="45712" rIns="91425" bIns="457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6" y="4505326"/>
            <a:ext cx="5661025" cy="3687763"/>
          </a:xfrm>
          <a:prstGeom prst="rect">
            <a:avLst/>
          </a:prstGeom>
        </p:spPr>
        <p:txBody>
          <a:bodyPr vert="horz" lIns="91425" tIns="45712" rIns="91425" bIns="4571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93175"/>
            <a:ext cx="3067050" cy="469900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r">
              <a:defRPr sz="1200"/>
            </a:lvl1pPr>
          </a:lstStyle>
          <a:p>
            <a:fld id="{9A6D172B-41B4-47EF-B865-6E14EDD8A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23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Daniel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D172B-41B4-47EF-B865-6E14EDD8A3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34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D172B-41B4-47EF-B865-6E14EDD8A3A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18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xmlns="" id="{AA252507-5F69-4D8B-8A34-EC6ABCDEFB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xmlns="" id="{04FAFAAB-4022-4046-8912-29BEC6673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8" name="Date Placeholder 3">
            <a:extLst>
              <a:ext uri="{FF2B5EF4-FFF2-40B4-BE49-F238E27FC236}">
                <a16:creationId xmlns:a16="http://schemas.microsoft.com/office/drawing/2014/main" xmlns="" id="{3A3655AF-B47D-4746-925C-D3E792298E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434143-3E48-4752-A65D-8C2FFAA308E9}" type="datetime1">
              <a:rPr lang="en-US" altLang="en-US" smtClean="0">
                <a:latin typeface="Times New Roman" panose="02020603050405020304" pitchFamily="18" charset="0"/>
              </a:rPr>
              <a:pPr/>
              <a:t>5/29/2018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49" name="Slide Number Placeholder 4">
            <a:extLst>
              <a:ext uri="{FF2B5EF4-FFF2-40B4-BE49-F238E27FC236}">
                <a16:creationId xmlns:a16="http://schemas.microsoft.com/office/drawing/2014/main" xmlns="" id="{E466C8CE-249F-42EF-99E0-7043D6639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F7272B-70EB-43C8-8A5D-8B42803C5310}" type="slidenum">
              <a:rPr lang="en-US" altLang="en-US">
                <a:latin typeface="Times New Roman" panose="02020603050405020304" pitchFamily="18" charset="0"/>
              </a:rPr>
              <a:pPr/>
              <a:t>44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242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3106" indent="-29350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4008" indent="-23480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3611" indent="-23480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3215" indent="-23480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2818" indent="-2348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2422" indent="-2348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2025" indent="-2348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91629" indent="-2348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D9E3DA9-F7E8-4F28-885C-D85AE68A3E33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45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xmlns="" id="{70E93444-3302-4656-9DDB-B8CB215814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xmlns="" id="{D376FAD0-37BE-405B-A265-EECD7C19F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0964" name="Date Placeholder 3">
            <a:extLst>
              <a:ext uri="{FF2B5EF4-FFF2-40B4-BE49-F238E27FC236}">
                <a16:creationId xmlns:a16="http://schemas.microsoft.com/office/drawing/2014/main" xmlns="" id="{072B2130-A57D-483E-86DC-E313EAD2AE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6CF791-51B0-4350-96BD-8D9EE49B1615}" type="datetime1">
              <a:rPr lang="en-US" altLang="en-US" smtClean="0">
                <a:latin typeface="Times New Roman" panose="02020603050405020304" pitchFamily="18" charset="0"/>
              </a:rPr>
              <a:pPr/>
              <a:t>5/29/2018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0965" name="Slide Number Placeholder 4">
            <a:extLst>
              <a:ext uri="{FF2B5EF4-FFF2-40B4-BE49-F238E27FC236}">
                <a16:creationId xmlns:a16="http://schemas.microsoft.com/office/drawing/2014/main" xmlns="" id="{B00D435C-3DE9-48FA-A193-09D197CC3A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B42B2D-D263-4BF1-A33E-AB92D8CC4198}" type="slidenum">
              <a:rPr lang="en-US" altLang="en-US">
                <a:latin typeface="Times New Roman" panose="02020603050405020304" pitchFamily="18" charset="0"/>
              </a:rPr>
              <a:pPr/>
              <a:t>46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122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xmlns="" id="{92A62DED-C24A-49F0-93CE-B42C4E98F6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xmlns="" id="{59A385F3-52CB-4B3C-8DD5-5C2106FB8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988" name="Date Placeholder 3">
            <a:extLst>
              <a:ext uri="{FF2B5EF4-FFF2-40B4-BE49-F238E27FC236}">
                <a16:creationId xmlns:a16="http://schemas.microsoft.com/office/drawing/2014/main" xmlns="" id="{A1B1002D-E013-45F6-86E3-A29C552493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646500-ADA3-405D-8D9D-676D12AB3C27}" type="datetime1">
              <a:rPr lang="en-US" altLang="en-US" smtClean="0">
                <a:latin typeface="Times New Roman" panose="02020603050405020304" pitchFamily="18" charset="0"/>
              </a:rPr>
              <a:pPr/>
              <a:t>5/29/2018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989" name="Slide Number Placeholder 4">
            <a:extLst>
              <a:ext uri="{FF2B5EF4-FFF2-40B4-BE49-F238E27FC236}">
                <a16:creationId xmlns:a16="http://schemas.microsoft.com/office/drawing/2014/main" xmlns="" id="{DAF090B4-5A91-42E2-BBE7-E306043111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896C2B-9AFC-4B52-9F35-DA3B14D9EE2D}" type="slidenum">
              <a:rPr lang="en-US" altLang="en-US">
                <a:latin typeface="Times New Roman" panose="02020603050405020304" pitchFamily="18" charset="0"/>
              </a:rPr>
              <a:pPr/>
              <a:t>47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828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Daniel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D172B-41B4-47EF-B865-6E14EDD8A3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15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xmlns="" id="{9832656E-2FAD-4A3E-8998-165B42D943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xmlns="" id="{82155B7C-03EC-4E52-8656-1D3D60F2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4" name="Date Placeholder 3">
            <a:extLst>
              <a:ext uri="{FF2B5EF4-FFF2-40B4-BE49-F238E27FC236}">
                <a16:creationId xmlns:a16="http://schemas.microsoft.com/office/drawing/2014/main" xmlns="" id="{58BFD860-11BC-4E99-92F0-3280C8BF56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264DEDB-AB0B-4821-8D2C-17D55A2FA5AC}" type="datetime1">
              <a:rPr lang="en-US" altLang="en-US" smtClean="0">
                <a:latin typeface="Times New Roman" panose="02020603050405020304" pitchFamily="18" charset="0"/>
              </a:rPr>
              <a:pPr/>
              <a:t>5/29/2018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5605" name="Slide Number Placeholder 4">
            <a:extLst>
              <a:ext uri="{FF2B5EF4-FFF2-40B4-BE49-F238E27FC236}">
                <a16:creationId xmlns:a16="http://schemas.microsoft.com/office/drawing/2014/main" xmlns="" id="{08406F52-1B37-4868-8D56-EF34763F95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DDF7FE7-7C02-44E3-A46C-58ED06919C84}" type="slidenum">
              <a:rPr lang="en-US" altLang="en-US">
                <a:latin typeface="Times New Roman" panose="02020603050405020304" pitchFamily="18" charset="0"/>
              </a:rPr>
              <a:pPr/>
              <a:t>6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198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xmlns="" id="{7CBADD8D-981F-476C-9DAC-923D992D79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xmlns="" id="{DF7AF6EE-E5CD-4764-9C92-3E55D2BFD5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D3896C5B-3BDB-4268-A8E4-311C15AFE3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89950A6-B88C-437B-8189-1E005D7BD053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32000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teachers can not only improve their expertise in their fields, but also develop their pedagogical expertise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---what does this mean to you??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 conflicting emotions or thoughts?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 Ed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173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BCAA96A6-8B7B-4953-A93D-A7753E0273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AD5D5C-DE92-4C1E-9EA1-3F2FE3349A61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xmlns="" id="{0D0208DA-7E38-4150-9389-925B8FD5C5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xmlns="" id="{BCEC2FBA-F05E-4ECA-9D6B-E09D525A54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431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BCAA96A6-8B7B-4953-A93D-A7753E0273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AD5D5C-DE92-4C1E-9EA1-3F2FE3349A61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xmlns="" id="{0D0208DA-7E38-4150-9389-925B8FD5C5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xmlns="" id="{BCEC2FBA-F05E-4ECA-9D6B-E09D525A54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997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xmlns="" id="{319920A2-B945-461E-A183-CBEE029F88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xmlns="" id="{EEBAF5C1-A49F-4452-AAD2-DA665B6B0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6" name="Date Placeholder 3">
            <a:extLst>
              <a:ext uri="{FF2B5EF4-FFF2-40B4-BE49-F238E27FC236}">
                <a16:creationId xmlns:a16="http://schemas.microsoft.com/office/drawing/2014/main" xmlns="" id="{E58B42B8-A561-414F-9458-E0925FE582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233" indent="-29355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4204" indent="-23484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3885" indent="-23484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3567" indent="-23484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3249" indent="-23484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930" indent="-23484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2612" indent="-23484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293" indent="-23484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306B85-87EB-4FD6-B861-ABC7F76560AB}" type="datetime1">
              <a:rPr lang="en-US" altLang="en-US" smtClean="0">
                <a:latin typeface="Times New Roman" panose="02020603050405020304" pitchFamily="18" charset="0"/>
              </a:rPr>
              <a:pPr/>
              <a:t>5/29/2018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17" name="Slide Number Placeholder 4">
            <a:extLst>
              <a:ext uri="{FF2B5EF4-FFF2-40B4-BE49-F238E27FC236}">
                <a16:creationId xmlns:a16="http://schemas.microsoft.com/office/drawing/2014/main" xmlns="" id="{2E628DE5-4B60-40EE-B8B0-0298736FD3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233" indent="-29355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4204" indent="-23484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3885" indent="-23484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3567" indent="-23484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3249" indent="-23484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2930" indent="-23484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2612" indent="-23484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293" indent="-23484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B23610-8A61-4FE3-A580-B808BEB89395}" type="slidenum">
              <a:rPr lang="en-US" altLang="en-US">
                <a:latin typeface="Times New Roman" panose="02020603050405020304" pitchFamily="18" charset="0"/>
              </a:rPr>
              <a:pPr/>
              <a:t>33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706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115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8989B85-36DE-4033-8D32-58FE72E575E2}" type="datetime1">
              <a:rPr lang="en-US" smtClean="0"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547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591C-49CE-4E99-BE49-E0DB543C693B}" type="datetime1">
              <a:rPr lang="en-US" smtClean="0"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809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B93F-E84D-4DAB-970E-EB3716231131}" type="datetime1">
              <a:rPr lang="en-US" smtClean="0"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84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D23CD0-FC13-46BE-A5AC-795359765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xmlns="" id="{C7468269-56BA-4342-A0BE-F0A41C3915D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1117600" y="19050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3E08E68-2C2C-4F41-811C-333BA84F2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0" y="19050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28AC03-8ED6-42E5-8C10-5C44BD94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3395307B-6838-4C33-A80C-8A5BCE753AFE}" type="datetime1">
              <a:rPr lang="en-US" altLang="en-US" smtClean="0"/>
              <a:t>5/29/2018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9F2CE9-E5F0-4353-A630-4FBE666FC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79280B-2F59-49AF-BBF5-117F84F49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72937AFC-5B60-4C31-B31B-9652C04ED5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813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C6DB-FC73-40AA-A289-D604BD83D193}" type="datetime1">
              <a:rPr lang="en-US" smtClean="0"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933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6A016-DF4C-4AC1-A9AB-8ED65EB4D13D}" type="datetime1">
              <a:rPr lang="en-US" smtClean="0"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050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83FC-6AD1-4D1E-A856-53FCF3BA8A35}" type="datetime1">
              <a:rPr lang="en-US" smtClean="0"/>
              <a:t>5/29/2018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22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08DF8-BBE3-41F3-A267-9B93649C692D}" type="datetime1">
              <a:rPr lang="en-US" smtClean="0"/>
              <a:t>5/29/2018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06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388F1-717B-45AA-88CF-C4960C21FBBC}" type="datetime1">
              <a:rPr lang="en-US" smtClean="0"/>
              <a:t>5/29/2018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850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3B196-ED57-48D3-A5D3-764CCF3CB3AF}" type="datetime1">
              <a:rPr lang="en-US" smtClean="0"/>
              <a:t>5/29/2018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441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53A44-891A-4094-88D1-E63C343B3FC9}" type="datetime1">
              <a:rPr lang="en-US" smtClean="0"/>
              <a:t>5/29/2018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435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8612-113F-4F07-98F3-9BC94E793710}" type="datetime1">
              <a:rPr lang="en-US" smtClean="0"/>
              <a:t>5/29/2018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42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4FB2DD7-CA3C-47E2-84F8-EC3786475562}" type="datetime1">
              <a:rPr lang="en-US" smtClean="0"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449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hyperlink" Target="http://www.nccommunitycolleges.edu/student-services/nc-student-success-cente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diagramColors" Target="../diagrams/colors7.xml"/><Relationship Id="rId3" Type="http://schemas.openxmlformats.org/officeDocument/2006/relationships/image" Target="../media/image23.jpg"/><Relationship Id="rId7" Type="http://schemas.openxmlformats.org/officeDocument/2006/relationships/diagramQuickStyle" Target="../diagrams/quickStyle6.xml"/><Relationship Id="rId12" Type="http://schemas.openxmlformats.org/officeDocument/2006/relationships/diagramQuickStyle" Target="../diagrams/quickStyle7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11" Type="http://schemas.openxmlformats.org/officeDocument/2006/relationships/diagramLayout" Target="../diagrams/layout7.xml"/><Relationship Id="rId5" Type="http://schemas.openxmlformats.org/officeDocument/2006/relationships/diagramData" Target="../diagrams/data6.xml"/><Relationship Id="rId10" Type="http://schemas.openxmlformats.org/officeDocument/2006/relationships/diagramData" Target="../diagrams/data7.xml"/><Relationship Id="rId4" Type="http://schemas.openxmlformats.org/officeDocument/2006/relationships/chart" Target="../charts/chart1.xml"/><Relationship Id="rId9" Type="http://schemas.microsoft.com/office/2007/relationships/diagramDrawing" Target="../diagrams/drawing6.xml"/><Relationship Id="rId14" Type="http://schemas.microsoft.com/office/2007/relationships/diagramDrawing" Target="../diagrams/drawing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5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aacc.nche.edu/Resources/aaccprograms/pathways/Pages/default.aspx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5.jp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negiefoundation.org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37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youtu.be/XtaeK-6RcL8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9519" y="421260"/>
            <a:ext cx="5956601" cy="340654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36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GPS Network Institute I</a:t>
            </a:r>
            <a:br>
              <a:rPr lang="en-US" sz="28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28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16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Leading Change &amp; Mapping Pathways</a:t>
            </a:r>
            <a:r>
              <a:rPr lang="en-US" sz="18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18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2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32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2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May 29-30, 2018</a:t>
            </a:r>
            <a:r>
              <a:rPr lang="en-US" sz="20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20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b="1" cap="none" dirty="0">
              <a:solidFill>
                <a:srgbClr val="8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286" y="5569636"/>
            <a:ext cx="1584618" cy="602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595" y="4251438"/>
            <a:ext cx="1915852" cy="926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0884FC5-F97B-4AC3-A286-7CF3FE0C5305}"/>
              </a:ext>
            </a:extLst>
          </p:cNvPr>
          <p:cNvSpPr/>
          <p:nvPr/>
        </p:nvSpPr>
        <p:spPr>
          <a:xfrm>
            <a:off x="5974733" y="5315171"/>
            <a:ext cx="24295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>
                <a:solidFill>
                  <a:srgbClr val="000099"/>
                </a:solidFill>
              </a:rPr>
              <a:t>Serving 58 Community Colleges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D697FD-5018-4E2B-BD0F-26A5804FE0F3}"/>
              </a:ext>
            </a:extLst>
          </p:cNvPr>
          <p:cNvSpPr txBox="1"/>
          <p:nvPr/>
        </p:nvSpPr>
        <p:spPr>
          <a:xfrm>
            <a:off x="590025" y="6172504"/>
            <a:ext cx="838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http://www.nccommunitycolleges.edu/student-services/nc-student-success-center</a:t>
            </a:r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EC1DF5E-83C7-4F49-85B8-1068152A7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7888" y="4047935"/>
            <a:ext cx="1705414" cy="112965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6940C72-DC7F-402C-87DE-9F69BBFDFD85}"/>
              </a:ext>
            </a:extLst>
          </p:cNvPr>
          <p:cNvCxnSpPr>
            <a:cxnSpLocks/>
          </p:cNvCxnSpPr>
          <p:nvPr/>
        </p:nvCxnSpPr>
        <p:spPr>
          <a:xfrm>
            <a:off x="5649519" y="3879127"/>
            <a:ext cx="5956601" cy="0"/>
          </a:xfrm>
          <a:prstGeom prst="line">
            <a:avLst/>
          </a:prstGeom>
          <a:ln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AD1D16C-E6BA-4AEA-B9E6-C46117274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585" y="3170506"/>
            <a:ext cx="4009936" cy="267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3745105-EBDA-4A86-AF86-1C124D65E4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7379" y="453312"/>
            <a:ext cx="2665244" cy="255349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1A2F3F0B-95F5-4749-8D49-E201299A5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5" y="303590"/>
            <a:ext cx="11306433" cy="116977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 Community Colleges: a history of innovation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1348520"/>
              </p:ext>
            </p:extLst>
          </p:nvPr>
        </p:nvGraphicFramePr>
        <p:xfrm>
          <a:off x="288324" y="1351006"/>
          <a:ext cx="11640065" cy="5214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9250" y="4392267"/>
            <a:ext cx="1616494" cy="198953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4019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377" y="2582944"/>
            <a:ext cx="1167097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000099"/>
                </a:solidFill>
              </a:rPr>
              <a:t>The NC Student Success Center provides support for all 58 colleges to advance, scale, and sustain student success efforts. </a:t>
            </a:r>
          </a:p>
          <a:p>
            <a:pPr algn="ctr">
              <a:spcAft>
                <a:spcPts val="600"/>
              </a:spcAft>
            </a:pPr>
            <a:endParaRPr lang="en-US" sz="1200" dirty="0"/>
          </a:p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We help colleges align policies and practices to ensure access, equity, significant learning, and completion of credentials. </a:t>
            </a:r>
          </a:p>
          <a:p>
            <a:pPr algn="ctr">
              <a:spcAft>
                <a:spcPts val="600"/>
              </a:spcAft>
            </a:pPr>
            <a:endParaRPr lang="en-US" sz="1200" dirty="0"/>
          </a:p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C00000"/>
                </a:solidFill>
              </a:rPr>
              <a:t>We also represent the collective voice of NCCCS practitioners in state-level and national policy discussions.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846" y="383828"/>
            <a:ext cx="5151368" cy="2107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84" y="721038"/>
            <a:ext cx="2523843" cy="12200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1847" y="2030136"/>
            <a:ext cx="3363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2060"/>
                </a:solidFill>
              </a:rPr>
              <a:t>Serving 58 Community Colleges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D5A1B0-3880-4E5B-83CA-4B834317B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640" y="721038"/>
            <a:ext cx="1290305" cy="12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93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9493"/>
            <a:ext cx="2514601" cy="602225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sz="3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 of State </a:t>
            </a:r>
            <a:br>
              <a:rPr lang="en-US" sz="3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Success Centers</a:t>
            </a:r>
            <a:r>
              <a:rPr lang="en-US" dirty="0">
                <a:solidFill>
                  <a:srgbClr val="003399"/>
                </a:solidFill>
              </a:rPr>
              <a:t/>
            </a:r>
            <a:br>
              <a:rPr lang="en-US" dirty="0">
                <a:solidFill>
                  <a:srgbClr val="003399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78" y="601374"/>
            <a:ext cx="2798243" cy="783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905024"/>
            <a:ext cx="2593853" cy="14020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04433" y="1895912"/>
            <a:ext cx="4194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WI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4BE37F-E2EB-4B31-ACF3-72968797B7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26" t="1002" r="662" b="1277"/>
          <a:stretch/>
        </p:blipFill>
        <p:spPr>
          <a:xfrm>
            <a:off x="3113621" y="601374"/>
            <a:ext cx="8626931" cy="585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64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155" y="609600"/>
            <a:ext cx="10977852" cy="1356360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3-year funding: </a:t>
            </a:r>
            <a:r>
              <a:rPr lang="en-US" sz="53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100% grant-supported</a:t>
            </a:r>
            <a:r>
              <a:rPr lang="en-US" sz="53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3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53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098555"/>
              </p:ext>
            </p:extLst>
          </p:nvPr>
        </p:nvGraphicFramePr>
        <p:xfrm>
          <a:off x="453005" y="1853967"/>
          <a:ext cx="11400639" cy="4673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5350475-2F09-4E93-9022-82F8C4DF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694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639" y="412049"/>
            <a:ext cx="9875520" cy="135636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Governance &amp; guidance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1278640"/>
              </p:ext>
            </p:extLst>
          </p:nvPr>
        </p:nvGraphicFramePr>
        <p:xfrm>
          <a:off x="626678" y="2025871"/>
          <a:ext cx="10972801" cy="4721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6678" y="1927099"/>
            <a:ext cx="11122572" cy="871180"/>
          </a:xfrm>
          <a:prstGeom prst="round2Same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19-member Advisory Board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79843A2-4BA3-44D9-87B4-D01EB4AE1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179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2912882" y="284785"/>
          <a:ext cx="11362086" cy="6210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11120" y="523378"/>
            <a:ext cx="2981189" cy="2758763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Collaborative Improvement  &amp; Accountability</a:t>
            </a:r>
          </a:p>
          <a:p>
            <a:pPr algn="ctr"/>
            <a:r>
              <a:rPr lang="en-US" sz="2400" b="1" dirty="0"/>
              <a:t>Framework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0069" y="4046539"/>
            <a:ext cx="1892375" cy="8835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7428" y="3584874"/>
            <a:ext cx="4128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Third-Party Evaluation Team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F8C36E4-FC09-4080-8728-7E98CF2B1A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602" y="5803217"/>
            <a:ext cx="4035042" cy="5514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ABC945F-636E-49B3-B1DD-CFB542D0E680}"/>
              </a:ext>
            </a:extLst>
          </p:cNvPr>
          <p:cNvSpPr/>
          <p:nvPr/>
        </p:nvSpPr>
        <p:spPr>
          <a:xfrm>
            <a:off x="357690" y="5201156"/>
            <a:ext cx="5110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15-State National Learning Network</a:t>
            </a:r>
          </a:p>
        </p:txBody>
      </p:sp>
    </p:spTree>
    <p:extLst>
      <p:ext uri="{BB962C8B-B14F-4D97-AF65-F5344CB8AC3E}">
        <p14:creationId xmlns:p14="http://schemas.microsoft.com/office/powerpoint/2010/main" val="1431650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1729" y="654341"/>
            <a:ext cx="27851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Scope of Work</a:t>
            </a:r>
            <a:endParaRPr lang="en-US" sz="4400" dirty="0">
              <a:solidFill>
                <a:schemeClr val="accent1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15733054"/>
              </p:ext>
            </p:extLst>
          </p:nvPr>
        </p:nvGraphicFramePr>
        <p:xfrm>
          <a:off x="2097248" y="453006"/>
          <a:ext cx="9773175" cy="5972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57D4966-FFF1-4BAF-8F82-BE52FCF1E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17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230" y="538655"/>
            <a:ext cx="10263511" cy="135636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 SSC Priorities</a:t>
            </a:r>
            <a:endParaRPr lang="en-US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009" y="1937386"/>
            <a:ext cx="721399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800080"/>
                </a:solidFill>
                <a:cs typeface="Arial" panose="020B0604020202020204" pitchFamily="34" charset="0"/>
              </a:rPr>
              <a:t>Priority </a:t>
            </a:r>
            <a:r>
              <a:rPr lang="en-US" sz="3200" b="1" dirty="0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dirty="0">
                <a:solidFill>
                  <a:srgbClr val="800080"/>
                </a:solidFill>
              </a:rPr>
              <a:t> </a:t>
            </a:r>
          </a:p>
          <a:p>
            <a:pPr lvl="0"/>
            <a:endParaRPr lang="en-US" b="1" dirty="0">
              <a:solidFill>
                <a:srgbClr val="800080"/>
              </a:solidFill>
            </a:endParaRPr>
          </a:p>
          <a:p>
            <a:pPr lvl="0"/>
            <a:r>
              <a:rPr lang="en-US" sz="3600" b="1" dirty="0">
                <a:solidFill>
                  <a:srgbClr val="800080"/>
                </a:solidFill>
              </a:rPr>
              <a:t>To assist colleges with implementation of Guided Pathways to Success (NC GPS) practices for improved learning and completion rates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 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55009" y="1712207"/>
            <a:ext cx="10268125" cy="50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3D0959-561E-4751-A7D3-96B5E83E3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4B521BB-DD06-4319-BC33-2471B8560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249" y="2364650"/>
            <a:ext cx="3412772" cy="326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91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230" y="538655"/>
            <a:ext cx="10263511" cy="135636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 SSC Priorities</a:t>
            </a:r>
            <a:endParaRPr lang="en-US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6230" y="1895015"/>
            <a:ext cx="721399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C00000"/>
                </a:solidFill>
                <a:cs typeface="Arial" panose="020B0604020202020204" pitchFamily="34" charset="0"/>
              </a:rPr>
              <a:t>Priority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</a:p>
          <a:p>
            <a:pPr lvl="0"/>
            <a:endParaRPr lang="en-US" sz="1400" b="1" dirty="0">
              <a:solidFill>
                <a:srgbClr val="C00000"/>
              </a:solidFill>
            </a:endParaRPr>
          </a:p>
          <a:p>
            <a:pPr lvl="0"/>
            <a:r>
              <a:rPr lang="en-US" sz="3600" b="1" dirty="0">
                <a:solidFill>
                  <a:srgbClr val="C00000"/>
                </a:solidFill>
              </a:rPr>
              <a:t>To establish an equity action plan to address achievement gaps of underserved students (first-generation, low-income, students of color, adult students, English language learners, among others)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 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55009" y="1712207"/>
            <a:ext cx="10268125" cy="50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3D0959-561E-4751-A7D3-96B5E83E3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35F4AF-842D-4900-9613-005456F72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060" y="2572280"/>
            <a:ext cx="4231300" cy="297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11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230" y="538655"/>
            <a:ext cx="10263511" cy="135636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 SSC Priorities</a:t>
            </a:r>
            <a:endParaRPr lang="en-US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6203" y="2169161"/>
            <a:ext cx="615770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Priority 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solidFill>
                <a:schemeClr val="accent3">
                  <a:lumMod val="75000"/>
                </a:schemeClr>
              </a:solidFill>
            </a:endParaRPr>
          </a:p>
          <a:p>
            <a:pPr lvl="0"/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  <a:p>
            <a:pPr lvl="0"/>
            <a: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  <a:t>To promote a data-informed culture of continuous inquiry, learning, and improvement </a:t>
            </a:r>
          </a:p>
          <a:p>
            <a:pPr lvl="0"/>
            <a: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  <a:t>across the System</a:t>
            </a:r>
          </a:p>
          <a:p>
            <a:r>
              <a:rPr lang="en-US" sz="3600" b="1" dirty="0"/>
              <a:t> 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55009" y="1712207"/>
            <a:ext cx="10268125" cy="50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3D0959-561E-4751-A7D3-96B5E83E3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5E7B45-986D-4AC8-999D-07A00E9D2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083" y="1980532"/>
            <a:ext cx="3723617" cy="2213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1AD270B-209B-4018-A05A-6104967B0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14" y="1104958"/>
            <a:ext cx="2533778" cy="1680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xmlns="" id="{62825199-CACD-404C-AF08-04FB2B0AB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7855873"/>
              </p:ext>
            </p:extLst>
          </p:nvPr>
        </p:nvGraphicFramePr>
        <p:xfrm>
          <a:off x="7071958" y="3389797"/>
          <a:ext cx="3947694" cy="2472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865F771F-5789-4BA1-9512-0C65567845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496043"/>
              </p:ext>
            </p:extLst>
          </p:nvPr>
        </p:nvGraphicFramePr>
        <p:xfrm>
          <a:off x="6962114" y="4760092"/>
          <a:ext cx="4645413" cy="2310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xmlns="" id="{B46D4389-91E4-4EB1-AB9E-DDA064B1AA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6774496"/>
              </p:ext>
            </p:extLst>
          </p:nvPr>
        </p:nvGraphicFramePr>
        <p:xfrm>
          <a:off x="7173184" y="538655"/>
          <a:ext cx="4645413" cy="2310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736974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B7A6B31-6F4E-4163-ABB8-AB61A989D4C2}"/>
              </a:ext>
            </a:extLst>
          </p:cNvPr>
          <p:cNvSpPr/>
          <p:nvPr/>
        </p:nvSpPr>
        <p:spPr>
          <a:xfrm>
            <a:off x="410958" y="729158"/>
            <a:ext cx="111504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Welcome to the GPS Institute!</a:t>
            </a:r>
            <a:endParaRPr lang="en-US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3F8CB5F-A96A-4E0F-834F-D7138DB57F0E}"/>
              </a:ext>
            </a:extLst>
          </p:cNvPr>
          <p:cNvSpPr/>
          <p:nvPr/>
        </p:nvSpPr>
        <p:spPr>
          <a:xfrm>
            <a:off x="410957" y="2006600"/>
            <a:ext cx="781864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b="1" dirty="0"/>
              <a:t>College recognition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b="1" dirty="0"/>
              <a:t>Agenda overview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b="1" dirty="0"/>
              <a:t>Expectations &amp; guidelines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b="1" dirty="0"/>
              <a:t>Materials review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b="1" dirty="0"/>
              <a:t>Documentation/record-keeping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b="1" dirty="0"/>
              <a:t>NIC Facilitators recognition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4000" b="1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F34BD4B-24AE-418C-A343-8C43474E3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394" y="2329871"/>
            <a:ext cx="2680351" cy="340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882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5" y="303590"/>
            <a:ext cx="11306433" cy="116977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 Community Colleges: a history of innovation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288324" y="1351006"/>
          <a:ext cx="11640065" cy="5214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9250" y="4392267"/>
            <a:ext cx="1616494" cy="198953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8106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0131" y="609600"/>
            <a:ext cx="8555458" cy="9445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NCCCS Definition of Student Success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665989" y="1861688"/>
            <a:ext cx="8229600" cy="4913750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en-US" sz="3200" b="1" dirty="0">
                <a:solidFill>
                  <a:srgbClr val="C00000"/>
                </a:solidFill>
              </a:rPr>
              <a:t>Students make informed decisions.</a:t>
            </a:r>
          </a:p>
          <a:p>
            <a:pPr marL="285750" indent="-285750">
              <a:buClr>
                <a:srgbClr val="000099"/>
              </a:buClr>
            </a:pPr>
            <a:r>
              <a:rPr lang="en-US" sz="3200" b="1" dirty="0">
                <a:solidFill>
                  <a:srgbClr val="000099"/>
                </a:solidFill>
              </a:rPr>
              <a:t>Students progress through effective learning pathways that lead to valuable credentials, without unnecessary detours.</a:t>
            </a:r>
          </a:p>
          <a:p>
            <a:pPr>
              <a:buClrTx/>
            </a:pP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Students are provided integrated, targeted supports and interventions when they are most effective.</a:t>
            </a:r>
          </a:p>
          <a:p>
            <a:pPr marL="0" indent="0" algn="r">
              <a:buNone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US" sz="2400" i="1" dirty="0">
                <a:solidFill>
                  <a:srgbClr val="000099"/>
                </a:solidFill>
              </a:rPr>
              <a:t>Dr. Lisa Chapman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srgbClr val="000099"/>
                </a:solidFill>
              </a:rPr>
              <a:t>	NCCCS Executive VP/CAO</a:t>
            </a:r>
          </a:p>
          <a:p>
            <a:pPr marL="0" indent="0"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8" y="1996928"/>
            <a:ext cx="2689148" cy="36464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9241" y="5643412"/>
            <a:ext cx="3743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Roadmap to completion that includes</a:t>
            </a:r>
          </a:p>
          <a:p>
            <a:pPr algn="ctr"/>
            <a:r>
              <a:rPr lang="en-US" dirty="0"/>
              <a:t>connected courses, programs, and support services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593558" y="1496504"/>
            <a:ext cx="2717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Student Success Pathway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19" y="461301"/>
            <a:ext cx="2376426" cy="904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B2A8BBC-888B-4054-98F2-CBD89045C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0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116" y="609600"/>
            <a:ext cx="11490375" cy="135636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 Guided Pathways to Success (NC GPS)</a:t>
            </a:r>
            <a:r>
              <a:rPr lang="en-US" b="1" baseline="30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116" y="2057400"/>
            <a:ext cx="7666521" cy="4427290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4000" b="1" dirty="0">
                <a:solidFill>
                  <a:schemeClr val="tx1"/>
                </a:solidFill>
              </a:rPr>
              <a:t>integrated, institution-wide approach to creating highly structured student experiences that guide them on the pathway to completion</a:t>
            </a:r>
            <a:endParaRPr lang="en-US" sz="40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dirty="0">
                <a:solidFill>
                  <a:srgbClr val="0099CC"/>
                </a:solidFill>
              </a:rPr>
              <a:t>*Based on the </a:t>
            </a:r>
            <a:r>
              <a:rPr lang="en-US" dirty="0">
                <a:solidFill>
                  <a:srgbClr val="0099CC"/>
                </a:solidFill>
                <a:hlinkClick r:id="rId2"/>
              </a:rPr>
              <a:t>AACC Guided Pathways framework</a:t>
            </a:r>
            <a:endParaRPr lang="en-US" dirty="0">
              <a:solidFill>
                <a:srgbClr val="0099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7" y="2471636"/>
            <a:ext cx="3493311" cy="297510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755009" y="1712207"/>
            <a:ext cx="10268125" cy="50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3D54B6-CBCA-4ECD-AD5A-B440E16CE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843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009" y="609600"/>
            <a:ext cx="10462157" cy="1356360"/>
          </a:xfrm>
        </p:spPr>
        <p:txBody>
          <a:bodyPr>
            <a:no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NC-GPS: Essential Practice 1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373744"/>
            <a:ext cx="3567545" cy="3463637"/>
          </a:xfrm>
        </p:spPr>
        <p:txBody>
          <a:bodyPr>
            <a:normAutofit/>
          </a:bodyPr>
          <a:lstStyle/>
          <a:p>
            <a:pPr marL="45720" indent="0" algn="ctr">
              <a:spcAft>
                <a:spcPts val="1800"/>
              </a:spcAft>
              <a:buClrTx/>
              <a:buNone/>
            </a:pPr>
            <a:r>
              <a:rPr lang="en-US" sz="5400" b="1" dirty="0">
                <a:solidFill>
                  <a:schemeClr val="tx1"/>
                </a:solidFill>
              </a:rPr>
              <a:t>Clarify paths to student end goals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55009" y="1712207"/>
            <a:ext cx="10268125" cy="50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527" y="1965960"/>
            <a:ext cx="6206835" cy="44308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8DE4D3E-4727-4D84-845D-63714DE3A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077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83" y="609600"/>
            <a:ext cx="10324837" cy="1356360"/>
          </a:xfrm>
        </p:spPr>
        <p:txBody>
          <a:bodyPr>
            <a:no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NC-GPS: Essential Practice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634" y="2354716"/>
            <a:ext cx="4761187" cy="3260436"/>
          </a:xfrm>
        </p:spPr>
        <p:txBody>
          <a:bodyPr>
            <a:normAutofit lnSpcReduction="10000"/>
          </a:bodyPr>
          <a:lstStyle/>
          <a:p>
            <a:pPr marL="45720" indent="0" algn="ctr">
              <a:spcAft>
                <a:spcPts val="1800"/>
              </a:spcAft>
              <a:buClrTx/>
              <a:buNone/>
            </a:pPr>
            <a:r>
              <a:rPr lang="en-US" sz="5400" b="1" dirty="0">
                <a:solidFill>
                  <a:schemeClr val="tx1"/>
                </a:solidFill>
              </a:rPr>
              <a:t>Help students choose and enter a pathway</a:t>
            </a:r>
          </a:p>
          <a:p>
            <a:endParaRPr lang="en-US" dirty="0"/>
          </a:p>
        </p:txBody>
      </p:sp>
      <p:pic>
        <p:nvPicPr>
          <p:cNvPr id="5" name="Picture 1" descr="C:\Users\newton.roxanne\Desktop\MP900400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9822" y="2296912"/>
            <a:ext cx="5520032" cy="3678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 flipV="1">
            <a:off x="755009" y="1712207"/>
            <a:ext cx="10268125" cy="50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996811-F626-42F4-A3A7-A332E6D6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570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009" y="609600"/>
            <a:ext cx="10493688" cy="1356360"/>
          </a:xfrm>
        </p:spPr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NC-GPS: Essential Practice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4183" y="2819400"/>
            <a:ext cx="4380345" cy="4038600"/>
          </a:xfrm>
        </p:spPr>
        <p:txBody>
          <a:bodyPr/>
          <a:lstStyle/>
          <a:p>
            <a:pPr marL="45720" indent="0" algn="ctr">
              <a:lnSpc>
                <a:spcPct val="100000"/>
              </a:lnSpc>
              <a:spcAft>
                <a:spcPts val="4200"/>
              </a:spcAft>
              <a:buClrTx/>
              <a:buNone/>
            </a:pPr>
            <a:r>
              <a:rPr lang="en-US" sz="5400" b="1" dirty="0">
                <a:solidFill>
                  <a:schemeClr val="tx1"/>
                </a:solidFill>
              </a:rPr>
              <a:t>Help students stay on path</a:t>
            </a:r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55009" y="1712207"/>
            <a:ext cx="10268125" cy="50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018" y="1965960"/>
            <a:ext cx="6133108" cy="437730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B228A3-F95F-4AC7-B633-B3AC6259F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838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009" y="609600"/>
            <a:ext cx="10263511" cy="1356360"/>
          </a:xfrm>
        </p:spPr>
        <p:txBody>
          <a:bodyPr>
            <a:no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NC-GPS: Essential Practice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anose="020B0604020202020204" pitchFamily="34" charset="-128"/>
                <a:cs typeface="Arial Unicode MS" panose="020B0604020202020204" pitchFamily="34" charset="-128"/>
              </a:rPr>
              <a:t>4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2280" y="2559947"/>
            <a:ext cx="49623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</a:pPr>
            <a:r>
              <a:rPr lang="en-US" sz="5400" b="1" dirty="0"/>
              <a:t>Ensure that   students are learning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55009" y="1712207"/>
            <a:ext cx="10268125" cy="50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669" y="2218801"/>
            <a:ext cx="6476320" cy="441530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3D0959-561E-4751-A7D3-96B5E83E3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553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79A3E9-14D5-4319-AC1F-C247D7767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74" y="597828"/>
            <a:ext cx="4675516" cy="67710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NC GPS Plan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5533D073-EB81-4AF5-893C-F4CA25822B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8226699"/>
              </p:ext>
            </p:extLst>
          </p:nvPr>
        </p:nvGraphicFramePr>
        <p:xfrm>
          <a:off x="378100" y="1859118"/>
          <a:ext cx="11435800" cy="4364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70E644-4811-4C3C-B689-8F8E7BA55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2731" y="457760"/>
            <a:ext cx="1266444" cy="121334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A97F51E-5D04-4FCB-B7DB-3D90A517A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735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4496"/>
            <a:ext cx="7808251" cy="90577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&amp; learning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9" y="2197029"/>
            <a:ext cx="9800007" cy="339004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Tx/>
            </a:pPr>
            <a:r>
              <a:rPr lang="en-US" sz="3600" b="1" dirty="0">
                <a:solidFill>
                  <a:schemeClr val="tx1"/>
                </a:solidFill>
              </a:rPr>
              <a:t>NC GPS Cohort colleges</a:t>
            </a:r>
          </a:p>
          <a:p>
            <a:pPr>
              <a:lnSpc>
                <a:spcPct val="120000"/>
              </a:lnSpc>
              <a:spcBef>
                <a:spcPts val="0"/>
              </a:spcBef>
              <a:buClrTx/>
            </a:pPr>
            <a:r>
              <a:rPr lang="en-US" sz="3600" b="1" dirty="0">
                <a:solidFill>
                  <a:schemeClr val="tx1"/>
                </a:solidFill>
              </a:rPr>
              <a:t>Cross-institutional learning teams</a:t>
            </a:r>
          </a:p>
          <a:p>
            <a:pPr>
              <a:lnSpc>
                <a:spcPct val="120000"/>
              </a:lnSpc>
              <a:spcBef>
                <a:spcPts val="0"/>
              </a:spcBef>
              <a:buClrTx/>
            </a:pPr>
            <a:r>
              <a:rPr lang="en-US" sz="3600" b="1" dirty="0">
                <a:solidFill>
                  <a:schemeClr val="tx1"/>
                </a:solidFill>
              </a:rPr>
              <a:t>System-wide practitioner engagement</a:t>
            </a:r>
          </a:p>
          <a:p>
            <a:pPr>
              <a:lnSpc>
                <a:spcPct val="120000"/>
              </a:lnSpc>
              <a:spcBef>
                <a:spcPts val="0"/>
              </a:spcBef>
              <a:buClrTx/>
            </a:pPr>
            <a:r>
              <a:rPr lang="en-US" sz="3600" b="1" dirty="0">
                <a:solidFill>
                  <a:schemeClr val="tx1"/>
                </a:solidFill>
              </a:rPr>
              <a:t>System-wide student engagement</a:t>
            </a:r>
          </a:p>
          <a:p>
            <a:pPr>
              <a:lnSpc>
                <a:spcPct val="120000"/>
              </a:lnSpc>
              <a:spcBef>
                <a:spcPts val="0"/>
              </a:spcBef>
              <a:buClrTx/>
            </a:pPr>
            <a:r>
              <a:rPr lang="en-US" sz="3600" b="1" dirty="0">
                <a:solidFill>
                  <a:schemeClr val="tx1"/>
                </a:solidFill>
              </a:rPr>
              <a:t>National and state network and research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E92BE4-B445-493F-B73A-F715AF513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306" y="732169"/>
            <a:ext cx="2752238" cy="26368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16747DE-0EDE-41F0-960B-BA3406831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961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D758A968-C1AF-42FD-8547-B2067784D5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5394757"/>
              </p:ext>
            </p:extLst>
          </p:nvPr>
        </p:nvGraphicFramePr>
        <p:xfrm>
          <a:off x="1056289" y="890752"/>
          <a:ext cx="10720551" cy="5888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E5DDCF-4F72-48A1-B000-475860BF3784}"/>
              </a:ext>
            </a:extLst>
          </p:cNvPr>
          <p:cNvSpPr txBox="1"/>
          <p:nvPr/>
        </p:nvSpPr>
        <p:spPr>
          <a:xfrm>
            <a:off x="7581079" y="5840085"/>
            <a:ext cx="2992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*</a:t>
            </a:r>
            <a:r>
              <a:rPr lang="en-US" b="1" dirty="0"/>
              <a:t>Networked Improvement Community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4D8084B-302E-41CE-9756-E5A7403CFD84}"/>
              </a:ext>
            </a:extLst>
          </p:cNvPr>
          <p:cNvSpPr/>
          <p:nvPr/>
        </p:nvSpPr>
        <p:spPr>
          <a:xfrm>
            <a:off x="305047" y="305977"/>
            <a:ext cx="11254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NCCCS Continuous Inquiry &amp; Improvement Model</a:t>
            </a:r>
            <a:endParaRPr lang="en-US" sz="3600" b="1" dirty="0">
              <a:solidFill>
                <a:srgbClr val="003399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88CC211-D451-42F2-A042-4B4A93C8A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64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7941D8-C2A0-4B30-8935-B9D896997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318" y="1756968"/>
            <a:ext cx="2857564" cy="273774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0383" y="597860"/>
            <a:ext cx="10647143" cy="1181734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600" b="1" spc="-5" dirty="0">
                <a:solidFill>
                  <a:srgbClr val="003399"/>
                </a:solidFill>
                <a:latin typeface="Segoe UI"/>
                <a:cs typeface="Segoe UI"/>
              </a:rPr>
              <a:t>Congratulations to the 2018 Network colleges!</a:t>
            </a:r>
            <a:r>
              <a:rPr lang="en-US" sz="4000" b="1" spc="5" dirty="0">
                <a:solidFill>
                  <a:srgbClr val="003399"/>
                </a:solidFill>
                <a:latin typeface="Segoe UI"/>
                <a:cs typeface="Segoe UI"/>
              </a:rPr>
              <a:t/>
            </a:r>
            <a:br>
              <a:rPr lang="en-US" sz="4000" b="1" spc="5" dirty="0">
                <a:solidFill>
                  <a:srgbClr val="003399"/>
                </a:solidFill>
                <a:latin typeface="Segoe UI"/>
                <a:cs typeface="Segoe UI"/>
              </a:rPr>
            </a:br>
            <a:endParaRPr sz="4000" dirty="0">
              <a:solidFill>
                <a:srgbClr val="003399"/>
              </a:solidFill>
              <a:latin typeface="Segoe UI"/>
              <a:cs typeface="Segoe U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5CD8BCB-80A2-4349-8A52-3EF84A4EC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629" y="1671145"/>
            <a:ext cx="5514251" cy="4409614"/>
          </a:xfrm>
        </p:spPr>
        <p:txBody>
          <a:bodyPr/>
          <a:lstStyle/>
          <a:p>
            <a:pPr marL="527050" indent="-514350">
              <a:spcBef>
                <a:spcPts val="105"/>
              </a:spcBef>
              <a:buClrTx/>
              <a:tabLst>
                <a:tab pos="355600" algn="l"/>
                <a:tab pos="356235" algn="l"/>
              </a:tabLst>
            </a:pPr>
            <a:r>
              <a:rPr lang="en-US" sz="3200" b="1" spc="-5" dirty="0">
                <a:solidFill>
                  <a:schemeClr val="tx1"/>
                </a:solidFill>
                <a:latin typeface="Segoe UI"/>
                <a:cs typeface="Segoe UI"/>
              </a:rPr>
              <a:t>A-B Tech CC</a:t>
            </a:r>
          </a:p>
          <a:p>
            <a:pPr marL="527050" indent="-514350">
              <a:spcBef>
                <a:spcPts val="105"/>
              </a:spcBef>
              <a:buClrTx/>
              <a:tabLst>
                <a:tab pos="355600" algn="l"/>
                <a:tab pos="356235" algn="l"/>
              </a:tabLst>
            </a:pPr>
            <a:r>
              <a:rPr lang="en-US" sz="3200" b="1" spc="-5" dirty="0">
                <a:solidFill>
                  <a:schemeClr val="tx1"/>
                </a:solidFill>
                <a:latin typeface="Segoe UI"/>
                <a:cs typeface="Segoe UI"/>
              </a:rPr>
              <a:t>Caldwell CC &amp; TI</a:t>
            </a:r>
          </a:p>
          <a:p>
            <a:pPr marL="527050" indent="-514350">
              <a:spcBef>
                <a:spcPts val="105"/>
              </a:spcBef>
              <a:buClrTx/>
              <a:tabLst>
                <a:tab pos="355600" algn="l"/>
                <a:tab pos="356235" algn="l"/>
              </a:tabLst>
            </a:pPr>
            <a:r>
              <a:rPr lang="en-US" sz="3200" b="1" spc="-5" dirty="0">
                <a:solidFill>
                  <a:schemeClr val="tx1"/>
                </a:solidFill>
                <a:latin typeface="Segoe UI"/>
                <a:cs typeface="Segoe UI"/>
              </a:rPr>
              <a:t>Carteret CC</a:t>
            </a:r>
          </a:p>
          <a:p>
            <a:pPr marL="527050" indent="-514350">
              <a:spcBef>
                <a:spcPts val="105"/>
              </a:spcBef>
              <a:buClrTx/>
              <a:tabLst>
                <a:tab pos="355600" algn="l"/>
                <a:tab pos="356235" algn="l"/>
              </a:tabLst>
            </a:pPr>
            <a:r>
              <a:rPr lang="en-US" sz="3200" b="1" spc="-5" dirty="0">
                <a:solidFill>
                  <a:schemeClr val="tx1"/>
                </a:solidFill>
                <a:latin typeface="Segoe UI"/>
                <a:cs typeface="Segoe UI"/>
              </a:rPr>
              <a:t>Central Carolina CC</a:t>
            </a:r>
          </a:p>
          <a:p>
            <a:pPr marL="527050" indent="-514350">
              <a:spcBef>
                <a:spcPts val="105"/>
              </a:spcBef>
              <a:buClrTx/>
              <a:tabLst>
                <a:tab pos="355600" algn="l"/>
                <a:tab pos="356235" algn="l"/>
              </a:tabLst>
            </a:pPr>
            <a:r>
              <a:rPr lang="en-US" sz="3200" b="1" spc="-5" dirty="0">
                <a:solidFill>
                  <a:schemeClr val="tx1"/>
                </a:solidFill>
                <a:latin typeface="Segoe UI"/>
                <a:cs typeface="Segoe UI"/>
              </a:rPr>
              <a:t>Cleveland CC</a:t>
            </a:r>
          </a:p>
          <a:p>
            <a:pPr marL="527050" indent="-514350">
              <a:spcBef>
                <a:spcPts val="105"/>
              </a:spcBef>
              <a:buClrTx/>
              <a:tabLst>
                <a:tab pos="355600" algn="l"/>
                <a:tab pos="356235" algn="l"/>
              </a:tabLst>
            </a:pPr>
            <a:r>
              <a:rPr lang="en-US" sz="3200" b="1" spc="-5" dirty="0">
                <a:solidFill>
                  <a:schemeClr val="tx1"/>
                </a:solidFill>
                <a:latin typeface="Segoe UI"/>
                <a:cs typeface="Segoe UI"/>
              </a:rPr>
              <a:t>Davidson CCC</a:t>
            </a:r>
          </a:p>
          <a:p>
            <a:pPr marL="527050" indent="-514350">
              <a:spcBef>
                <a:spcPts val="105"/>
              </a:spcBef>
              <a:buClrTx/>
              <a:tabLst>
                <a:tab pos="355600" algn="l"/>
                <a:tab pos="356235" algn="l"/>
              </a:tabLst>
            </a:pPr>
            <a:r>
              <a:rPr lang="en-US" sz="3200" b="1" spc="-5" dirty="0">
                <a:solidFill>
                  <a:schemeClr val="tx1"/>
                </a:solidFill>
                <a:latin typeface="Segoe UI"/>
                <a:cs typeface="Segoe UI"/>
              </a:rPr>
              <a:t>Durham Tech CC</a:t>
            </a:r>
          </a:p>
          <a:p>
            <a:pPr marL="527050" indent="-514350">
              <a:spcBef>
                <a:spcPts val="105"/>
              </a:spcBef>
              <a:buClrTx/>
              <a:tabLst>
                <a:tab pos="355600" algn="l"/>
                <a:tab pos="356235" algn="l"/>
              </a:tabLst>
            </a:pPr>
            <a:r>
              <a:rPr lang="en-US" sz="3200" b="1" spc="-5" dirty="0">
                <a:solidFill>
                  <a:schemeClr val="tx1"/>
                </a:solidFill>
                <a:latin typeface="Segoe UI"/>
                <a:cs typeface="Segoe UI"/>
              </a:rPr>
              <a:t>Gaston College</a:t>
            </a:r>
          </a:p>
          <a:p>
            <a:pPr marL="527050" indent="-514350">
              <a:spcBef>
                <a:spcPts val="105"/>
              </a:spcBef>
              <a:buClrTx/>
              <a:tabLst>
                <a:tab pos="355600" algn="l"/>
                <a:tab pos="356235" algn="l"/>
              </a:tabLst>
            </a:pPr>
            <a:r>
              <a:rPr lang="en-US" sz="3200" b="1" spc="-5" dirty="0">
                <a:solidFill>
                  <a:schemeClr val="tx1"/>
                </a:solidFill>
                <a:latin typeface="Segoe UI"/>
                <a:cs typeface="Segoe UI"/>
              </a:rPr>
              <a:t>Halifax CC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300F0E5A-742D-4943-8419-996E051E1D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6659" y="1671145"/>
            <a:ext cx="4754880" cy="4023360"/>
          </a:xfrm>
        </p:spPr>
        <p:txBody>
          <a:bodyPr>
            <a:noAutofit/>
          </a:bodyPr>
          <a:lstStyle/>
          <a:p>
            <a:pPr marL="527050" indent="-514350">
              <a:spcBef>
                <a:spcPts val="105"/>
              </a:spcBef>
              <a:buClrTx/>
              <a:tabLst>
                <a:tab pos="355600" algn="l"/>
                <a:tab pos="356235" algn="l"/>
              </a:tabLst>
            </a:pPr>
            <a:r>
              <a:rPr lang="en-US" sz="3200" b="1" spc="-5" dirty="0">
                <a:solidFill>
                  <a:schemeClr val="tx1"/>
                </a:solidFill>
                <a:latin typeface="Segoe UI"/>
                <a:cs typeface="Segoe UI"/>
              </a:rPr>
              <a:t>Haywood CC</a:t>
            </a:r>
          </a:p>
          <a:p>
            <a:pPr marL="527050" indent="-514350">
              <a:spcBef>
                <a:spcPts val="105"/>
              </a:spcBef>
              <a:buClrTx/>
              <a:tabLst>
                <a:tab pos="355600" algn="l"/>
                <a:tab pos="356235" algn="l"/>
              </a:tabLst>
            </a:pPr>
            <a:r>
              <a:rPr lang="en-US" sz="3200" b="1" spc="-5" dirty="0">
                <a:solidFill>
                  <a:schemeClr val="tx1"/>
                </a:solidFill>
                <a:latin typeface="Segoe UI"/>
                <a:cs typeface="Segoe UI"/>
              </a:rPr>
              <a:t>Lenoir CC</a:t>
            </a:r>
          </a:p>
          <a:p>
            <a:pPr marL="527050" indent="-514350">
              <a:spcBef>
                <a:spcPts val="105"/>
              </a:spcBef>
              <a:buClrTx/>
              <a:tabLst>
                <a:tab pos="355600" algn="l"/>
                <a:tab pos="356235" algn="l"/>
              </a:tabLst>
            </a:pPr>
            <a:r>
              <a:rPr lang="en-US" sz="3200" b="1" spc="-5" dirty="0">
                <a:solidFill>
                  <a:schemeClr val="tx1"/>
                </a:solidFill>
                <a:latin typeface="Segoe UI"/>
                <a:cs typeface="Segoe UI"/>
              </a:rPr>
              <a:t>Mitchell CC</a:t>
            </a:r>
          </a:p>
          <a:p>
            <a:pPr marL="527050" indent="-514350">
              <a:spcBef>
                <a:spcPts val="105"/>
              </a:spcBef>
              <a:buClrTx/>
              <a:tabLst>
                <a:tab pos="355600" algn="l"/>
                <a:tab pos="356235" algn="l"/>
              </a:tabLst>
            </a:pPr>
            <a:r>
              <a:rPr lang="en-US" sz="3200" b="1" spc="-5" dirty="0">
                <a:solidFill>
                  <a:schemeClr val="tx1"/>
                </a:solidFill>
                <a:latin typeface="Segoe UI"/>
                <a:cs typeface="Segoe UI"/>
              </a:rPr>
              <a:t>Nash CC</a:t>
            </a:r>
          </a:p>
          <a:p>
            <a:pPr marL="527050" indent="-514350">
              <a:spcBef>
                <a:spcPts val="105"/>
              </a:spcBef>
              <a:buClrTx/>
              <a:tabLst>
                <a:tab pos="355600" algn="l"/>
                <a:tab pos="356235" algn="l"/>
              </a:tabLst>
            </a:pPr>
            <a:r>
              <a:rPr lang="en-US" sz="3200" b="1" spc="-5" dirty="0">
                <a:solidFill>
                  <a:schemeClr val="tx1"/>
                </a:solidFill>
                <a:latin typeface="Segoe UI"/>
                <a:cs typeface="Segoe UI"/>
              </a:rPr>
              <a:t>Piedmont CC</a:t>
            </a:r>
          </a:p>
          <a:p>
            <a:pPr marL="527050" indent="-514350">
              <a:spcBef>
                <a:spcPts val="105"/>
              </a:spcBef>
              <a:buClrTx/>
              <a:tabLst>
                <a:tab pos="355600" algn="l"/>
                <a:tab pos="356235" algn="l"/>
              </a:tabLst>
            </a:pPr>
            <a:r>
              <a:rPr lang="en-US" sz="3200" b="1" spc="-5" dirty="0">
                <a:solidFill>
                  <a:schemeClr val="tx1"/>
                </a:solidFill>
                <a:latin typeface="Segoe UI"/>
                <a:cs typeface="Segoe UI"/>
              </a:rPr>
              <a:t>Pitt CC</a:t>
            </a:r>
          </a:p>
          <a:p>
            <a:pPr marL="527050" indent="-514350">
              <a:spcBef>
                <a:spcPts val="105"/>
              </a:spcBef>
              <a:buClrTx/>
              <a:tabLst>
                <a:tab pos="355600" algn="l"/>
                <a:tab pos="356235" algn="l"/>
              </a:tabLst>
            </a:pPr>
            <a:r>
              <a:rPr lang="en-US" sz="3200" b="1" spc="-5" dirty="0">
                <a:solidFill>
                  <a:schemeClr val="tx1"/>
                </a:solidFill>
                <a:latin typeface="Segoe UI"/>
                <a:cs typeface="Segoe UI"/>
              </a:rPr>
              <a:t>Roanoke-Chowan CC</a:t>
            </a:r>
          </a:p>
          <a:p>
            <a:pPr marL="527050" indent="-514350">
              <a:spcBef>
                <a:spcPts val="105"/>
              </a:spcBef>
              <a:buClrTx/>
              <a:tabLst>
                <a:tab pos="355600" algn="l"/>
                <a:tab pos="356235" algn="l"/>
              </a:tabLst>
            </a:pPr>
            <a:r>
              <a:rPr lang="en-US" sz="3200" b="1" spc="-5" dirty="0">
                <a:solidFill>
                  <a:schemeClr val="tx1"/>
                </a:solidFill>
                <a:latin typeface="Segoe UI"/>
                <a:cs typeface="Segoe UI"/>
              </a:rPr>
              <a:t>Wilkes CC</a:t>
            </a:r>
          </a:p>
          <a:p>
            <a:pPr marL="12700" indent="0">
              <a:spcBef>
                <a:spcPts val="105"/>
              </a:spcBef>
              <a:buClr>
                <a:srgbClr val="800080"/>
              </a:buClr>
              <a:buNone/>
              <a:tabLst>
                <a:tab pos="355600" algn="l"/>
                <a:tab pos="356235" algn="l"/>
              </a:tabLst>
            </a:pPr>
            <a:endParaRPr lang="en-US" sz="3200" b="1" spc="-5" dirty="0">
              <a:solidFill>
                <a:srgbClr val="800080"/>
              </a:solidFill>
              <a:latin typeface="Segoe UI"/>
              <a:cs typeface="Segoe U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176D0BC-83BD-483F-A623-29387D2C1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510384" y="1170522"/>
            <a:ext cx="11297987" cy="10111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spcBef>
                <a:spcPts val="10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endParaRPr lang="en-US" sz="3200" b="1" spc="-5" dirty="0">
              <a:solidFill>
                <a:srgbClr val="800080"/>
              </a:solidFill>
              <a:latin typeface="Segoe UI"/>
              <a:cs typeface="Segoe UI"/>
            </a:endParaRPr>
          </a:p>
          <a:p>
            <a:pPr marL="355600" indent="-342900">
              <a:spcBef>
                <a:spcPts val="10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endParaRPr sz="3200" dirty="0">
              <a:solidFill>
                <a:srgbClr val="800080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854075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82CDC2-6958-48CB-AFDF-7D4056D5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09" y="533400"/>
            <a:ext cx="9772291" cy="123110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Integrating improvement science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763B3A-BBD4-4F61-BD2B-0ACDEBE44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652" y="384060"/>
            <a:ext cx="2273396" cy="21780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43A859-7FAC-4C45-BE73-B112CC1B9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775" y="2230332"/>
            <a:ext cx="7205764" cy="3693319"/>
          </a:xfrm>
        </p:spPr>
        <p:txBody>
          <a:bodyPr>
            <a:noAutofit/>
          </a:bodyPr>
          <a:lstStyle/>
          <a:p>
            <a:pPr marL="571500" indent="-571500">
              <a:buClrTx/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chemeClr val="tx1"/>
                </a:solidFill>
              </a:rPr>
              <a:t>Accelerate learning-by-doing</a:t>
            </a:r>
          </a:p>
          <a:p>
            <a:pPr marL="571500" indent="-571500">
              <a:buClrTx/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chemeClr val="tx1"/>
                </a:solidFill>
              </a:rPr>
              <a:t>User-centered, problem-centered approach</a:t>
            </a:r>
          </a:p>
          <a:p>
            <a:pPr marL="571500" indent="-571500">
              <a:buClrTx/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chemeClr val="tx1"/>
                </a:solidFill>
              </a:rPr>
              <a:t>Develop capacity at the college and system levels for </a:t>
            </a:r>
            <a:r>
              <a:rPr lang="en-US" sz="3600" b="1" dirty="0">
                <a:solidFill>
                  <a:schemeClr val="tx1"/>
                </a:solidFill>
                <a:hlinkClick r:id="rId3"/>
              </a:rPr>
              <a:t>continuous learning and improvement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FF8BF6-649F-415A-9983-FF3BD3EA0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B82AEA-ABFE-44D3-B0E3-46DF0E131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460" y="3238951"/>
            <a:ext cx="3833502" cy="2308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4778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95990938-5EC9-4B3B-93D9-C75E88B459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369" y="452987"/>
            <a:ext cx="11645661" cy="97899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altLang="en-US" sz="4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Networked Improvement Communities (NICs)</a:t>
            </a: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xmlns="" id="{BAF95F93-854B-4EBA-ACDF-C598DFB54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581400"/>
            <a:ext cx="3733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C5B6B57-80C8-42B5-8EF6-4F4621596655}"/>
              </a:ext>
            </a:extLst>
          </p:cNvPr>
          <p:cNvSpPr/>
          <p:nvPr/>
        </p:nvSpPr>
        <p:spPr>
          <a:xfrm>
            <a:off x="5702061" y="2100834"/>
            <a:ext cx="5650302" cy="3330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</a:rPr>
              <a:t>intentionally designed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</a:rPr>
              <a:t>social organizations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</a:rPr>
              <a:t>with a distinct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</a:rPr>
              <a:t>problem-solving focus </a:t>
            </a:r>
          </a:p>
        </p:txBody>
      </p:sp>
      <p:pic>
        <p:nvPicPr>
          <p:cNvPr id="5" name="Picture 2" descr="C:\Users\newton.roxanne\Desktop\MP900441047.JPG">
            <a:extLst>
              <a:ext uri="{FF2B5EF4-FFF2-40B4-BE49-F238E27FC236}">
                <a16:creationId xmlns:a16="http://schemas.microsoft.com/office/drawing/2014/main" xmlns="" id="{06A0E205-E4CE-4E7C-9412-34142FE26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5069" y="1751285"/>
            <a:ext cx="4029562" cy="4029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59043FC-9586-44B6-8CBC-21B7BCCB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7AFC-5B60-4C31-B31B-9652C04ED5FF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498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95990938-5EC9-4B3B-93D9-C75E88B459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369" y="452987"/>
            <a:ext cx="11645661" cy="97899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altLang="en-US" sz="4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Networked Improvement Communities (NICs)</a:t>
            </a: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xmlns="" id="{BAF95F93-854B-4EBA-ACDF-C598DFB54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581400"/>
            <a:ext cx="3733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C5B6B57-80C8-42B5-8EF6-4F4621596655}"/>
              </a:ext>
            </a:extLst>
          </p:cNvPr>
          <p:cNvSpPr/>
          <p:nvPr/>
        </p:nvSpPr>
        <p:spPr>
          <a:xfrm>
            <a:off x="5805578" y="2304127"/>
            <a:ext cx="565030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chemeClr val="hlink"/>
              </a:buClr>
              <a:buSzPct val="110000"/>
            </a:pPr>
            <a:r>
              <a:rPr lang="en-US" sz="3600" b="1" dirty="0">
                <a:solidFill>
                  <a:srgbClr val="C00000"/>
                </a:solidFill>
              </a:rPr>
              <a:t>a colleagueship of expertise building on the hard work and creativity of many</a:t>
            </a:r>
            <a:endParaRPr lang="en-US" altLang="en-US" sz="7200" dirty="0">
              <a:solidFill>
                <a:srgbClr val="C00000"/>
              </a:solidFill>
              <a:latin typeface="Tahoma" panose="020B0604030504040204" pitchFamily="34" charset="0"/>
            </a:endParaRPr>
          </a:p>
          <a:p>
            <a:pPr algn="ctr"/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C7E373-B430-48FF-8142-579AD21A0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233" y="2057738"/>
            <a:ext cx="4238420" cy="360968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A192BFA-736C-4A50-8241-D4910FF1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7AFC-5B60-4C31-B31B-9652C04ED5FF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489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>
            <a:extLst>
              <a:ext uri="{FF2B5EF4-FFF2-40B4-BE49-F238E27FC236}">
                <a16:creationId xmlns:a16="http://schemas.microsoft.com/office/drawing/2014/main" xmlns="" id="{CD9FF7A1-0D39-47D0-8A0C-1897D6224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6360" y="2386985"/>
            <a:ext cx="4682667" cy="278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None/>
            </a:pPr>
            <a:r>
              <a:rPr lang="en-US" altLang="en-US" sz="4400" dirty="0">
                <a:solidFill>
                  <a:srgbClr val="C00000"/>
                </a:solidFill>
                <a:latin typeface="Tahoma" panose="020B0604030504040204" pitchFamily="34" charset="0"/>
              </a:rPr>
              <a:t>NIC Facilitators are GPS coaches and change leaders.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3F7A8B-6E9E-4641-A27E-D2DF8999D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45" y="2179145"/>
            <a:ext cx="4655890" cy="3085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6496FE1-8166-4A6B-94A9-563912BB1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2D88-20B4-4714-BE13-1C91B21ADBF5}" type="slidenum">
              <a:rPr lang="en-US" smtClean="0"/>
              <a:t>33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2E9F189-005B-47D7-87CC-89919B2BF380}"/>
              </a:ext>
            </a:extLst>
          </p:cNvPr>
          <p:cNvSpPr/>
          <p:nvPr/>
        </p:nvSpPr>
        <p:spPr>
          <a:xfrm>
            <a:off x="960190" y="719248"/>
            <a:ext cx="87843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Role and Responsibilities of NIC Facilitators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44499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E253508-0665-4930-8284-1C691DCE7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2D88-20B4-4714-BE13-1C91B21ADBF5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4264A6-6E01-446D-A89E-7E5B272A6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761" y="2547942"/>
            <a:ext cx="5337675" cy="2316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2E0F66A-277D-4F01-B741-C6A23FB73FF8}"/>
              </a:ext>
            </a:extLst>
          </p:cNvPr>
          <p:cNvSpPr/>
          <p:nvPr/>
        </p:nvSpPr>
        <p:spPr>
          <a:xfrm>
            <a:off x="719181" y="1029641"/>
            <a:ext cx="66050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Leading Change in the NIC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27680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D3271A-0B44-4CBC-94B0-0AE801EF7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614" y="609600"/>
            <a:ext cx="11264462" cy="135636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Understanding our students in context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A465EB-8892-49F7-9A5D-BC675F851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261" y="2179024"/>
            <a:ext cx="5421168" cy="3615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1669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D3271A-0B44-4CBC-94B0-0AE801EF7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69" y="401433"/>
            <a:ext cx="11264462" cy="135636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Why do some students succeed. . 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A465EB-8892-49F7-9A5D-BC675F851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646" y="1757793"/>
            <a:ext cx="5421168" cy="3615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19F3696-239D-4FF5-BA97-46E70162C074}"/>
              </a:ext>
            </a:extLst>
          </p:cNvPr>
          <p:cNvSpPr/>
          <p:nvPr/>
        </p:nvSpPr>
        <p:spPr>
          <a:xfrm>
            <a:off x="5247118" y="5665862"/>
            <a:ext cx="66421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. . .and others don’t?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578217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D3271A-0B44-4CBC-94B0-0AE801EF7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614" y="609600"/>
            <a:ext cx="11264462" cy="135636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Understanding our colleagues in context</a:t>
            </a:r>
          </a:p>
        </p:txBody>
      </p:sp>
      <p:pic>
        <p:nvPicPr>
          <p:cNvPr id="5" name="Picture 4" descr="C:\Users\newton.roxanne\Desktop\MP900399434.JPG">
            <a:extLst>
              <a:ext uri="{FF2B5EF4-FFF2-40B4-BE49-F238E27FC236}">
                <a16:creationId xmlns:a16="http://schemas.microsoft.com/office/drawing/2014/main" xmlns="" id="{1466CAFD-D3E4-4D37-ABEC-773ACBA47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4414" y="2116880"/>
            <a:ext cx="5349096" cy="356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6119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D3271A-0B44-4CBC-94B0-0AE801EF7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69" y="401433"/>
            <a:ext cx="11401240" cy="135636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What informs employees’ beliefs about success?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19F3696-239D-4FF5-BA97-46E70162C074}"/>
              </a:ext>
            </a:extLst>
          </p:cNvPr>
          <p:cNvSpPr/>
          <p:nvPr/>
        </p:nvSpPr>
        <p:spPr>
          <a:xfrm>
            <a:off x="570452" y="5456137"/>
            <a:ext cx="10899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 and students’ beliefs about college &amp; success?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66D47C-9A98-45C7-A321-89155ACA1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33" y="1506226"/>
            <a:ext cx="5723478" cy="385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19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D3271A-0B44-4CBC-94B0-0AE801EF7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614" y="609600"/>
            <a:ext cx="11264462" cy="135636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Understanding our colleges in context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3AE7A10-EC88-4810-BC65-449723E1F00C}"/>
              </a:ext>
            </a:extLst>
          </p:cNvPr>
          <p:cNvSpPr/>
          <p:nvPr/>
        </p:nvSpPr>
        <p:spPr>
          <a:xfrm>
            <a:off x="906010" y="2195548"/>
            <a:ext cx="60736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600" b="1" dirty="0"/>
              <a:t>Changing demographics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600" b="1" dirty="0"/>
              <a:t>“2 North Carolinas”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3600" b="1" dirty="0"/>
              <a:t>Policy changes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03B9FB-8FEF-45C1-9DF8-381E9DF99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734" y="2389968"/>
            <a:ext cx="4286935" cy="322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03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116" y="341153"/>
            <a:ext cx="10565514" cy="135636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 objectives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349" y="1281528"/>
            <a:ext cx="2589281" cy="25816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9784" y="1554899"/>
            <a:ext cx="1139224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To learn collaboratively through active </a:t>
            </a:r>
          </a:p>
          <a:p>
            <a:r>
              <a:rPr lang="en-US" sz="3200" b="1" dirty="0"/>
              <a:t>participation in and implementation of</a:t>
            </a:r>
          </a:p>
          <a:p>
            <a:r>
              <a:rPr lang="en-US" sz="3200" dirty="0"/>
              <a:t> 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sz="3600" b="1" dirty="0"/>
              <a:t>The NC GPS Network (NIC) 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sz="3600" b="1" dirty="0"/>
              <a:t>Guided Pathways (GPS) practices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sz="3600" b="1" dirty="0"/>
              <a:t>Mapping program pathways 			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sz="3600" b="1" dirty="0"/>
              <a:t>Leading change for equitable student outcomes 		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sz="3600" b="1" dirty="0"/>
              <a:t>A culture of continuous inquiry and learning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8719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164" y="434314"/>
            <a:ext cx="11419298" cy="14224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Understanding the System in context</a:t>
            </a:r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0F529C-219A-4CE1-8E32-DD3AD2B45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647" y="3817560"/>
            <a:ext cx="4399280" cy="1799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294159-8B3F-4F57-8CD1-DAEB6C0CBAB9}"/>
              </a:ext>
            </a:extLst>
          </p:cNvPr>
          <p:cNvSpPr txBox="1"/>
          <p:nvPr/>
        </p:nvSpPr>
        <p:spPr>
          <a:xfrm>
            <a:off x="478172" y="2326497"/>
            <a:ext cx="763398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b="1" dirty="0"/>
              <a:t>Public perceptions of our work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b="1" dirty="0"/>
              <a:t>Our perceptions of our work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b="1" dirty="0"/>
              <a:t>System Strategic Plan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b="1" dirty="0"/>
              <a:t>Education partners’ contexts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b="1" dirty="0"/>
              <a:t>Workforce partners’ contexts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b="1" dirty="0"/>
              <a:t>State and national policies</a:t>
            </a:r>
          </a:p>
          <a:p>
            <a:endParaRPr lang="en-US" sz="3200" b="1" dirty="0"/>
          </a:p>
          <a:p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4FEF8B6-5A6B-4E58-A9AF-B877E57F2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581" y="1856714"/>
            <a:ext cx="3012744" cy="1146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83629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xmlns="" id="{3018F8E2-A62B-4142-A942-37E6EBE75AEF}"/>
              </a:ext>
            </a:extLst>
          </p:cNvPr>
          <p:cNvGraphicFramePr/>
          <p:nvPr>
            <p:extLst/>
          </p:nvPr>
        </p:nvGraphicFramePr>
        <p:xfrm>
          <a:off x="-826642" y="327171"/>
          <a:ext cx="9334291" cy="6261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04993" y="659987"/>
            <a:ext cx="491999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 can we build better bridges between pathways and programs and offer integrated student support?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>
                <a:solidFill>
                  <a:srgbClr val="C00000"/>
                </a:solidFill>
              </a:rPr>
              <a:t>One-Door, One-College Concept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6D528C9-83E3-4FB5-BFBA-BA71ABBCB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49D498-CA3C-4FAA-A04B-F3F100B78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2776" y="2992304"/>
            <a:ext cx="2607454" cy="75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494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977C2B-CFBC-4094-8F50-1E8557F4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281" y="362197"/>
            <a:ext cx="10316517" cy="9445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33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NC GPS Scale of Adoption Assessment (SOAA)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8F2A958-BBDF-4692-9753-E139299FE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8458" y="1439160"/>
            <a:ext cx="11323326" cy="529807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College teams assess progress in the four practice areas</a:t>
            </a:r>
          </a:p>
          <a:p>
            <a:pPr marL="0" indent="0">
              <a:buNone/>
            </a:pPr>
            <a:endParaRPr lang="en-US" sz="9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Goals: </a:t>
            </a:r>
          </a:p>
          <a:p>
            <a:pPr marL="0" indent="0">
              <a:buNone/>
            </a:pPr>
            <a:endParaRPr lang="en-US" sz="14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ClrTx/>
            </a:pPr>
            <a:r>
              <a:rPr lang="en-US" sz="3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identify exemplary college NC GPS practices</a:t>
            </a:r>
          </a:p>
          <a:p>
            <a:pPr>
              <a:buClrTx/>
            </a:pPr>
            <a:r>
              <a:rPr lang="en-US" sz="3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prioritize needed services and resources to advance, scale, and sustain NC GPS practices</a:t>
            </a:r>
          </a:p>
          <a:p>
            <a:pPr marL="0" indent="0" algn="ctr">
              <a:buNone/>
            </a:pPr>
            <a:endParaRPr lang="en-US" sz="16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Timeline:  </a:t>
            </a:r>
            <a:r>
              <a:rPr lang="en-US" sz="3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June-August 2018</a:t>
            </a:r>
          </a:p>
        </p:txBody>
      </p:sp>
    </p:spTree>
    <p:extLst>
      <p:ext uri="{BB962C8B-B14F-4D97-AF65-F5344CB8AC3E}">
        <p14:creationId xmlns:p14="http://schemas.microsoft.com/office/powerpoint/2010/main" val="16851411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10E1AE-79DF-4460-A420-0BC024146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297" y="387658"/>
            <a:ext cx="10403223" cy="1356360"/>
          </a:xfrm>
        </p:spPr>
        <p:txBody>
          <a:bodyPr/>
          <a:lstStyle/>
          <a:p>
            <a:r>
              <a:rPr 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Lunch &amp; panel discussion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BAF2D1CB-FB24-4896-B565-38A3310EAD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336295" y="2096111"/>
            <a:ext cx="4000329" cy="26620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73EFA52-DE22-40A4-9311-39E1DC9DF0B8}"/>
              </a:ext>
            </a:extLst>
          </p:cNvPr>
          <p:cNvSpPr/>
          <p:nvPr/>
        </p:nvSpPr>
        <p:spPr>
          <a:xfrm>
            <a:off x="674019" y="1744018"/>
            <a:ext cx="619656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We are moving to BB&amp;T for lunch and later sessions.</a:t>
            </a:r>
          </a:p>
          <a:p>
            <a:pPr algn="ctr"/>
            <a:r>
              <a:rPr lang="en-US" sz="1200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</a:rPr>
              <a:t>Please select your lunch and return to BB&amp;T. </a:t>
            </a: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</a:rPr>
              <a:t>The panel discussion will begin at 12:15.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3622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 descr="Parchment">
            <a:extLst>
              <a:ext uri="{FF2B5EF4-FFF2-40B4-BE49-F238E27FC236}">
                <a16:creationId xmlns:a16="http://schemas.microsoft.com/office/drawing/2014/main" xmlns="" id="{42F98514-C34A-463E-B415-1D63A94E3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697" y="685801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kumimoji="1" lang="en-US" altLang="en-US" sz="5400" b="1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267" name="Text Box 3" descr="Parchment">
            <a:extLst>
              <a:ext uri="{FF2B5EF4-FFF2-40B4-BE49-F238E27FC236}">
                <a16:creationId xmlns:a16="http://schemas.microsoft.com/office/drawing/2014/main" xmlns="" id="{A0CC908D-3E91-4807-B799-9C58EE1DC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478" y="792163"/>
            <a:ext cx="100580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1"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Leading Change: Peer Perspectives</a:t>
            </a:r>
          </a:p>
        </p:txBody>
      </p:sp>
      <p:sp>
        <p:nvSpPr>
          <p:cNvPr id="11268" name="Text Box 4" descr="Parchment">
            <a:extLst>
              <a:ext uri="{FF2B5EF4-FFF2-40B4-BE49-F238E27FC236}">
                <a16:creationId xmlns:a16="http://schemas.microsoft.com/office/drawing/2014/main" xmlns="" id="{A0F3E06A-97F1-48A3-B351-01F73E07F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0178" y="1815593"/>
            <a:ext cx="6257592" cy="62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</a:pPr>
            <a:endParaRPr kumimoji="1" lang="en-US" altLang="en-US" sz="4400" dirty="0">
              <a:solidFill>
                <a:schemeClr val="accent3">
                  <a:lumMod val="75000"/>
                </a:schemeClr>
              </a:solidFill>
              <a:latin typeface="+mn-lt"/>
              <a:sym typeface="Monotype Sorts" pitchFamily="2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759C05-7D5F-497E-A248-011513D61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78" y="2226824"/>
            <a:ext cx="4628700" cy="3070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6439545" y="2061275"/>
            <a:ext cx="46649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With your college team, describe your experiences in the sessions and share key takeaways.</a:t>
            </a:r>
          </a:p>
          <a:p>
            <a:pPr algn="ctr"/>
            <a:endParaRPr lang="en-US" altLang="en-US" sz="36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US" altLang="en-US" sz="36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[15 minutes] </a:t>
            </a:r>
            <a:endParaRPr lang="en-US" altLang="en-US" sz="36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04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755008" y="817580"/>
            <a:ext cx="10939151" cy="114837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4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15-minute break</a:t>
            </a:r>
            <a:r>
              <a:rPr lang="en-US" altLang="en-US" b="1" dirty="0"/>
              <a:t/>
            </a:r>
            <a:br>
              <a:rPr lang="en-US" altLang="en-US" b="1" dirty="0"/>
            </a:br>
            <a:endParaRPr lang="en-US" altLang="en-US" b="1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2421" y="2578338"/>
            <a:ext cx="50388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altLang="en-US" sz="1600" dirty="0"/>
          </a:p>
          <a:p>
            <a:pPr algn="ctr">
              <a:defRPr/>
            </a:pPr>
            <a:endParaRPr lang="en-US" altLang="en-US" sz="4400" b="1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55009" y="1728132"/>
            <a:ext cx="10746297" cy="34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80F33B-B9D0-45FA-B003-034CD36D6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224" y="2768431"/>
            <a:ext cx="3267030" cy="21740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4A56D7-2720-4300-B646-233E745AB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337" y="2249713"/>
            <a:ext cx="3522465" cy="3522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35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1886D545-6638-4132-9AC7-213DF7C041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4494" y="383098"/>
            <a:ext cx="9875520" cy="135636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and discussion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90AE0CB-33BC-4368-AFA9-3502B616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33" y="2007503"/>
            <a:ext cx="5181599" cy="3402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95013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xmlns="" id="{6857FB0A-E800-45BE-98B8-EACA48656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9" y="528507"/>
            <a:ext cx="99353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Day One Assessment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xmlns="" id="{6DA9C5B1-8D1B-4D81-A38A-27E8F00CC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489" y="1812721"/>
            <a:ext cx="483974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C00000"/>
                </a:solidFill>
                <a:latin typeface="+mn-lt"/>
              </a:rPr>
              <a:t>Please complete the assessment and place in one of the baskets.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C00000"/>
                </a:solidFill>
                <a:latin typeface="+mn-lt"/>
              </a:rPr>
              <a:t>Have a great evening!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C00000"/>
                </a:solidFill>
                <a:latin typeface="+mn-lt"/>
              </a:rPr>
              <a:t>See you tomorrow!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85DA07-44AB-4330-B04D-66634277E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250" y="1954990"/>
            <a:ext cx="4269385" cy="3451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43034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B7A6B31-6F4E-4163-ABB8-AB61A989D4C2}"/>
              </a:ext>
            </a:extLst>
          </p:cNvPr>
          <p:cNvSpPr/>
          <p:nvPr/>
        </p:nvSpPr>
        <p:spPr>
          <a:xfrm>
            <a:off x="410958" y="729158"/>
            <a:ext cx="111504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Personal statement: privilege and power</a:t>
            </a:r>
            <a:endParaRPr lang="en-US" sz="44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3F8CB5F-A96A-4E0F-834F-D7138DB57F0E}"/>
              </a:ext>
            </a:extLst>
          </p:cNvPr>
          <p:cNvSpPr/>
          <p:nvPr/>
        </p:nvSpPr>
        <p:spPr>
          <a:xfrm>
            <a:off x="410958" y="2006600"/>
            <a:ext cx="727000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b="1" dirty="0">
                <a:solidFill>
                  <a:srgbClr val="7030A0"/>
                </a:solidFill>
              </a:rPr>
              <a:t>Why I am here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b="1" dirty="0">
                <a:solidFill>
                  <a:srgbClr val="7030A0"/>
                </a:solidFill>
              </a:rPr>
              <a:t>Where I come from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b="1" dirty="0">
                <a:solidFill>
                  <a:srgbClr val="7030A0"/>
                </a:solidFill>
              </a:rPr>
              <a:t>What I have been given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b="1" dirty="0">
                <a:solidFill>
                  <a:srgbClr val="7030A0"/>
                </a:solidFill>
              </a:rPr>
              <a:t>How I can and must use my privilege and power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b="1" dirty="0">
                <a:solidFill>
                  <a:srgbClr val="7030A0"/>
                </a:solidFill>
              </a:rPr>
              <a:t>Why it matters to 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9FFD2C1-4C1D-4A08-A8D1-41D543BFE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0079" y="2412284"/>
            <a:ext cx="4231300" cy="297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77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xmlns="" id="{1F425F02-946D-43CF-A2CF-D76AAF01B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812" y="1677984"/>
            <a:ext cx="70267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>
                <a:latin typeface="Corbel" panose="020B0503020204020204" pitchFamily="34" charset="0"/>
              </a:rPr>
              <a:t>Some people are born on third base and go through life thinking they hit a triple.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latin typeface="Corbel" panose="020B0503020204020204" pitchFamily="34" charset="0"/>
              </a:rPr>
              <a:t> 				Barry Switzer</a:t>
            </a:r>
          </a:p>
        </p:txBody>
      </p:sp>
      <p:pic>
        <p:nvPicPr>
          <p:cNvPr id="6" name="Picture 15" descr="j0198115">
            <a:extLst>
              <a:ext uri="{FF2B5EF4-FFF2-40B4-BE49-F238E27FC236}">
                <a16:creationId xmlns:a16="http://schemas.microsoft.com/office/drawing/2014/main" xmlns="" id="{6BE70BD7-EE9C-43EF-835F-6323C95A5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788" y="1370016"/>
            <a:ext cx="2819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06055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7877" name="Object 1029">
            <a:extLst>
              <a:ext uri="{FF2B5EF4-FFF2-40B4-BE49-F238E27FC236}">
                <a16:creationId xmlns:a16="http://schemas.microsoft.com/office/drawing/2014/main" xmlns="" id="{09E59D35-9C02-45FE-9CC3-56B551A243E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971947" y="334162"/>
          <a:ext cx="3775515" cy="4665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Bitmap Image" r:id="rId3" imgW="11180952" imgH="13819048" progId="Paint.Picture">
                  <p:embed/>
                </p:oleObj>
              </mc:Choice>
              <mc:Fallback>
                <p:oleObj name="Bitmap Image" r:id="rId3" imgW="11180952" imgH="13819048" progId="Paint.Picture">
                  <p:embed/>
                  <p:pic>
                    <p:nvPicPr>
                      <p:cNvPr id="207877" name="Object 1029">
                        <a:extLst>
                          <a:ext uri="{FF2B5EF4-FFF2-40B4-BE49-F238E27FC236}">
                            <a16:creationId xmlns:a16="http://schemas.microsoft.com/office/drawing/2014/main" xmlns="" id="{09E59D35-9C02-45FE-9CC3-56B551A243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1947" y="334162"/>
                        <a:ext cx="3775515" cy="46656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878" name="Text Box 1030">
            <a:extLst>
              <a:ext uri="{FF2B5EF4-FFF2-40B4-BE49-F238E27FC236}">
                <a16:creationId xmlns:a16="http://schemas.microsoft.com/office/drawing/2014/main" xmlns="" id="{3C67892C-48F9-4BF2-8032-62A319068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09" y="4879598"/>
            <a:ext cx="4495800" cy="173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</a:pPr>
            <a:endParaRPr lang="en-US" altLang="en-US" sz="2000" dirty="0">
              <a:latin typeface="Palatino Linotype" panose="02040502050505030304" pitchFamily="18" charset="0"/>
            </a:endParaRPr>
          </a:p>
          <a:p>
            <a:pPr algn="ctr"/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Fred Calloway Phillips, Sr. </a:t>
            </a:r>
          </a:p>
          <a:p>
            <a:pPr algn="ctr"/>
            <a:r>
              <a:rPr lang="en-US" altLang="en-US" sz="32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(1904-1998)</a:t>
            </a:r>
          </a:p>
          <a:p>
            <a:pPr algn="ctr"/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Weaver</a:t>
            </a:r>
          </a:p>
        </p:txBody>
      </p:sp>
      <p:sp>
        <p:nvSpPr>
          <p:cNvPr id="207879" name="Text Box 1031">
            <a:extLst>
              <a:ext uri="{FF2B5EF4-FFF2-40B4-BE49-F238E27FC236}">
                <a16:creationId xmlns:a16="http://schemas.microsoft.com/office/drawing/2014/main" xmlns="" id="{C676E491-916E-4251-B0C7-DAFA1F91B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880" y="5048876"/>
            <a:ext cx="4267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2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Robert Hoyle Newton</a:t>
            </a:r>
          </a:p>
          <a:p>
            <a:pPr algn="ctr"/>
            <a:r>
              <a:rPr lang="en-US" altLang="en-US" sz="32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(1900-1967)</a:t>
            </a:r>
          </a:p>
          <a:p>
            <a:pPr algn="ctr"/>
            <a:r>
              <a:rPr lang="en-US" altLang="en-US" sz="32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Loom Fixer/Machinist</a:t>
            </a:r>
          </a:p>
        </p:txBody>
      </p:sp>
      <p:graphicFrame>
        <p:nvGraphicFramePr>
          <p:cNvPr id="207882" name="Object 1034">
            <a:extLst>
              <a:ext uri="{FF2B5EF4-FFF2-40B4-BE49-F238E27FC236}">
                <a16:creationId xmlns:a16="http://schemas.microsoft.com/office/drawing/2014/main" xmlns="" id="{7C86BC84-4288-4DAA-97B0-F0E1B1DF66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63241" y="402672"/>
          <a:ext cx="3377618" cy="4503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Image File" r:id="rId5" imgW="6095880" imgH="8127720" progId="DellImageExpertImage">
                  <p:embed/>
                </p:oleObj>
              </mc:Choice>
              <mc:Fallback>
                <p:oleObj name="Image File" r:id="rId5" imgW="6095880" imgH="8127720" progId="DellImageExpertImage">
                  <p:embed/>
                  <p:pic>
                    <p:nvPicPr>
                      <p:cNvPr id="207882" name="Object 1034">
                        <a:extLst>
                          <a:ext uri="{FF2B5EF4-FFF2-40B4-BE49-F238E27FC236}">
                            <a16:creationId xmlns:a16="http://schemas.microsoft.com/office/drawing/2014/main" xmlns="" id="{7C86BC84-4288-4DAA-97B0-F0E1B1DF66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3241" y="402672"/>
                        <a:ext cx="3377618" cy="45034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9454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19458">
            <a:extLst>
              <a:ext uri="{FF2B5EF4-FFF2-40B4-BE49-F238E27FC236}">
                <a16:creationId xmlns:a16="http://schemas.microsoft.com/office/drawing/2014/main" xmlns="" id="{135F9E44-D50C-46DF-B069-0405CE8B2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65" y="485030"/>
            <a:ext cx="5574528" cy="4180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1" name="Picture 19460">
            <a:extLst>
              <a:ext uri="{FF2B5EF4-FFF2-40B4-BE49-F238E27FC236}">
                <a16:creationId xmlns:a16="http://schemas.microsoft.com/office/drawing/2014/main" xmlns="" id="{A18ECB27-42ED-4D81-A530-5DE76454B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08" y="485030"/>
            <a:ext cx="5574529" cy="4180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2DB56D8-97D6-4D2A-A627-1DE95FDA7991}"/>
              </a:ext>
            </a:extLst>
          </p:cNvPr>
          <p:cNvSpPr/>
          <p:nvPr/>
        </p:nvSpPr>
        <p:spPr>
          <a:xfrm>
            <a:off x="326265" y="4806307"/>
            <a:ext cx="5574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Vernon Sherman Newton</a:t>
            </a:r>
          </a:p>
          <a:p>
            <a:pPr algn="ctr"/>
            <a:r>
              <a:rPr lang="en-US" sz="3200" dirty="0"/>
              <a:t>(1935-2011)</a:t>
            </a:r>
          </a:p>
          <a:p>
            <a:pPr algn="ctr"/>
            <a:r>
              <a:rPr lang="en-US" sz="3200" dirty="0"/>
              <a:t>Brick mason &amp; carpenter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6C38125-CD2C-4CEB-8BC1-91E1AF4D0A03}"/>
              </a:ext>
            </a:extLst>
          </p:cNvPr>
          <p:cNvSpPr/>
          <p:nvPr/>
        </p:nvSpPr>
        <p:spPr>
          <a:xfrm>
            <a:off x="5900793" y="4806307"/>
            <a:ext cx="6096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Joan Phillips Newton</a:t>
            </a:r>
          </a:p>
          <a:p>
            <a:pPr algn="ctr"/>
            <a:r>
              <a:rPr lang="en-US" sz="3200" dirty="0"/>
              <a:t>(1938-   )</a:t>
            </a:r>
          </a:p>
          <a:p>
            <a:pPr algn="ctr"/>
            <a:r>
              <a:rPr lang="en-US" sz="3200" dirty="0"/>
              <a:t>Homemaker, teacher &amp; retail clerk</a:t>
            </a:r>
          </a:p>
        </p:txBody>
      </p:sp>
    </p:spTree>
    <p:extLst>
      <p:ext uri="{BB962C8B-B14F-4D97-AF65-F5344CB8AC3E}">
        <p14:creationId xmlns:p14="http://schemas.microsoft.com/office/powerpoint/2010/main" val="1202491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6541D9-83ED-4D1C-AEA8-71F9F126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28" y="416654"/>
            <a:ext cx="10490014" cy="135636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NCCCS Mission &amp; History</a:t>
            </a:r>
            <a:endParaRPr lang="en-US" dirty="0"/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xmlns="" id="{EB1CF5FD-22E0-4E96-983B-BDEA82997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23" y="2158564"/>
            <a:ext cx="7767277" cy="371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0681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Basis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3724</TotalTime>
  <Words>1162</Words>
  <Application>Microsoft Office PowerPoint</Application>
  <PresentationFormat>Widescreen</PresentationFormat>
  <Paragraphs>278</Paragraphs>
  <Slides>47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2" baseType="lpstr">
      <vt:lpstr>Arial Unicode MS</vt:lpstr>
      <vt:lpstr>Arial</vt:lpstr>
      <vt:lpstr>Arial Rounded MT Bold</vt:lpstr>
      <vt:lpstr>Calibri</vt:lpstr>
      <vt:lpstr>Corbel</vt:lpstr>
      <vt:lpstr>Gill Sans MT</vt:lpstr>
      <vt:lpstr>Monotype Sorts</vt:lpstr>
      <vt:lpstr>Palatino Linotype</vt:lpstr>
      <vt:lpstr>Segoe UI</vt:lpstr>
      <vt:lpstr>Tahoma</vt:lpstr>
      <vt:lpstr>Times New Roman</vt:lpstr>
      <vt:lpstr>Wingdings</vt:lpstr>
      <vt:lpstr>Basis</vt:lpstr>
      <vt:lpstr>Bitmap Image</vt:lpstr>
      <vt:lpstr>Image File</vt:lpstr>
      <vt:lpstr> GPS Network Institute I   Leading Change &amp; Mapping Pathways  May 29-30, 2018 </vt:lpstr>
      <vt:lpstr>PowerPoint Presentation</vt:lpstr>
      <vt:lpstr>Congratulations to the 2018 Network colleges! </vt:lpstr>
      <vt:lpstr>Institute objectives</vt:lpstr>
      <vt:lpstr>PowerPoint Presentation</vt:lpstr>
      <vt:lpstr>PowerPoint Presentation</vt:lpstr>
      <vt:lpstr>PowerPoint Presentation</vt:lpstr>
      <vt:lpstr>PowerPoint Presentation</vt:lpstr>
      <vt:lpstr>NCCCS Mission &amp; History</vt:lpstr>
      <vt:lpstr>NC Community Colleges: a history of innovation</vt:lpstr>
      <vt:lpstr>PowerPoint Presentation</vt:lpstr>
      <vt:lpstr> Network of State  Student Success Centers  </vt:lpstr>
      <vt:lpstr>3-year funding: 100% grant-supported </vt:lpstr>
      <vt:lpstr>Governance &amp; guidance</vt:lpstr>
      <vt:lpstr>PowerPoint Presentation</vt:lpstr>
      <vt:lpstr>PowerPoint Presentation</vt:lpstr>
      <vt:lpstr>NC SSC Priorities</vt:lpstr>
      <vt:lpstr>NC SSC Priorities</vt:lpstr>
      <vt:lpstr>NC SSC Priorities</vt:lpstr>
      <vt:lpstr>NC Community Colleges: a history of innovation</vt:lpstr>
      <vt:lpstr>NCCCS Definition of Student Success</vt:lpstr>
      <vt:lpstr>NC Guided Pathways to Success (NC GPS)*</vt:lpstr>
      <vt:lpstr>NC-GPS: Essential Practice 1</vt:lpstr>
      <vt:lpstr>NC-GPS: Essential Practice 2</vt:lpstr>
      <vt:lpstr>NC-GPS: Essential Practice 3</vt:lpstr>
      <vt:lpstr>NC-GPS: Essential Practice 4</vt:lpstr>
      <vt:lpstr>NC GPS Plan</vt:lpstr>
      <vt:lpstr>Working &amp; learning together</vt:lpstr>
      <vt:lpstr>PowerPoint Presentation</vt:lpstr>
      <vt:lpstr>Integrating improvement science </vt:lpstr>
      <vt:lpstr>Networked Improvement Communities (NICs)</vt:lpstr>
      <vt:lpstr>Networked Improvement Communities (NICs)</vt:lpstr>
      <vt:lpstr>PowerPoint Presentation</vt:lpstr>
      <vt:lpstr>PowerPoint Presentation</vt:lpstr>
      <vt:lpstr>Understanding our students in context</vt:lpstr>
      <vt:lpstr>Why do some students succeed. . .</vt:lpstr>
      <vt:lpstr>Understanding our colleagues in context</vt:lpstr>
      <vt:lpstr>What informs employees’ beliefs about success?</vt:lpstr>
      <vt:lpstr>Understanding our colleges in context</vt:lpstr>
      <vt:lpstr>Understanding the System in context</vt:lpstr>
      <vt:lpstr>PowerPoint Presentation</vt:lpstr>
      <vt:lpstr>NC GPS Scale of Adoption Assessment (SOAA)</vt:lpstr>
      <vt:lpstr>Lunch &amp; panel discussion</vt:lpstr>
      <vt:lpstr>PowerPoint Presentation</vt:lpstr>
      <vt:lpstr>15-minute break </vt:lpstr>
      <vt:lpstr>Questions and discussion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Roxanne Newton</dc:creator>
  <cp:lastModifiedBy>ConfCentGuest</cp:lastModifiedBy>
  <cp:revision>519</cp:revision>
  <cp:lastPrinted>2017-10-30T20:38:15Z</cp:lastPrinted>
  <dcterms:created xsi:type="dcterms:W3CDTF">2016-04-30T18:41:51Z</dcterms:created>
  <dcterms:modified xsi:type="dcterms:W3CDTF">2018-05-29T19:07:53Z</dcterms:modified>
</cp:coreProperties>
</file>