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4685"/>
  </p:normalViewPr>
  <p:slideViewPr>
    <p:cSldViewPr snapToGrid="0" snapToObjects="1">
      <p:cViewPr varScale="1">
        <p:scale>
          <a:sx n="114" d="100"/>
          <a:sy n="114" d="100"/>
        </p:scale>
        <p:origin x="4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3EAD2D-0F40-2B45-920E-708F98110C58}" type="datetimeFigureOut">
              <a:rPr lang="en-US" smtClean="0"/>
              <a:t>6/1/2018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AE0367-638E-EF41-BA3C-8CB2FDD7EE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171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723C3-E320-E74E-818B-2829EA12889D}" type="datetimeFigureOut">
              <a:rPr lang="en-US" smtClean="0"/>
              <a:t>6/1/2018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6867-569F-C542-A7EA-AB66E6D673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492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723C3-E320-E74E-818B-2829EA12889D}" type="datetimeFigureOut">
              <a:rPr lang="en-US" smtClean="0"/>
              <a:t>6/1/2018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6867-569F-C542-A7EA-AB66E6D673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906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723C3-E320-E74E-818B-2829EA12889D}" type="datetimeFigureOut">
              <a:rPr lang="en-US" smtClean="0"/>
              <a:t>6/1/2018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6867-569F-C542-A7EA-AB66E6D673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069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723C3-E320-E74E-818B-2829EA12889D}" type="datetimeFigureOut">
              <a:rPr lang="en-US" smtClean="0"/>
              <a:t>6/1/2018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6867-569F-C542-A7EA-AB66E6D673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81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723C3-E320-E74E-818B-2829EA12889D}" type="datetimeFigureOut">
              <a:rPr lang="en-US" smtClean="0"/>
              <a:t>6/1/2018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6867-569F-C542-A7EA-AB66E6D673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290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723C3-E320-E74E-818B-2829EA12889D}" type="datetimeFigureOut">
              <a:rPr lang="en-US" smtClean="0"/>
              <a:t>6/1/2018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6867-569F-C542-A7EA-AB66E6D673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201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723C3-E320-E74E-818B-2829EA12889D}" type="datetimeFigureOut">
              <a:rPr lang="en-US" smtClean="0"/>
              <a:t>6/1/2018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6867-569F-C542-A7EA-AB66E6D673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939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723C3-E320-E74E-818B-2829EA12889D}" type="datetimeFigureOut">
              <a:rPr lang="en-US" smtClean="0"/>
              <a:t>6/1/2018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6867-569F-C542-A7EA-AB66E6D673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4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723C3-E320-E74E-818B-2829EA12889D}" type="datetimeFigureOut">
              <a:rPr lang="en-US" smtClean="0"/>
              <a:t>6/1/2018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6867-569F-C542-A7EA-AB66E6D673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194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723C3-E320-E74E-818B-2829EA12889D}" type="datetimeFigureOut">
              <a:rPr lang="en-US" smtClean="0"/>
              <a:t>6/1/2018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6867-569F-C542-A7EA-AB66E6D673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635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723C3-E320-E74E-818B-2829EA12889D}" type="datetimeFigureOut">
              <a:rPr lang="en-US" smtClean="0"/>
              <a:t>6/1/2018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6867-569F-C542-A7EA-AB66E6D673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545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C723C3-E320-E74E-818B-2829EA12889D}" type="datetimeFigureOut">
              <a:rPr lang="en-US" smtClean="0"/>
              <a:t>6/1/2018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D6867-569F-C542-A7EA-AB66E6D673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696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9600" b="1" dirty="0"/>
              <a:t>Why?</a:t>
            </a:r>
          </a:p>
        </p:txBody>
      </p:sp>
    </p:spTree>
    <p:extLst>
      <p:ext uri="{BB962C8B-B14F-4D97-AF65-F5344CB8AC3E}">
        <p14:creationId xmlns:p14="http://schemas.microsoft.com/office/powerpoint/2010/main" val="339627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9600" b="1" dirty="0"/>
              <a:t>What scares you?</a:t>
            </a:r>
          </a:p>
        </p:txBody>
      </p:sp>
    </p:spTree>
    <p:extLst>
      <p:ext uri="{BB962C8B-B14F-4D97-AF65-F5344CB8AC3E}">
        <p14:creationId xmlns:p14="http://schemas.microsoft.com/office/powerpoint/2010/main" val="472460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222625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sz="9600" b="1" dirty="0"/>
              <a:t>Identify people who will help create buy-in and why you </a:t>
            </a:r>
            <a:r>
              <a:rPr lang="en-US" sz="9600" b="1"/>
              <a:t>need them.</a:t>
            </a:r>
            <a:endParaRPr lang="en-US" sz="9600" b="1" dirty="0"/>
          </a:p>
        </p:txBody>
      </p:sp>
    </p:spTree>
    <p:extLst>
      <p:ext uri="{BB962C8B-B14F-4D97-AF65-F5344CB8AC3E}">
        <p14:creationId xmlns:p14="http://schemas.microsoft.com/office/powerpoint/2010/main" val="843571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52587" y="250825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sz="9600" b="1" dirty="0"/>
              <a:t>What questions do you need to ask to </a:t>
            </a:r>
            <a:r>
              <a:rPr lang="en-US" sz="9600" b="1"/>
              <a:t>get started?</a:t>
            </a:r>
            <a:endParaRPr lang="en-US" sz="9600" b="1" dirty="0"/>
          </a:p>
        </p:txBody>
      </p:sp>
    </p:spTree>
    <p:extLst>
      <p:ext uri="{BB962C8B-B14F-4D97-AF65-F5344CB8AC3E}">
        <p14:creationId xmlns:p14="http://schemas.microsoft.com/office/powerpoint/2010/main" val="488661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rgbClr val="960000"/>
                </a:solidFill>
                <a:latin typeface="Arial" charset="0"/>
                <a:ea typeface="Arial" charset="0"/>
                <a:cs typeface="Arial" charset="0"/>
              </a:rPr>
              <a:t>Ask the right questions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What is a meta major?</a:t>
            </a:r>
          </a:p>
          <a:p>
            <a:r>
              <a:rPr lang="en-US" dirty="0"/>
              <a:t>What universities are your students going to?</a:t>
            </a:r>
          </a:p>
          <a:p>
            <a:r>
              <a:rPr lang="en-US" dirty="0"/>
              <a:t>What are your students majoring in?</a:t>
            </a:r>
          </a:p>
          <a:p>
            <a:r>
              <a:rPr lang="en-US" dirty="0"/>
              <a:t>What requirements do universities have in common for those majors?</a:t>
            </a:r>
          </a:p>
          <a:p>
            <a:r>
              <a:rPr lang="en-US" dirty="0"/>
              <a:t>How do we know this is working early on?</a:t>
            </a:r>
          </a:p>
          <a:p>
            <a:r>
              <a:rPr lang="en-US" dirty="0"/>
              <a:t>Were do we find our data?</a:t>
            </a:r>
          </a:p>
          <a:p>
            <a:r>
              <a:rPr lang="en-US" dirty="0"/>
              <a:t>Do we have data?</a:t>
            </a:r>
          </a:p>
          <a:p>
            <a:r>
              <a:rPr lang="en-US" dirty="0"/>
              <a:t>Do we pilot or do we implement at scale?</a:t>
            </a:r>
          </a:p>
          <a:p>
            <a:r>
              <a:rPr lang="en-US" dirty="0"/>
              <a:t>If it is working how quickly do we move from a pilot to scale?</a:t>
            </a:r>
          </a:p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EFC7DF4-2A0B-6445-BAAA-F0A6F002303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028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700" y="25654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sz="9600" b="1" dirty="0"/>
              <a:t>Identify five courses that are not serving your students well.</a:t>
            </a:r>
          </a:p>
        </p:txBody>
      </p:sp>
    </p:spTree>
    <p:extLst>
      <p:ext uri="{BB962C8B-B14F-4D97-AF65-F5344CB8AC3E}">
        <p14:creationId xmlns:p14="http://schemas.microsoft.com/office/powerpoint/2010/main" val="13498550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52563" y="1350962"/>
            <a:ext cx="9144000" cy="2387600"/>
          </a:xfrm>
        </p:spPr>
        <p:txBody>
          <a:bodyPr>
            <a:normAutofit/>
          </a:bodyPr>
          <a:lstStyle/>
          <a:p>
            <a:r>
              <a:rPr lang="en-US" sz="9600" b="1"/>
              <a:t>Build Pathways</a:t>
            </a:r>
            <a:endParaRPr lang="en-US" sz="9600" b="1" dirty="0"/>
          </a:p>
        </p:txBody>
      </p:sp>
    </p:spTree>
    <p:extLst>
      <p:ext uri="{BB962C8B-B14F-4D97-AF65-F5344CB8AC3E}">
        <p14:creationId xmlns:p14="http://schemas.microsoft.com/office/powerpoint/2010/main" val="1619713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127</Words>
  <Application>Microsoft Office PowerPoint</Application>
  <PresentationFormat>Widescreen</PresentationFormat>
  <Paragraphs>17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Why?</vt:lpstr>
      <vt:lpstr>What scares you?</vt:lpstr>
      <vt:lpstr>Identify people who will help create buy-in and why you need them.</vt:lpstr>
      <vt:lpstr>What questions do you need to ask to get started?</vt:lpstr>
      <vt:lpstr>Ask the right questions</vt:lpstr>
      <vt:lpstr>Identify five courses that are not serving your students well.</vt:lpstr>
      <vt:lpstr>Build Pathways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Beth Stewart</dc:creator>
  <cp:lastModifiedBy>Roxanne Newton</cp:lastModifiedBy>
  <cp:revision>3</cp:revision>
  <dcterms:created xsi:type="dcterms:W3CDTF">2018-05-30T01:58:24Z</dcterms:created>
  <dcterms:modified xsi:type="dcterms:W3CDTF">2018-06-01T14:47:47Z</dcterms:modified>
</cp:coreProperties>
</file>