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7"/>
  </p:notesMasterIdLst>
  <p:handoutMasterIdLst>
    <p:handoutMasterId r:id="rId68"/>
  </p:handoutMasterIdLst>
  <p:sldIdLst>
    <p:sldId id="259" r:id="rId2"/>
    <p:sldId id="334" r:id="rId3"/>
    <p:sldId id="333" r:id="rId4"/>
    <p:sldId id="257" r:id="rId5"/>
    <p:sldId id="352" r:id="rId6"/>
    <p:sldId id="355" r:id="rId7"/>
    <p:sldId id="304" r:id="rId8"/>
    <p:sldId id="305" r:id="rId9"/>
    <p:sldId id="306" r:id="rId10"/>
    <p:sldId id="261" r:id="rId11"/>
    <p:sldId id="262" r:id="rId12"/>
    <p:sldId id="260" r:id="rId13"/>
    <p:sldId id="336" r:id="rId14"/>
    <p:sldId id="268" r:id="rId15"/>
    <p:sldId id="273" r:id="rId16"/>
    <p:sldId id="275" r:id="rId17"/>
    <p:sldId id="277" r:id="rId18"/>
    <p:sldId id="278" r:id="rId19"/>
    <p:sldId id="279" r:id="rId20"/>
    <p:sldId id="280" r:id="rId21"/>
    <p:sldId id="281" r:id="rId22"/>
    <p:sldId id="283" r:id="rId23"/>
    <p:sldId id="284" r:id="rId24"/>
    <p:sldId id="354" r:id="rId25"/>
    <p:sldId id="356" r:id="rId26"/>
    <p:sldId id="357" r:id="rId27"/>
    <p:sldId id="358" r:id="rId28"/>
    <p:sldId id="359" r:id="rId29"/>
    <p:sldId id="312" r:id="rId30"/>
    <p:sldId id="335" r:id="rId31"/>
    <p:sldId id="285" r:id="rId32"/>
    <p:sldId id="286" r:id="rId33"/>
    <p:sldId id="287" r:id="rId34"/>
    <p:sldId id="288" r:id="rId35"/>
    <p:sldId id="337" r:id="rId36"/>
    <p:sldId id="338" r:id="rId37"/>
    <p:sldId id="345" r:id="rId38"/>
    <p:sldId id="299" r:id="rId39"/>
    <p:sldId id="360" r:id="rId40"/>
    <p:sldId id="346" r:id="rId41"/>
    <p:sldId id="298" r:id="rId42"/>
    <p:sldId id="361" r:id="rId43"/>
    <p:sldId id="353" r:id="rId44"/>
    <p:sldId id="351" r:id="rId45"/>
    <p:sldId id="297" r:id="rId46"/>
    <p:sldId id="290" r:id="rId47"/>
    <p:sldId id="291" r:id="rId48"/>
    <p:sldId id="292" r:id="rId49"/>
    <p:sldId id="293" r:id="rId50"/>
    <p:sldId id="294" r:id="rId51"/>
    <p:sldId id="295" r:id="rId52"/>
    <p:sldId id="296" r:id="rId53"/>
    <p:sldId id="310" r:id="rId54"/>
    <p:sldId id="316" r:id="rId55"/>
    <p:sldId id="362" r:id="rId56"/>
    <p:sldId id="313" r:id="rId57"/>
    <p:sldId id="318" r:id="rId58"/>
    <p:sldId id="319" r:id="rId59"/>
    <p:sldId id="320" r:id="rId60"/>
    <p:sldId id="321" r:id="rId61"/>
    <p:sldId id="324" r:id="rId62"/>
    <p:sldId id="325" r:id="rId63"/>
    <p:sldId id="311" r:id="rId64"/>
    <p:sldId id="330" r:id="rId65"/>
    <p:sldId id="331" r:id="rId6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66"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33177394195197E-2"/>
          <c:y val="0.17619484584154138"/>
          <c:w val="0.88779373477275592"/>
          <c:h val="0.5558500624625154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5F-4AD7-9726-2E5F5A8A9F8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5F-4AD7-9726-2E5F5A8A9F8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5F-4AD7-9726-2E5F5A8A9F84}"/>
            </c:ext>
          </c:extLst>
        </c:ser>
        <c:dLbls>
          <c:showLegendKey val="0"/>
          <c:showVal val="0"/>
          <c:showCatName val="0"/>
          <c:showSerName val="0"/>
          <c:showPercent val="0"/>
          <c:showBubbleSize val="0"/>
        </c:dLbls>
        <c:gapWidth val="219"/>
        <c:overlap val="-27"/>
        <c:axId val="440691928"/>
        <c:axId val="440691272"/>
      </c:barChart>
      <c:catAx>
        <c:axId val="440691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691272"/>
        <c:crosses val="autoZero"/>
        <c:auto val="1"/>
        <c:lblAlgn val="ctr"/>
        <c:lblOffset val="100"/>
        <c:noMultiLvlLbl val="0"/>
      </c:catAx>
      <c:valAx>
        <c:axId val="440691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691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E0572E-300D-402B-9D7E-15D491018FA9}" type="doc">
      <dgm:prSet loTypeId="urn:microsoft.com/office/officeart/2005/8/layout/radial1" loCatId="relationship" qsTypeId="urn:microsoft.com/office/officeart/2005/8/quickstyle/simple2" qsCatId="simple" csTypeId="urn:microsoft.com/office/officeart/2005/8/colors/colorful1" csCatId="colorful" phldr="1"/>
      <dgm:spPr/>
      <dgm:t>
        <a:bodyPr/>
        <a:lstStyle/>
        <a:p>
          <a:endParaRPr lang="en-US"/>
        </a:p>
      </dgm:t>
    </dgm:pt>
    <dgm:pt modelId="{ABC0ECF5-D722-41F3-801B-7B30A01EE8BC}">
      <dgm:prSet phldrT="[Text]"/>
      <dgm:spPr/>
      <dgm:t>
        <a:bodyPr/>
        <a:lstStyle/>
        <a:p>
          <a:r>
            <a:rPr lang="en-US" dirty="0"/>
            <a:t>5</a:t>
          </a:r>
        </a:p>
      </dgm:t>
    </dgm:pt>
    <dgm:pt modelId="{82A0E560-4290-4B2C-A0B1-603A5B8DA85F}" type="parTrans" cxnId="{BBA07714-739D-4990-8FB2-8EE99E2A72A3}">
      <dgm:prSet/>
      <dgm:spPr/>
      <dgm:t>
        <a:bodyPr/>
        <a:lstStyle/>
        <a:p>
          <a:endParaRPr lang="en-US"/>
        </a:p>
      </dgm:t>
    </dgm:pt>
    <dgm:pt modelId="{74E41727-F348-4F6F-A846-49E15D4D5278}" type="sibTrans" cxnId="{BBA07714-739D-4990-8FB2-8EE99E2A72A3}">
      <dgm:prSet/>
      <dgm:spPr/>
      <dgm:t>
        <a:bodyPr/>
        <a:lstStyle/>
        <a:p>
          <a:endParaRPr lang="en-US"/>
        </a:p>
      </dgm:t>
    </dgm:pt>
    <dgm:pt modelId="{E4B81670-306D-44A2-872D-533F4B53061F}">
      <dgm:prSet phldrT="[Text]"/>
      <dgm:spPr/>
      <dgm:t>
        <a:bodyPr/>
        <a:lstStyle/>
        <a:p>
          <a:r>
            <a:rPr lang="en-US" dirty="0"/>
            <a:t>1</a:t>
          </a:r>
        </a:p>
      </dgm:t>
    </dgm:pt>
    <dgm:pt modelId="{4EECFCAE-745B-4B3D-AD8E-CB3E7B47B892}" type="parTrans" cxnId="{7878A52B-FE10-461B-BA91-644AEF829235}">
      <dgm:prSet/>
      <dgm:spPr/>
      <dgm:t>
        <a:bodyPr/>
        <a:lstStyle/>
        <a:p>
          <a:endParaRPr lang="en-US"/>
        </a:p>
      </dgm:t>
    </dgm:pt>
    <dgm:pt modelId="{19AF0E39-7200-490C-A054-DEC32CC7D9E9}" type="sibTrans" cxnId="{7878A52B-FE10-461B-BA91-644AEF829235}">
      <dgm:prSet/>
      <dgm:spPr/>
      <dgm:t>
        <a:bodyPr/>
        <a:lstStyle/>
        <a:p>
          <a:endParaRPr lang="en-US"/>
        </a:p>
      </dgm:t>
    </dgm:pt>
    <dgm:pt modelId="{E2325C76-03A3-4BAD-93C5-122CAD1D67F9}">
      <dgm:prSet phldrT="[Text]"/>
      <dgm:spPr/>
      <dgm:t>
        <a:bodyPr/>
        <a:lstStyle/>
        <a:p>
          <a:r>
            <a:rPr lang="en-US" dirty="0"/>
            <a:t>2</a:t>
          </a:r>
        </a:p>
      </dgm:t>
    </dgm:pt>
    <dgm:pt modelId="{F1DDA32D-F5EE-4EF8-AB9B-E957756ECFA5}" type="parTrans" cxnId="{AC507B7D-73ED-46C3-8DAD-57344E3FDD29}">
      <dgm:prSet/>
      <dgm:spPr/>
      <dgm:t>
        <a:bodyPr/>
        <a:lstStyle/>
        <a:p>
          <a:endParaRPr lang="en-US"/>
        </a:p>
      </dgm:t>
    </dgm:pt>
    <dgm:pt modelId="{ACBAD33F-00B8-4410-A1D5-D6CE8DBACBB3}" type="sibTrans" cxnId="{AC507B7D-73ED-46C3-8DAD-57344E3FDD29}">
      <dgm:prSet/>
      <dgm:spPr/>
      <dgm:t>
        <a:bodyPr/>
        <a:lstStyle/>
        <a:p>
          <a:endParaRPr lang="en-US"/>
        </a:p>
      </dgm:t>
    </dgm:pt>
    <dgm:pt modelId="{E6D0DFC6-D40E-4794-9452-E59DADA7D437}">
      <dgm:prSet phldrT="[Text]"/>
      <dgm:spPr/>
      <dgm:t>
        <a:bodyPr/>
        <a:lstStyle/>
        <a:p>
          <a:r>
            <a:rPr lang="en-US" dirty="0"/>
            <a:t>3</a:t>
          </a:r>
        </a:p>
      </dgm:t>
    </dgm:pt>
    <dgm:pt modelId="{714F8831-2D86-4833-80A9-F17A1450D37B}" type="parTrans" cxnId="{E054BF6E-AC00-491F-B54E-11AAA303BC5F}">
      <dgm:prSet/>
      <dgm:spPr/>
      <dgm:t>
        <a:bodyPr/>
        <a:lstStyle/>
        <a:p>
          <a:endParaRPr lang="en-US"/>
        </a:p>
      </dgm:t>
    </dgm:pt>
    <dgm:pt modelId="{1A491772-9AA3-4949-A637-0B41F7EBA647}" type="sibTrans" cxnId="{E054BF6E-AC00-491F-B54E-11AAA303BC5F}">
      <dgm:prSet/>
      <dgm:spPr/>
      <dgm:t>
        <a:bodyPr/>
        <a:lstStyle/>
        <a:p>
          <a:endParaRPr lang="en-US"/>
        </a:p>
      </dgm:t>
    </dgm:pt>
    <dgm:pt modelId="{8882C9AE-3F8C-4A6B-8908-E77FA4326C9F}">
      <dgm:prSet phldrT="[Text]"/>
      <dgm:spPr/>
      <dgm:t>
        <a:bodyPr/>
        <a:lstStyle/>
        <a:p>
          <a:r>
            <a:rPr lang="en-US" dirty="0"/>
            <a:t>4</a:t>
          </a:r>
        </a:p>
      </dgm:t>
    </dgm:pt>
    <dgm:pt modelId="{53F9614E-D43B-4C34-8CE3-47C5FCDEDA4F}" type="parTrans" cxnId="{850035CA-CE04-4AA5-8C2A-6C5D2F975B5E}">
      <dgm:prSet/>
      <dgm:spPr/>
      <dgm:t>
        <a:bodyPr/>
        <a:lstStyle/>
        <a:p>
          <a:endParaRPr lang="en-US"/>
        </a:p>
      </dgm:t>
    </dgm:pt>
    <dgm:pt modelId="{156EC55F-E5BE-4030-8FA5-319990C9BDD3}" type="sibTrans" cxnId="{850035CA-CE04-4AA5-8C2A-6C5D2F975B5E}">
      <dgm:prSet/>
      <dgm:spPr/>
      <dgm:t>
        <a:bodyPr/>
        <a:lstStyle/>
        <a:p>
          <a:endParaRPr lang="en-US"/>
        </a:p>
      </dgm:t>
    </dgm:pt>
    <dgm:pt modelId="{F7F583D4-B7C3-4241-B36E-D5385AD99ACE}" type="pres">
      <dgm:prSet presAssocID="{2AE0572E-300D-402B-9D7E-15D491018FA9}" presName="cycle" presStyleCnt="0">
        <dgm:presLayoutVars>
          <dgm:chMax val="1"/>
          <dgm:dir/>
          <dgm:animLvl val="ctr"/>
          <dgm:resizeHandles val="exact"/>
        </dgm:presLayoutVars>
      </dgm:prSet>
      <dgm:spPr/>
    </dgm:pt>
    <dgm:pt modelId="{BF70471C-4DB1-4B91-B43F-7A433E2713DD}" type="pres">
      <dgm:prSet presAssocID="{ABC0ECF5-D722-41F3-801B-7B30A01EE8BC}" presName="centerShape" presStyleLbl="node0" presStyleIdx="0" presStyleCnt="1"/>
      <dgm:spPr/>
    </dgm:pt>
    <dgm:pt modelId="{02719CFE-C805-4A36-82DD-F2475BBA72A9}" type="pres">
      <dgm:prSet presAssocID="{4EECFCAE-745B-4B3D-AD8E-CB3E7B47B892}" presName="Name9" presStyleLbl="parChTrans1D2" presStyleIdx="0" presStyleCnt="4"/>
      <dgm:spPr/>
    </dgm:pt>
    <dgm:pt modelId="{9F02328F-B9F4-4551-895C-09C25ABF6DE3}" type="pres">
      <dgm:prSet presAssocID="{4EECFCAE-745B-4B3D-AD8E-CB3E7B47B892}" presName="connTx" presStyleLbl="parChTrans1D2" presStyleIdx="0" presStyleCnt="4"/>
      <dgm:spPr/>
    </dgm:pt>
    <dgm:pt modelId="{1B7C9C9E-21CA-43D2-8C08-1CF9AAF61C73}" type="pres">
      <dgm:prSet presAssocID="{E4B81670-306D-44A2-872D-533F4B53061F}" presName="node" presStyleLbl="node1" presStyleIdx="0" presStyleCnt="4">
        <dgm:presLayoutVars>
          <dgm:bulletEnabled val="1"/>
        </dgm:presLayoutVars>
      </dgm:prSet>
      <dgm:spPr/>
    </dgm:pt>
    <dgm:pt modelId="{285D0BE6-B2B5-4980-A977-97D2D78E142B}" type="pres">
      <dgm:prSet presAssocID="{F1DDA32D-F5EE-4EF8-AB9B-E957756ECFA5}" presName="Name9" presStyleLbl="parChTrans1D2" presStyleIdx="1" presStyleCnt="4"/>
      <dgm:spPr/>
    </dgm:pt>
    <dgm:pt modelId="{9DABF6CF-6A6F-44F0-8021-FB95CA155931}" type="pres">
      <dgm:prSet presAssocID="{F1DDA32D-F5EE-4EF8-AB9B-E957756ECFA5}" presName="connTx" presStyleLbl="parChTrans1D2" presStyleIdx="1" presStyleCnt="4"/>
      <dgm:spPr/>
    </dgm:pt>
    <dgm:pt modelId="{ABAE9684-31FE-40CA-B711-64EFCFEF9FEE}" type="pres">
      <dgm:prSet presAssocID="{E2325C76-03A3-4BAD-93C5-122CAD1D67F9}" presName="node" presStyleLbl="node1" presStyleIdx="1" presStyleCnt="4">
        <dgm:presLayoutVars>
          <dgm:bulletEnabled val="1"/>
        </dgm:presLayoutVars>
      </dgm:prSet>
      <dgm:spPr/>
    </dgm:pt>
    <dgm:pt modelId="{8E1290D8-6664-473C-906A-3F2868003A26}" type="pres">
      <dgm:prSet presAssocID="{714F8831-2D86-4833-80A9-F17A1450D37B}" presName="Name9" presStyleLbl="parChTrans1D2" presStyleIdx="2" presStyleCnt="4"/>
      <dgm:spPr/>
    </dgm:pt>
    <dgm:pt modelId="{FC2F8846-8790-40FF-9E2F-166A1523CBFE}" type="pres">
      <dgm:prSet presAssocID="{714F8831-2D86-4833-80A9-F17A1450D37B}" presName="connTx" presStyleLbl="parChTrans1D2" presStyleIdx="2" presStyleCnt="4"/>
      <dgm:spPr/>
    </dgm:pt>
    <dgm:pt modelId="{C151226F-85F0-4380-B88E-1F867309EA51}" type="pres">
      <dgm:prSet presAssocID="{E6D0DFC6-D40E-4794-9452-E59DADA7D437}" presName="node" presStyleLbl="node1" presStyleIdx="2" presStyleCnt="4">
        <dgm:presLayoutVars>
          <dgm:bulletEnabled val="1"/>
        </dgm:presLayoutVars>
      </dgm:prSet>
      <dgm:spPr/>
    </dgm:pt>
    <dgm:pt modelId="{9CB44E44-6EAA-4591-BBBF-97929672D62F}" type="pres">
      <dgm:prSet presAssocID="{53F9614E-D43B-4C34-8CE3-47C5FCDEDA4F}" presName="Name9" presStyleLbl="parChTrans1D2" presStyleIdx="3" presStyleCnt="4"/>
      <dgm:spPr/>
    </dgm:pt>
    <dgm:pt modelId="{E8016397-3EE9-4E2C-8B74-6997749F6021}" type="pres">
      <dgm:prSet presAssocID="{53F9614E-D43B-4C34-8CE3-47C5FCDEDA4F}" presName="connTx" presStyleLbl="parChTrans1D2" presStyleIdx="3" presStyleCnt="4"/>
      <dgm:spPr/>
    </dgm:pt>
    <dgm:pt modelId="{D16FAB33-3CF4-4594-BFE5-B8FF917BC051}" type="pres">
      <dgm:prSet presAssocID="{8882C9AE-3F8C-4A6B-8908-E77FA4326C9F}" presName="node" presStyleLbl="node1" presStyleIdx="3" presStyleCnt="4">
        <dgm:presLayoutVars>
          <dgm:bulletEnabled val="1"/>
        </dgm:presLayoutVars>
      </dgm:prSet>
      <dgm:spPr/>
    </dgm:pt>
  </dgm:ptLst>
  <dgm:cxnLst>
    <dgm:cxn modelId="{CE456D04-679C-43E1-81C6-149E595A1303}" type="presOf" srcId="{ABC0ECF5-D722-41F3-801B-7B30A01EE8BC}" destId="{BF70471C-4DB1-4B91-B43F-7A433E2713DD}" srcOrd="0" destOrd="0" presId="urn:microsoft.com/office/officeart/2005/8/layout/radial1"/>
    <dgm:cxn modelId="{FF375707-775F-46B5-AA48-35D1BB209255}" type="presOf" srcId="{714F8831-2D86-4833-80A9-F17A1450D37B}" destId="{FC2F8846-8790-40FF-9E2F-166A1523CBFE}" srcOrd="1" destOrd="0" presId="urn:microsoft.com/office/officeart/2005/8/layout/radial1"/>
    <dgm:cxn modelId="{C52D2511-3BF4-47D9-85D5-035068BF10E3}" type="presOf" srcId="{2AE0572E-300D-402B-9D7E-15D491018FA9}" destId="{F7F583D4-B7C3-4241-B36E-D5385AD99ACE}" srcOrd="0" destOrd="0" presId="urn:microsoft.com/office/officeart/2005/8/layout/radial1"/>
    <dgm:cxn modelId="{BBA07714-739D-4990-8FB2-8EE99E2A72A3}" srcId="{2AE0572E-300D-402B-9D7E-15D491018FA9}" destId="{ABC0ECF5-D722-41F3-801B-7B30A01EE8BC}" srcOrd="0" destOrd="0" parTransId="{82A0E560-4290-4B2C-A0B1-603A5B8DA85F}" sibTransId="{74E41727-F348-4F6F-A846-49E15D4D5278}"/>
    <dgm:cxn modelId="{7878A52B-FE10-461B-BA91-644AEF829235}" srcId="{ABC0ECF5-D722-41F3-801B-7B30A01EE8BC}" destId="{E4B81670-306D-44A2-872D-533F4B53061F}" srcOrd="0" destOrd="0" parTransId="{4EECFCAE-745B-4B3D-AD8E-CB3E7B47B892}" sibTransId="{19AF0E39-7200-490C-A054-DEC32CC7D9E9}"/>
    <dgm:cxn modelId="{2699D535-507F-43F1-AAFA-C6F5B6678969}" type="presOf" srcId="{714F8831-2D86-4833-80A9-F17A1450D37B}" destId="{8E1290D8-6664-473C-906A-3F2868003A26}" srcOrd="0" destOrd="0" presId="urn:microsoft.com/office/officeart/2005/8/layout/radial1"/>
    <dgm:cxn modelId="{2396E437-57DA-49AD-BC9E-C9A687CA3FFE}" type="presOf" srcId="{8882C9AE-3F8C-4A6B-8908-E77FA4326C9F}" destId="{D16FAB33-3CF4-4594-BFE5-B8FF917BC051}" srcOrd="0" destOrd="0" presId="urn:microsoft.com/office/officeart/2005/8/layout/radial1"/>
    <dgm:cxn modelId="{9925F061-4EC5-416A-B802-23D729F3F7D4}" type="presOf" srcId="{53F9614E-D43B-4C34-8CE3-47C5FCDEDA4F}" destId="{9CB44E44-6EAA-4591-BBBF-97929672D62F}" srcOrd="0" destOrd="0" presId="urn:microsoft.com/office/officeart/2005/8/layout/radial1"/>
    <dgm:cxn modelId="{62927449-52CA-4896-9A4E-C8AF23A66055}" type="presOf" srcId="{E4B81670-306D-44A2-872D-533F4B53061F}" destId="{1B7C9C9E-21CA-43D2-8C08-1CF9AAF61C73}" srcOrd="0" destOrd="0" presId="urn:microsoft.com/office/officeart/2005/8/layout/radial1"/>
    <dgm:cxn modelId="{E054BF6E-AC00-491F-B54E-11AAA303BC5F}" srcId="{ABC0ECF5-D722-41F3-801B-7B30A01EE8BC}" destId="{E6D0DFC6-D40E-4794-9452-E59DADA7D437}" srcOrd="2" destOrd="0" parTransId="{714F8831-2D86-4833-80A9-F17A1450D37B}" sibTransId="{1A491772-9AA3-4949-A637-0B41F7EBA647}"/>
    <dgm:cxn modelId="{B1822C51-A745-4C0F-A893-F8D331A61AE3}" type="presOf" srcId="{4EECFCAE-745B-4B3D-AD8E-CB3E7B47B892}" destId="{02719CFE-C805-4A36-82DD-F2475BBA72A9}" srcOrd="0" destOrd="0" presId="urn:microsoft.com/office/officeart/2005/8/layout/radial1"/>
    <dgm:cxn modelId="{EDFB9576-9E28-49D4-8044-805043395020}" type="presOf" srcId="{F1DDA32D-F5EE-4EF8-AB9B-E957756ECFA5}" destId="{9DABF6CF-6A6F-44F0-8021-FB95CA155931}" srcOrd="1" destOrd="0" presId="urn:microsoft.com/office/officeart/2005/8/layout/radial1"/>
    <dgm:cxn modelId="{925FF978-F7C6-4F34-8ADC-D409113AA18C}" type="presOf" srcId="{F1DDA32D-F5EE-4EF8-AB9B-E957756ECFA5}" destId="{285D0BE6-B2B5-4980-A977-97D2D78E142B}" srcOrd="0" destOrd="0" presId="urn:microsoft.com/office/officeart/2005/8/layout/radial1"/>
    <dgm:cxn modelId="{AC507B7D-73ED-46C3-8DAD-57344E3FDD29}" srcId="{ABC0ECF5-D722-41F3-801B-7B30A01EE8BC}" destId="{E2325C76-03A3-4BAD-93C5-122CAD1D67F9}" srcOrd="1" destOrd="0" parTransId="{F1DDA32D-F5EE-4EF8-AB9B-E957756ECFA5}" sibTransId="{ACBAD33F-00B8-4410-A1D5-D6CE8DBACBB3}"/>
    <dgm:cxn modelId="{850035CA-CE04-4AA5-8C2A-6C5D2F975B5E}" srcId="{ABC0ECF5-D722-41F3-801B-7B30A01EE8BC}" destId="{8882C9AE-3F8C-4A6B-8908-E77FA4326C9F}" srcOrd="3" destOrd="0" parTransId="{53F9614E-D43B-4C34-8CE3-47C5FCDEDA4F}" sibTransId="{156EC55F-E5BE-4030-8FA5-319990C9BDD3}"/>
    <dgm:cxn modelId="{481E58D3-9E3C-473E-B694-01953133B6F2}" type="presOf" srcId="{E6D0DFC6-D40E-4794-9452-E59DADA7D437}" destId="{C151226F-85F0-4380-B88E-1F867309EA51}" srcOrd="0" destOrd="0" presId="urn:microsoft.com/office/officeart/2005/8/layout/radial1"/>
    <dgm:cxn modelId="{69FA9DDA-D201-40F8-9E8E-4DFF116477D8}" type="presOf" srcId="{53F9614E-D43B-4C34-8CE3-47C5FCDEDA4F}" destId="{E8016397-3EE9-4E2C-8B74-6997749F6021}" srcOrd="1" destOrd="0" presId="urn:microsoft.com/office/officeart/2005/8/layout/radial1"/>
    <dgm:cxn modelId="{F1EFF0E6-789F-4AD3-B9D2-F3B126990CF5}" type="presOf" srcId="{4EECFCAE-745B-4B3D-AD8E-CB3E7B47B892}" destId="{9F02328F-B9F4-4551-895C-09C25ABF6DE3}" srcOrd="1" destOrd="0" presId="urn:microsoft.com/office/officeart/2005/8/layout/radial1"/>
    <dgm:cxn modelId="{4CE087EA-2E7A-4048-B140-C50E5EDA0350}" type="presOf" srcId="{E2325C76-03A3-4BAD-93C5-122CAD1D67F9}" destId="{ABAE9684-31FE-40CA-B711-64EFCFEF9FEE}" srcOrd="0" destOrd="0" presId="urn:microsoft.com/office/officeart/2005/8/layout/radial1"/>
    <dgm:cxn modelId="{9D690B44-0817-4BD5-A67B-6E2933F8BD97}" type="presParOf" srcId="{F7F583D4-B7C3-4241-B36E-D5385AD99ACE}" destId="{BF70471C-4DB1-4B91-B43F-7A433E2713DD}" srcOrd="0" destOrd="0" presId="urn:microsoft.com/office/officeart/2005/8/layout/radial1"/>
    <dgm:cxn modelId="{6D7A5F5D-B653-4EFB-9F36-513F0C41DAB9}" type="presParOf" srcId="{F7F583D4-B7C3-4241-B36E-D5385AD99ACE}" destId="{02719CFE-C805-4A36-82DD-F2475BBA72A9}" srcOrd="1" destOrd="0" presId="urn:microsoft.com/office/officeart/2005/8/layout/radial1"/>
    <dgm:cxn modelId="{87BE1222-6B10-4DA8-8FC3-4953473D2F3E}" type="presParOf" srcId="{02719CFE-C805-4A36-82DD-F2475BBA72A9}" destId="{9F02328F-B9F4-4551-895C-09C25ABF6DE3}" srcOrd="0" destOrd="0" presId="urn:microsoft.com/office/officeart/2005/8/layout/radial1"/>
    <dgm:cxn modelId="{BC06C2A0-D8D9-46A9-81D9-4EE532E3BD80}" type="presParOf" srcId="{F7F583D4-B7C3-4241-B36E-D5385AD99ACE}" destId="{1B7C9C9E-21CA-43D2-8C08-1CF9AAF61C73}" srcOrd="2" destOrd="0" presId="urn:microsoft.com/office/officeart/2005/8/layout/radial1"/>
    <dgm:cxn modelId="{EC9DF76D-593C-4580-9FEB-8E91ECDC8EF3}" type="presParOf" srcId="{F7F583D4-B7C3-4241-B36E-D5385AD99ACE}" destId="{285D0BE6-B2B5-4980-A977-97D2D78E142B}" srcOrd="3" destOrd="0" presId="urn:microsoft.com/office/officeart/2005/8/layout/radial1"/>
    <dgm:cxn modelId="{0A718CAA-EB12-444B-ADF9-F98825F75982}" type="presParOf" srcId="{285D0BE6-B2B5-4980-A977-97D2D78E142B}" destId="{9DABF6CF-6A6F-44F0-8021-FB95CA155931}" srcOrd="0" destOrd="0" presId="urn:microsoft.com/office/officeart/2005/8/layout/radial1"/>
    <dgm:cxn modelId="{5D336C96-C548-4A1C-8497-410890187ED0}" type="presParOf" srcId="{F7F583D4-B7C3-4241-B36E-D5385AD99ACE}" destId="{ABAE9684-31FE-40CA-B711-64EFCFEF9FEE}" srcOrd="4" destOrd="0" presId="urn:microsoft.com/office/officeart/2005/8/layout/radial1"/>
    <dgm:cxn modelId="{E1892F4A-7AB0-4CD8-9804-D2EEE790AF37}" type="presParOf" srcId="{F7F583D4-B7C3-4241-B36E-D5385AD99ACE}" destId="{8E1290D8-6664-473C-906A-3F2868003A26}" srcOrd="5" destOrd="0" presId="urn:microsoft.com/office/officeart/2005/8/layout/radial1"/>
    <dgm:cxn modelId="{47D6D700-CFE6-4AAA-8B5D-39F5DCF5AA5D}" type="presParOf" srcId="{8E1290D8-6664-473C-906A-3F2868003A26}" destId="{FC2F8846-8790-40FF-9E2F-166A1523CBFE}" srcOrd="0" destOrd="0" presId="urn:microsoft.com/office/officeart/2005/8/layout/radial1"/>
    <dgm:cxn modelId="{AE504FA6-4F17-4474-86C1-990303A6787C}" type="presParOf" srcId="{F7F583D4-B7C3-4241-B36E-D5385AD99ACE}" destId="{C151226F-85F0-4380-B88E-1F867309EA51}" srcOrd="6" destOrd="0" presId="urn:microsoft.com/office/officeart/2005/8/layout/radial1"/>
    <dgm:cxn modelId="{CC34C784-8CF5-4871-B79C-F16891FCBBFF}" type="presParOf" srcId="{F7F583D4-B7C3-4241-B36E-D5385AD99ACE}" destId="{9CB44E44-6EAA-4591-BBBF-97929672D62F}" srcOrd="7" destOrd="0" presId="urn:microsoft.com/office/officeart/2005/8/layout/radial1"/>
    <dgm:cxn modelId="{32E4E0CF-8D7B-484F-8413-7197D08DCB0C}" type="presParOf" srcId="{9CB44E44-6EAA-4591-BBBF-97929672D62F}" destId="{E8016397-3EE9-4E2C-8B74-6997749F6021}" srcOrd="0" destOrd="0" presId="urn:microsoft.com/office/officeart/2005/8/layout/radial1"/>
    <dgm:cxn modelId="{5DB0326B-9228-4FB8-9F16-581D65BBAAA5}" type="presParOf" srcId="{F7F583D4-B7C3-4241-B36E-D5385AD99ACE}" destId="{D16FAB33-3CF4-4594-BFE5-B8FF917BC051}"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D9DB84-12FA-40CD-A5B2-913169736191}" type="doc">
      <dgm:prSet loTypeId="urn:microsoft.com/office/officeart/2008/layout/AlternatingHexagons" loCatId="list" qsTypeId="urn:microsoft.com/office/officeart/2005/8/quickstyle/simple4" qsCatId="simple" csTypeId="urn:microsoft.com/office/officeart/2005/8/colors/colorful1" csCatId="colorful" phldr="1"/>
      <dgm:spPr/>
      <dgm:t>
        <a:bodyPr/>
        <a:lstStyle/>
        <a:p>
          <a:endParaRPr lang="en-US"/>
        </a:p>
      </dgm:t>
    </dgm:pt>
    <dgm:pt modelId="{E67A6664-14D4-4173-8859-DC940D8C0029}">
      <dgm:prSet phldrT="[Text]" custT="1"/>
      <dgm:spPr/>
      <dgm:t>
        <a:bodyPr/>
        <a:lstStyle/>
        <a:p>
          <a:r>
            <a:rPr lang="en-US" sz="9600" b="1" dirty="0"/>
            <a:t>?</a:t>
          </a:r>
        </a:p>
      </dgm:t>
    </dgm:pt>
    <dgm:pt modelId="{33EEAAE6-6CEB-43FF-A5DD-6F7308862390}" type="parTrans" cxnId="{92C7B8BA-A60E-411F-B517-0E1BB6FBE2E6}">
      <dgm:prSet/>
      <dgm:spPr/>
      <dgm:t>
        <a:bodyPr/>
        <a:lstStyle/>
        <a:p>
          <a:endParaRPr lang="en-US"/>
        </a:p>
      </dgm:t>
    </dgm:pt>
    <dgm:pt modelId="{921D102C-90D9-45BA-AC10-5A98C351FAAE}" type="sibTrans" cxnId="{92C7B8BA-A60E-411F-B517-0E1BB6FBE2E6}">
      <dgm:prSet/>
      <dgm:spPr/>
      <dgm:t>
        <a:bodyPr/>
        <a:lstStyle/>
        <a:p>
          <a:endParaRPr lang="en-US"/>
        </a:p>
      </dgm:t>
    </dgm:pt>
    <dgm:pt modelId="{62A9E715-5981-4C7E-839E-37CEDDDF5D53}">
      <dgm:prSet phldrT="[Text]" custT="1"/>
      <dgm:spPr/>
      <dgm:t>
        <a:bodyPr/>
        <a:lstStyle/>
        <a:p>
          <a:r>
            <a:rPr lang="en-US" sz="9600" b="1" dirty="0"/>
            <a:t>?</a:t>
          </a:r>
        </a:p>
      </dgm:t>
    </dgm:pt>
    <dgm:pt modelId="{4CB3F374-6CCE-4723-8049-FB0EC31F615D}" type="parTrans" cxnId="{CF8D66BC-53AA-4FB9-8533-A0CE8B58B520}">
      <dgm:prSet/>
      <dgm:spPr/>
      <dgm:t>
        <a:bodyPr/>
        <a:lstStyle/>
        <a:p>
          <a:endParaRPr lang="en-US"/>
        </a:p>
      </dgm:t>
    </dgm:pt>
    <dgm:pt modelId="{476BBE18-1BA6-4CFA-9356-EBC20DE140E3}" type="sibTrans" cxnId="{CF8D66BC-53AA-4FB9-8533-A0CE8B58B520}">
      <dgm:prSet/>
      <dgm:spPr/>
      <dgm:t>
        <a:bodyPr/>
        <a:lstStyle/>
        <a:p>
          <a:endParaRPr lang="en-US"/>
        </a:p>
      </dgm:t>
    </dgm:pt>
    <dgm:pt modelId="{1C33B266-8A86-4EBE-BBCE-D21943C7FD01}">
      <dgm:prSet phldrT="[Text]" custT="1"/>
      <dgm:spPr/>
      <dgm:t>
        <a:bodyPr/>
        <a:lstStyle/>
        <a:p>
          <a:r>
            <a:rPr lang="en-US" sz="9600" b="1" dirty="0"/>
            <a:t>?</a:t>
          </a:r>
        </a:p>
      </dgm:t>
    </dgm:pt>
    <dgm:pt modelId="{F0CD3746-14CD-4A52-8D41-81B476AD6255}" type="parTrans" cxnId="{30454CB6-C6DE-4314-B23B-FCAF680F694E}">
      <dgm:prSet/>
      <dgm:spPr/>
      <dgm:t>
        <a:bodyPr/>
        <a:lstStyle/>
        <a:p>
          <a:endParaRPr lang="en-US"/>
        </a:p>
      </dgm:t>
    </dgm:pt>
    <dgm:pt modelId="{068754E0-06BA-41F7-B3F6-E53E5334B2D2}" type="sibTrans" cxnId="{30454CB6-C6DE-4314-B23B-FCAF680F694E}">
      <dgm:prSet/>
      <dgm:spPr/>
      <dgm:t>
        <a:bodyPr/>
        <a:lstStyle/>
        <a:p>
          <a:endParaRPr lang="en-US"/>
        </a:p>
      </dgm:t>
    </dgm:pt>
    <dgm:pt modelId="{1FDC086E-C6FB-407A-942D-80C0D5ADBA04}">
      <dgm:prSet phldrT="[Text]" custT="1"/>
      <dgm:spPr/>
      <dgm:t>
        <a:bodyPr/>
        <a:lstStyle/>
        <a:p>
          <a:r>
            <a:rPr lang="en-US" sz="9600" b="1" dirty="0"/>
            <a:t>?</a:t>
          </a:r>
        </a:p>
      </dgm:t>
    </dgm:pt>
    <dgm:pt modelId="{18D33A9B-4727-453C-9CA3-F5177438B083}" type="parTrans" cxnId="{DB27DEB6-209C-46FB-A05B-AE749DA56228}">
      <dgm:prSet/>
      <dgm:spPr/>
      <dgm:t>
        <a:bodyPr/>
        <a:lstStyle/>
        <a:p>
          <a:endParaRPr lang="en-US"/>
        </a:p>
      </dgm:t>
    </dgm:pt>
    <dgm:pt modelId="{FBD8895A-E802-4B40-875F-C89658760AC4}" type="sibTrans" cxnId="{DB27DEB6-209C-46FB-A05B-AE749DA56228}">
      <dgm:prSet/>
      <dgm:spPr/>
      <dgm:t>
        <a:bodyPr/>
        <a:lstStyle/>
        <a:p>
          <a:endParaRPr lang="en-US"/>
        </a:p>
      </dgm:t>
    </dgm:pt>
    <dgm:pt modelId="{79741458-166E-4CB2-AF72-97D4E1F331C5}" type="pres">
      <dgm:prSet presAssocID="{5ED9DB84-12FA-40CD-A5B2-913169736191}" presName="Name0" presStyleCnt="0">
        <dgm:presLayoutVars>
          <dgm:chMax/>
          <dgm:chPref/>
          <dgm:dir/>
          <dgm:animLvl val="lvl"/>
        </dgm:presLayoutVars>
      </dgm:prSet>
      <dgm:spPr/>
    </dgm:pt>
    <dgm:pt modelId="{99E9EBCF-E854-4859-8945-D3CAF3C4EDEB}" type="pres">
      <dgm:prSet presAssocID="{E67A6664-14D4-4173-8859-DC940D8C0029}" presName="composite" presStyleCnt="0"/>
      <dgm:spPr/>
    </dgm:pt>
    <dgm:pt modelId="{68117236-F04E-4F46-9B9B-3F5ECB6D6160}" type="pres">
      <dgm:prSet presAssocID="{E67A6664-14D4-4173-8859-DC940D8C0029}" presName="Parent1" presStyleLbl="node1" presStyleIdx="0" presStyleCnt="8">
        <dgm:presLayoutVars>
          <dgm:chMax val="1"/>
          <dgm:chPref val="1"/>
          <dgm:bulletEnabled val="1"/>
        </dgm:presLayoutVars>
      </dgm:prSet>
      <dgm:spPr/>
    </dgm:pt>
    <dgm:pt modelId="{0A168F87-E686-4830-9F83-5C2643FC9A87}" type="pres">
      <dgm:prSet presAssocID="{E67A6664-14D4-4173-8859-DC940D8C0029}" presName="Childtext1" presStyleLbl="revTx" presStyleIdx="0" presStyleCnt="4">
        <dgm:presLayoutVars>
          <dgm:chMax val="0"/>
          <dgm:chPref val="0"/>
          <dgm:bulletEnabled val="1"/>
        </dgm:presLayoutVars>
      </dgm:prSet>
      <dgm:spPr/>
    </dgm:pt>
    <dgm:pt modelId="{71887C80-F49C-4987-A9E9-92E1349250AA}" type="pres">
      <dgm:prSet presAssocID="{E67A6664-14D4-4173-8859-DC940D8C0029}" presName="BalanceSpacing" presStyleCnt="0"/>
      <dgm:spPr/>
    </dgm:pt>
    <dgm:pt modelId="{10CAB228-298C-466C-B21F-15646536D844}" type="pres">
      <dgm:prSet presAssocID="{E67A6664-14D4-4173-8859-DC940D8C0029}" presName="BalanceSpacing1" presStyleCnt="0"/>
      <dgm:spPr/>
    </dgm:pt>
    <dgm:pt modelId="{B90F3D8F-8D6C-478D-BB46-795E9E4AA096}" type="pres">
      <dgm:prSet presAssocID="{921D102C-90D9-45BA-AC10-5A98C351FAAE}" presName="Accent1Text" presStyleLbl="node1" presStyleIdx="1" presStyleCnt="8"/>
      <dgm:spPr/>
    </dgm:pt>
    <dgm:pt modelId="{7CE382D6-978C-4155-BC8E-8FD18E30CABC}" type="pres">
      <dgm:prSet presAssocID="{921D102C-90D9-45BA-AC10-5A98C351FAAE}" presName="spaceBetweenRectangles" presStyleCnt="0"/>
      <dgm:spPr/>
    </dgm:pt>
    <dgm:pt modelId="{41BD31A9-9788-42F5-BD7F-81CA08B480D9}" type="pres">
      <dgm:prSet presAssocID="{62A9E715-5981-4C7E-839E-37CEDDDF5D53}" presName="composite" presStyleCnt="0"/>
      <dgm:spPr/>
    </dgm:pt>
    <dgm:pt modelId="{74F96EE5-3EC3-4F7F-952E-6EF3B32F83CB}" type="pres">
      <dgm:prSet presAssocID="{62A9E715-5981-4C7E-839E-37CEDDDF5D53}" presName="Parent1" presStyleLbl="node1" presStyleIdx="2" presStyleCnt="8">
        <dgm:presLayoutVars>
          <dgm:chMax val="1"/>
          <dgm:chPref val="1"/>
          <dgm:bulletEnabled val="1"/>
        </dgm:presLayoutVars>
      </dgm:prSet>
      <dgm:spPr/>
    </dgm:pt>
    <dgm:pt modelId="{D40BC515-3422-4221-9467-202C75409629}" type="pres">
      <dgm:prSet presAssocID="{62A9E715-5981-4C7E-839E-37CEDDDF5D53}" presName="Childtext1" presStyleLbl="revTx" presStyleIdx="1" presStyleCnt="4">
        <dgm:presLayoutVars>
          <dgm:chMax val="0"/>
          <dgm:chPref val="0"/>
          <dgm:bulletEnabled val="1"/>
        </dgm:presLayoutVars>
      </dgm:prSet>
      <dgm:spPr/>
    </dgm:pt>
    <dgm:pt modelId="{53B62831-09E3-4309-90CA-63A9AD9C4C42}" type="pres">
      <dgm:prSet presAssocID="{62A9E715-5981-4C7E-839E-37CEDDDF5D53}" presName="BalanceSpacing" presStyleCnt="0"/>
      <dgm:spPr/>
    </dgm:pt>
    <dgm:pt modelId="{30EBE0E9-C777-48D2-843C-957769643C22}" type="pres">
      <dgm:prSet presAssocID="{62A9E715-5981-4C7E-839E-37CEDDDF5D53}" presName="BalanceSpacing1" presStyleCnt="0"/>
      <dgm:spPr/>
    </dgm:pt>
    <dgm:pt modelId="{6877BA20-8A0D-4803-8F24-0C8AF9287619}" type="pres">
      <dgm:prSet presAssocID="{476BBE18-1BA6-4CFA-9356-EBC20DE140E3}" presName="Accent1Text" presStyleLbl="node1" presStyleIdx="3" presStyleCnt="8"/>
      <dgm:spPr/>
    </dgm:pt>
    <dgm:pt modelId="{4AC69168-451F-4214-A860-E16F56664436}" type="pres">
      <dgm:prSet presAssocID="{476BBE18-1BA6-4CFA-9356-EBC20DE140E3}" presName="spaceBetweenRectangles" presStyleCnt="0"/>
      <dgm:spPr/>
    </dgm:pt>
    <dgm:pt modelId="{3EB5F2B2-9B27-4FC0-AE6A-2278B4E16430}" type="pres">
      <dgm:prSet presAssocID="{1C33B266-8A86-4EBE-BBCE-D21943C7FD01}" presName="composite" presStyleCnt="0"/>
      <dgm:spPr/>
    </dgm:pt>
    <dgm:pt modelId="{BCC61FD7-299C-4401-B57F-C57002B03DB4}" type="pres">
      <dgm:prSet presAssocID="{1C33B266-8A86-4EBE-BBCE-D21943C7FD01}" presName="Parent1" presStyleLbl="node1" presStyleIdx="4" presStyleCnt="8">
        <dgm:presLayoutVars>
          <dgm:chMax val="1"/>
          <dgm:chPref val="1"/>
          <dgm:bulletEnabled val="1"/>
        </dgm:presLayoutVars>
      </dgm:prSet>
      <dgm:spPr/>
    </dgm:pt>
    <dgm:pt modelId="{BE76C74F-9EA2-4AE7-841D-80DE67119AF5}" type="pres">
      <dgm:prSet presAssocID="{1C33B266-8A86-4EBE-BBCE-D21943C7FD01}" presName="Childtext1" presStyleLbl="revTx" presStyleIdx="2" presStyleCnt="4">
        <dgm:presLayoutVars>
          <dgm:chMax val="0"/>
          <dgm:chPref val="0"/>
          <dgm:bulletEnabled val="1"/>
        </dgm:presLayoutVars>
      </dgm:prSet>
      <dgm:spPr/>
    </dgm:pt>
    <dgm:pt modelId="{D0DED8EA-6F9C-4B3B-BC99-3468DCA2D6AB}" type="pres">
      <dgm:prSet presAssocID="{1C33B266-8A86-4EBE-BBCE-D21943C7FD01}" presName="BalanceSpacing" presStyleCnt="0"/>
      <dgm:spPr/>
    </dgm:pt>
    <dgm:pt modelId="{C16C96A5-20B5-4644-9C24-CFCB91F3B88D}" type="pres">
      <dgm:prSet presAssocID="{1C33B266-8A86-4EBE-BBCE-D21943C7FD01}" presName="BalanceSpacing1" presStyleCnt="0"/>
      <dgm:spPr/>
    </dgm:pt>
    <dgm:pt modelId="{77543A4B-CF24-4E83-919C-BC3F201797CF}" type="pres">
      <dgm:prSet presAssocID="{068754E0-06BA-41F7-B3F6-E53E5334B2D2}" presName="Accent1Text" presStyleLbl="node1" presStyleIdx="5" presStyleCnt="8"/>
      <dgm:spPr/>
    </dgm:pt>
    <dgm:pt modelId="{81F04D54-3176-4982-B7AB-2446989BB142}" type="pres">
      <dgm:prSet presAssocID="{068754E0-06BA-41F7-B3F6-E53E5334B2D2}" presName="spaceBetweenRectangles" presStyleCnt="0"/>
      <dgm:spPr/>
    </dgm:pt>
    <dgm:pt modelId="{6C6914E9-2478-4312-BC9D-7C342A2ED4C4}" type="pres">
      <dgm:prSet presAssocID="{1FDC086E-C6FB-407A-942D-80C0D5ADBA04}" presName="composite" presStyleCnt="0"/>
      <dgm:spPr/>
    </dgm:pt>
    <dgm:pt modelId="{6EAB99B7-79A1-422A-83E6-8F3B7E3DA8CB}" type="pres">
      <dgm:prSet presAssocID="{1FDC086E-C6FB-407A-942D-80C0D5ADBA04}" presName="Parent1" presStyleLbl="node1" presStyleIdx="6" presStyleCnt="8">
        <dgm:presLayoutVars>
          <dgm:chMax val="1"/>
          <dgm:chPref val="1"/>
          <dgm:bulletEnabled val="1"/>
        </dgm:presLayoutVars>
      </dgm:prSet>
      <dgm:spPr/>
    </dgm:pt>
    <dgm:pt modelId="{74B0BF60-7D23-4B9B-BC3D-1715D724FE69}" type="pres">
      <dgm:prSet presAssocID="{1FDC086E-C6FB-407A-942D-80C0D5ADBA04}" presName="Childtext1" presStyleLbl="revTx" presStyleIdx="3" presStyleCnt="4">
        <dgm:presLayoutVars>
          <dgm:chMax val="0"/>
          <dgm:chPref val="0"/>
          <dgm:bulletEnabled val="1"/>
        </dgm:presLayoutVars>
      </dgm:prSet>
      <dgm:spPr/>
    </dgm:pt>
    <dgm:pt modelId="{5D0221FF-E0F0-4E66-B1FD-9F0B4D1190CE}" type="pres">
      <dgm:prSet presAssocID="{1FDC086E-C6FB-407A-942D-80C0D5ADBA04}" presName="BalanceSpacing" presStyleCnt="0"/>
      <dgm:spPr/>
    </dgm:pt>
    <dgm:pt modelId="{8CD9B265-0B27-4765-BF94-1E6A84DB3983}" type="pres">
      <dgm:prSet presAssocID="{1FDC086E-C6FB-407A-942D-80C0D5ADBA04}" presName="BalanceSpacing1" presStyleCnt="0"/>
      <dgm:spPr/>
    </dgm:pt>
    <dgm:pt modelId="{0234AA23-C116-457A-8B67-4E5CFEFC4AD2}" type="pres">
      <dgm:prSet presAssocID="{FBD8895A-E802-4B40-875F-C89658760AC4}" presName="Accent1Text" presStyleLbl="node1" presStyleIdx="7" presStyleCnt="8"/>
      <dgm:spPr/>
    </dgm:pt>
  </dgm:ptLst>
  <dgm:cxnLst>
    <dgm:cxn modelId="{721DF612-134D-4455-8717-C3A7DD94EC71}" type="presOf" srcId="{5ED9DB84-12FA-40CD-A5B2-913169736191}" destId="{79741458-166E-4CB2-AF72-97D4E1F331C5}" srcOrd="0" destOrd="0" presId="urn:microsoft.com/office/officeart/2008/layout/AlternatingHexagons"/>
    <dgm:cxn modelId="{34FCD224-3327-4DE6-867D-FDDF954EF062}" type="presOf" srcId="{921D102C-90D9-45BA-AC10-5A98C351FAAE}" destId="{B90F3D8F-8D6C-478D-BB46-795E9E4AA096}" srcOrd="0" destOrd="0" presId="urn:microsoft.com/office/officeart/2008/layout/AlternatingHexagons"/>
    <dgm:cxn modelId="{A3FAC526-2973-41C9-B5EC-847006E0235A}" type="presOf" srcId="{1C33B266-8A86-4EBE-BBCE-D21943C7FD01}" destId="{BCC61FD7-299C-4401-B57F-C57002B03DB4}" srcOrd="0" destOrd="0" presId="urn:microsoft.com/office/officeart/2008/layout/AlternatingHexagons"/>
    <dgm:cxn modelId="{709CE541-5693-4345-991E-322D015F2923}" type="presOf" srcId="{476BBE18-1BA6-4CFA-9356-EBC20DE140E3}" destId="{6877BA20-8A0D-4803-8F24-0C8AF9287619}" srcOrd="0" destOrd="0" presId="urn:microsoft.com/office/officeart/2008/layout/AlternatingHexagons"/>
    <dgm:cxn modelId="{D138CF68-80A7-4676-AF80-D1E80DBE65EE}" type="presOf" srcId="{E67A6664-14D4-4173-8859-DC940D8C0029}" destId="{68117236-F04E-4F46-9B9B-3F5ECB6D6160}" srcOrd="0" destOrd="0" presId="urn:microsoft.com/office/officeart/2008/layout/AlternatingHexagons"/>
    <dgm:cxn modelId="{90454455-4964-4A9A-89A4-5608BEEC0439}" type="presOf" srcId="{068754E0-06BA-41F7-B3F6-E53E5334B2D2}" destId="{77543A4B-CF24-4E83-919C-BC3F201797CF}" srcOrd="0" destOrd="0" presId="urn:microsoft.com/office/officeart/2008/layout/AlternatingHexagons"/>
    <dgm:cxn modelId="{2B591D7D-AF5B-4AF0-AD7C-9A29E11DB410}" type="presOf" srcId="{1FDC086E-C6FB-407A-942D-80C0D5ADBA04}" destId="{6EAB99B7-79A1-422A-83E6-8F3B7E3DA8CB}" srcOrd="0" destOrd="0" presId="urn:microsoft.com/office/officeart/2008/layout/AlternatingHexagons"/>
    <dgm:cxn modelId="{30454CB6-C6DE-4314-B23B-FCAF680F694E}" srcId="{5ED9DB84-12FA-40CD-A5B2-913169736191}" destId="{1C33B266-8A86-4EBE-BBCE-D21943C7FD01}" srcOrd="2" destOrd="0" parTransId="{F0CD3746-14CD-4A52-8D41-81B476AD6255}" sibTransId="{068754E0-06BA-41F7-B3F6-E53E5334B2D2}"/>
    <dgm:cxn modelId="{DB27DEB6-209C-46FB-A05B-AE749DA56228}" srcId="{5ED9DB84-12FA-40CD-A5B2-913169736191}" destId="{1FDC086E-C6FB-407A-942D-80C0D5ADBA04}" srcOrd="3" destOrd="0" parTransId="{18D33A9B-4727-453C-9CA3-F5177438B083}" sibTransId="{FBD8895A-E802-4B40-875F-C89658760AC4}"/>
    <dgm:cxn modelId="{92C7B8BA-A60E-411F-B517-0E1BB6FBE2E6}" srcId="{5ED9DB84-12FA-40CD-A5B2-913169736191}" destId="{E67A6664-14D4-4173-8859-DC940D8C0029}" srcOrd="0" destOrd="0" parTransId="{33EEAAE6-6CEB-43FF-A5DD-6F7308862390}" sibTransId="{921D102C-90D9-45BA-AC10-5A98C351FAAE}"/>
    <dgm:cxn modelId="{CF8D66BC-53AA-4FB9-8533-A0CE8B58B520}" srcId="{5ED9DB84-12FA-40CD-A5B2-913169736191}" destId="{62A9E715-5981-4C7E-839E-37CEDDDF5D53}" srcOrd="1" destOrd="0" parTransId="{4CB3F374-6CCE-4723-8049-FB0EC31F615D}" sibTransId="{476BBE18-1BA6-4CFA-9356-EBC20DE140E3}"/>
    <dgm:cxn modelId="{B537E5C0-4ED7-4CB9-A3CE-A9655836B113}" type="presOf" srcId="{62A9E715-5981-4C7E-839E-37CEDDDF5D53}" destId="{74F96EE5-3EC3-4F7F-952E-6EF3B32F83CB}" srcOrd="0" destOrd="0" presId="urn:microsoft.com/office/officeart/2008/layout/AlternatingHexagons"/>
    <dgm:cxn modelId="{1F8539CF-B374-462A-BEAF-E8A0838F4FD2}" type="presOf" srcId="{FBD8895A-E802-4B40-875F-C89658760AC4}" destId="{0234AA23-C116-457A-8B67-4E5CFEFC4AD2}" srcOrd="0" destOrd="0" presId="urn:microsoft.com/office/officeart/2008/layout/AlternatingHexagons"/>
    <dgm:cxn modelId="{8A2D1BDD-1B7F-4E62-95D4-445C203C9C1D}" type="presParOf" srcId="{79741458-166E-4CB2-AF72-97D4E1F331C5}" destId="{99E9EBCF-E854-4859-8945-D3CAF3C4EDEB}" srcOrd="0" destOrd="0" presId="urn:microsoft.com/office/officeart/2008/layout/AlternatingHexagons"/>
    <dgm:cxn modelId="{5D75B19D-906C-4985-8B8A-F2307B76ED7A}" type="presParOf" srcId="{99E9EBCF-E854-4859-8945-D3CAF3C4EDEB}" destId="{68117236-F04E-4F46-9B9B-3F5ECB6D6160}" srcOrd="0" destOrd="0" presId="urn:microsoft.com/office/officeart/2008/layout/AlternatingHexagons"/>
    <dgm:cxn modelId="{94A4ACAF-53FE-40CD-BA82-BEBD85747408}" type="presParOf" srcId="{99E9EBCF-E854-4859-8945-D3CAF3C4EDEB}" destId="{0A168F87-E686-4830-9F83-5C2643FC9A87}" srcOrd="1" destOrd="0" presId="urn:microsoft.com/office/officeart/2008/layout/AlternatingHexagons"/>
    <dgm:cxn modelId="{525E923B-F92C-4CAE-84C9-51476D406A97}" type="presParOf" srcId="{99E9EBCF-E854-4859-8945-D3CAF3C4EDEB}" destId="{71887C80-F49C-4987-A9E9-92E1349250AA}" srcOrd="2" destOrd="0" presId="urn:microsoft.com/office/officeart/2008/layout/AlternatingHexagons"/>
    <dgm:cxn modelId="{BF85ABB4-01F7-470E-8085-9DAFE0935611}" type="presParOf" srcId="{99E9EBCF-E854-4859-8945-D3CAF3C4EDEB}" destId="{10CAB228-298C-466C-B21F-15646536D844}" srcOrd="3" destOrd="0" presId="urn:microsoft.com/office/officeart/2008/layout/AlternatingHexagons"/>
    <dgm:cxn modelId="{BE5DE1CA-D5D7-4BE2-AB42-A22EA85AF2B3}" type="presParOf" srcId="{99E9EBCF-E854-4859-8945-D3CAF3C4EDEB}" destId="{B90F3D8F-8D6C-478D-BB46-795E9E4AA096}" srcOrd="4" destOrd="0" presId="urn:microsoft.com/office/officeart/2008/layout/AlternatingHexagons"/>
    <dgm:cxn modelId="{2513C562-BFF1-4D10-9A1F-6B9E9E62B75A}" type="presParOf" srcId="{79741458-166E-4CB2-AF72-97D4E1F331C5}" destId="{7CE382D6-978C-4155-BC8E-8FD18E30CABC}" srcOrd="1" destOrd="0" presId="urn:microsoft.com/office/officeart/2008/layout/AlternatingHexagons"/>
    <dgm:cxn modelId="{EAC2B173-7D7D-43D6-A3E0-121A464FA181}" type="presParOf" srcId="{79741458-166E-4CB2-AF72-97D4E1F331C5}" destId="{41BD31A9-9788-42F5-BD7F-81CA08B480D9}" srcOrd="2" destOrd="0" presId="urn:microsoft.com/office/officeart/2008/layout/AlternatingHexagons"/>
    <dgm:cxn modelId="{D52D6803-B6ED-4248-B481-327C9FC9DD1C}" type="presParOf" srcId="{41BD31A9-9788-42F5-BD7F-81CA08B480D9}" destId="{74F96EE5-3EC3-4F7F-952E-6EF3B32F83CB}" srcOrd="0" destOrd="0" presId="urn:microsoft.com/office/officeart/2008/layout/AlternatingHexagons"/>
    <dgm:cxn modelId="{207DED13-59D0-48BF-9CFE-319A291310EB}" type="presParOf" srcId="{41BD31A9-9788-42F5-BD7F-81CA08B480D9}" destId="{D40BC515-3422-4221-9467-202C75409629}" srcOrd="1" destOrd="0" presId="urn:microsoft.com/office/officeart/2008/layout/AlternatingHexagons"/>
    <dgm:cxn modelId="{383CEDFA-35B0-4CD7-8896-FCB0113AF058}" type="presParOf" srcId="{41BD31A9-9788-42F5-BD7F-81CA08B480D9}" destId="{53B62831-09E3-4309-90CA-63A9AD9C4C42}" srcOrd="2" destOrd="0" presId="urn:microsoft.com/office/officeart/2008/layout/AlternatingHexagons"/>
    <dgm:cxn modelId="{CA445082-5F35-4E2D-9B48-BAF1634CC30E}" type="presParOf" srcId="{41BD31A9-9788-42F5-BD7F-81CA08B480D9}" destId="{30EBE0E9-C777-48D2-843C-957769643C22}" srcOrd="3" destOrd="0" presId="urn:microsoft.com/office/officeart/2008/layout/AlternatingHexagons"/>
    <dgm:cxn modelId="{4791D741-8BC9-4882-A727-437C38188907}" type="presParOf" srcId="{41BD31A9-9788-42F5-BD7F-81CA08B480D9}" destId="{6877BA20-8A0D-4803-8F24-0C8AF9287619}" srcOrd="4" destOrd="0" presId="urn:microsoft.com/office/officeart/2008/layout/AlternatingHexagons"/>
    <dgm:cxn modelId="{6156D906-B1F3-4B1A-AE65-8BE7169D0A95}" type="presParOf" srcId="{79741458-166E-4CB2-AF72-97D4E1F331C5}" destId="{4AC69168-451F-4214-A860-E16F56664436}" srcOrd="3" destOrd="0" presId="urn:microsoft.com/office/officeart/2008/layout/AlternatingHexagons"/>
    <dgm:cxn modelId="{BD0F438F-0C62-458C-B358-F19D31DC67BF}" type="presParOf" srcId="{79741458-166E-4CB2-AF72-97D4E1F331C5}" destId="{3EB5F2B2-9B27-4FC0-AE6A-2278B4E16430}" srcOrd="4" destOrd="0" presId="urn:microsoft.com/office/officeart/2008/layout/AlternatingHexagons"/>
    <dgm:cxn modelId="{78366256-F622-4AAC-B4DD-10435A690DFE}" type="presParOf" srcId="{3EB5F2B2-9B27-4FC0-AE6A-2278B4E16430}" destId="{BCC61FD7-299C-4401-B57F-C57002B03DB4}" srcOrd="0" destOrd="0" presId="urn:microsoft.com/office/officeart/2008/layout/AlternatingHexagons"/>
    <dgm:cxn modelId="{48F79E47-742B-47E4-9900-2F1DB3D3C8F6}" type="presParOf" srcId="{3EB5F2B2-9B27-4FC0-AE6A-2278B4E16430}" destId="{BE76C74F-9EA2-4AE7-841D-80DE67119AF5}" srcOrd="1" destOrd="0" presId="urn:microsoft.com/office/officeart/2008/layout/AlternatingHexagons"/>
    <dgm:cxn modelId="{D2668BDE-B431-4CDC-B081-072EBDEA5B9F}" type="presParOf" srcId="{3EB5F2B2-9B27-4FC0-AE6A-2278B4E16430}" destId="{D0DED8EA-6F9C-4B3B-BC99-3468DCA2D6AB}" srcOrd="2" destOrd="0" presId="urn:microsoft.com/office/officeart/2008/layout/AlternatingHexagons"/>
    <dgm:cxn modelId="{847E0ED9-DACD-4D81-9D0F-023BF6A35A6C}" type="presParOf" srcId="{3EB5F2B2-9B27-4FC0-AE6A-2278B4E16430}" destId="{C16C96A5-20B5-4644-9C24-CFCB91F3B88D}" srcOrd="3" destOrd="0" presId="urn:microsoft.com/office/officeart/2008/layout/AlternatingHexagons"/>
    <dgm:cxn modelId="{9A51BE09-6EDF-4C27-854A-5711DC7DC94D}" type="presParOf" srcId="{3EB5F2B2-9B27-4FC0-AE6A-2278B4E16430}" destId="{77543A4B-CF24-4E83-919C-BC3F201797CF}" srcOrd="4" destOrd="0" presId="urn:microsoft.com/office/officeart/2008/layout/AlternatingHexagons"/>
    <dgm:cxn modelId="{16D0344B-0664-425E-B549-CC0F9BCF3341}" type="presParOf" srcId="{79741458-166E-4CB2-AF72-97D4E1F331C5}" destId="{81F04D54-3176-4982-B7AB-2446989BB142}" srcOrd="5" destOrd="0" presId="urn:microsoft.com/office/officeart/2008/layout/AlternatingHexagons"/>
    <dgm:cxn modelId="{FD6BF900-8E3A-4720-96D7-8303E34FE0E6}" type="presParOf" srcId="{79741458-166E-4CB2-AF72-97D4E1F331C5}" destId="{6C6914E9-2478-4312-BC9D-7C342A2ED4C4}" srcOrd="6" destOrd="0" presId="urn:microsoft.com/office/officeart/2008/layout/AlternatingHexagons"/>
    <dgm:cxn modelId="{74DABCC0-CEF8-440B-9404-3D5118C07C1B}" type="presParOf" srcId="{6C6914E9-2478-4312-BC9D-7C342A2ED4C4}" destId="{6EAB99B7-79A1-422A-83E6-8F3B7E3DA8CB}" srcOrd="0" destOrd="0" presId="urn:microsoft.com/office/officeart/2008/layout/AlternatingHexagons"/>
    <dgm:cxn modelId="{937C3A62-6BD1-40B0-908D-A42D1D8BAE0F}" type="presParOf" srcId="{6C6914E9-2478-4312-BC9D-7C342A2ED4C4}" destId="{74B0BF60-7D23-4B9B-BC3D-1715D724FE69}" srcOrd="1" destOrd="0" presId="urn:microsoft.com/office/officeart/2008/layout/AlternatingHexagons"/>
    <dgm:cxn modelId="{D7A63153-572B-4A7A-8993-29D3B9478C40}" type="presParOf" srcId="{6C6914E9-2478-4312-BC9D-7C342A2ED4C4}" destId="{5D0221FF-E0F0-4E66-B1FD-9F0B4D1190CE}" srcOrd="2" destOrd="0" presId="urn:microsoft.com/office/officeart/2008/layout/AlternatingHexagons"/>
    <dgm:cxn modelId="{AE251CE6-F29B-4761-AA3A-7E66BC13273D}" type="presParOf" srcId="{6C6914E9-2478-4312-BC9D-7C342A2ED4C4}" destId="{8CD9B265-0B27-4765-BF94-1E6A84DB3983}" srcOrd="3" destOrd="0" presId="urn:microsoft.com/office/officeart/2008/layout/AlternatingHexagons"/>
    <dgm:cxn modelId="{255743EF-B412-425D-85A9-52ABA4D123F9}" type="presParOf" srcId="{6C6914E9-2478-4312-BC9D-7C342A2ED4C4}" destId="{0234AA23-C116-457A-8B67-4E5CFEFC4AD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D9DB84-12FA-40CD-A5B2-913169736191}" type="doc">
      <dgm:prSet loTypeId="urn:microsoft.com/office/officeart/2008/layout/AlternatingHexagons" loCatId="list" qsTypeId="urn:microsoft.com/office/officeart/2005/8/quickstyle/simple4" qsCatId="simple" csTypeId="urn:microsoft.com/office/officeart/2005/8/colors/colorful1" csCatId="colorful" phldr="1"/>
      <dgm:spPr/>
      <dgm:t>
        <a:bodyPr/>
        <a:lstStyle/>
        <a:p>
          <a:endParaRPr lang="en-US"/>
        </a:p>
      </dgm:t>
    </dgm:pt>
    <dgm:pt modelId="{E67A6664-14D4-4173-8859-DC940D8C0029}">
      <dgm:prSet phldrT="[Text]" custT="1"/>
      <dgm:spPr/>
      <dgm:t>
        <a:bodyPr/>
        <a:lstStyle/>
        <a:p>
          <a:r>
            <a:rPr lang="en-US" sz="9600" b="1" dirty="0"/>
            <a:t>!</a:t>
          </a:r>
        </a:p>
      </dgm:t>
    </dgm:pt>
    <dgm:pt modelId="{33EEAAE6-6CEB-43FF-A5DD-6F7308862390}" type="parTrans" cxnId="{92C7B8BA-A60E-411F-B517-0E1BB6FBE2E6}">
      <dgm:prSet/>
      <dgm:spPr/>
      <dgm:t>
        <a:bodyPr/>
        <a:lstStyle/>
        <a:p>
          <a:endParaRPr lang="en-US"/>
        </a:p>
      </dgm:t>
    </dgm:pt>
    <dgm:pt modelId="{921D102C-90D9-45BA-AC10-5A98C351FAAE}" type="sibTrans" cxnId="{92C7B8BA-A60E-411F-B517-0E1BB6FBE2E6}">
      <dgm:prSet/>
      <dgm:spPr/>
      <dgm:t>
        <a:bodyPr/>
        <a:lstStyle/>
        <a:p>
          <a:endParaRPr lang="en-US"/>
        </a:p>
      </dgm:t>
    </dgm:pt>
    <dgm:pt modelId="{62A9E715-5981-4C7E-839E-37CEDDDF5D53}">
      <dgm:prSet phldrT="[Text]" custT="1"/>
      <dgm:spPr/>
      <dgm:t>
        <a:bodyPr/>
        <a:lstStyle/>
        <a:p>
          <a:r>
            <a:rPr lang="en-US" sz="9600" b="1" dirty="0"/>
            <a:t>!</a:t>
          </a:r>
        </a:p>
      </dgm:t>
    </dgm:pt>
    <dgm:pt modelId="{4CB3F374-6CCE-4723-8049-FB0EC31F615D}" type="parTrans" cxnId="{CF8D66BC-53AA-4FB9-8533-A0CE8B58B520}">
      <dgm:prSet/>
      <dgm:spPr/>
      <dgm:t>
        <a:bodyPr/>
        <a:lstStyle/>
        <a:p>
          <a:endParaRPr lang="en-US"/>
        </a:p>
      </dgm:t>
    </dgm:pt>
    <dgm:pt modelId="{476BBE18-1BA6-4CFA-9356-EBC20DE140E3}" type="sibTrans" cxnId="{CF8D66BC-53AA-4FB9-8533-A0CE8B58B520}">
      <dgm:prSet/>
      <dgm:spPr/>
      <dgm:t>
        <a:bodyPr/>
        <a:lstStyle/>
        <a:p>
          <a:endParaRPr lang="en-US"/>
        </a:p>
      </dgm:t>
    </dgm:pt>
    <dgm:pt modelId="{1C33B266-8A86-4EBE-BBCE-D21943C7FD01}">
      <dgm:prSet phldrT="[Text]" custT="1"/>
      <dgm:spPr/>
      <dgm:t>
        <a:bodyPr/>
        <a:lstStyle/>
        <a:p>
          <a:r>
            <a:rPr lang="en-US" sz="9600" b="1" dirty="0"/>
            <a:t>!</a:t>
          </a:r>
        </a:p>
      </dgm:t>
    </dgm:pt>
    <dgm:pt modelId="{F0CD3746-14CD-4A52-8D41-81B476AD6255}" type="parTrans" cxnId="{30454CB6-C6DE-4314-B23B-FCAF680F694E}">
      <dgm:prSet/>
      <dgm:spPr/>
      <dgm:t>
        <a:bodyPr/>
        <a:lstStyle/>
        <a:p>
          <a:endParaRPr lang="en-US"/>
        </a:p>
      </dgm:t>
    </dgm:pt>
    <dgm:pt modelId="{068754E0-06BA-41F7-B3F6-E53E5334B2D2}" type="sibTrans" cxnId="{30454CB6-C6DE-4314-B23B-FCAF680F694E}">
      <dgm:prSet/>
      <dgm:spPr/>
      <dgm:t>
        <a:bodyPr/>
        <a:lstStyle/>
        <a:p>
          <a:endParaRPr lang="en-US"/>
        </a:p>
      </dgm:t>
    </dgm:pt>
    <dgm:pt modelId="{1FDC086E-C6FB-407A-942D-80C0D5ADBA04}">
      <dgm:prSet phldrT="[Text]" custT="1"/>
      <dgm:spPr/>
      <dgm:t>
        <a:bodyPr/>
        <a:lstStyle/>
        <a:p>
          <a:r>
            <a:rPr lang="en-US" sz="9600" b="1" dirty="0"/>
            <a:t>!</a:t>
          </a:r>
        </a:p>
      </dgm:t>
    </dgm:pt>
    <dgm:pt modelId="{18D33A9B-4727-453C-9CA3-F5177438B083}" type="parTrans" cxnId="{DB27DEB6-209C-46FB-A05B-AE749DA56228}">
      <dgm:prSet/>
      <dgm:spPr/>
      <dgm:t>
        <a:bodyPr/>
        <a:lstStyle/>
        <a:p>
          <a:endParaRPr lang="en-US"/>
        </a:p>
      </dgm:t>
    </dgm:pt>
    <dgm:pt modelId="{FBD8895A-E802-4B40-875F-C89658760AC4}" type="sibTrans" cxnId="{DB27DEB6-209C-46FB-A05B-AE749DA56228}">
      <dgm:prSet/>
      <dgm:spPr/>
      <dgm:t>
        <a:bodyPr/>
        <a:lstStyle/>
        <a:p>
          <a:endParaRPr lang="en-US"/>
        </a:p>
      </dgm:t>
    </dgm:pt>
    <dgm:pt modelId="{79741458-166E-4CB2-AF72-97D4E1F331C5}" type="pres">
      <dgm:prSet presAssocID="{5ED9DB84-12FA-40CD-A5B2-913169736191}" presName="Name0" presStyleCnt="0">
        <dgm:presLayoutVars>
          <dgm:chMax/>
          <dgm:chPref/>
          <dgm:dir/>
          <dgm:animLvl val="lvl"/>
        </dgm:presLayoutVars>
      </dgm:prSet>
      <dgm:spPr/>
    </dgm:pt>
    <dgm:pt modelId="{99E9EBCF-E854-4859-8945-D3CAF3C4EDEB}" type="pres">
      <dgm:prSet presAssocID="{E67A6664-14D4-4173-8859-DC940D8C0029}" presName="composite" presStyleCnt="0"/>
      <dgm:spPr/>
    </dgm:pt>
    <dgm:pt modelId="{68117236-F04E-4F46-9B9B-3F5ECB6D6160}" type="pres">
      <dgm:prSet presAssocID="{E67A6664-14D4-4173-8859-DC940D8C0029}" presName="Parent1" presStyleLbl="node1" presStyleIdx="0" presStyleCnt="8">
        <dgm:presLayoutVars>
          <dgm:chMax val="1"/>
          <dgm:chPref val="1"/>
          <dgm:bulletEnabled val="1"/>
        </dgm:presLayoutVars>
      </dgm:prSet>
      <dgm:spPr/>
    </dgm:pt>
    <dgm:pt modelId="{0A168F87-E686-4830-9F83-5C2643FC9A87}" type="pres">
      <dgm:prSet presAssocID="{E67A6664-14D4-4173-8859-DC940D8C0029}" presName="Childtext1" presStyleLbl="revTx" presStyleIdx="0" presStyleCnt="4">
        <dgm:presLayoutVars>
          <dgm:chMax val="0"/>
          <dgm:chPref val="0"/>
          <dgm:bulletEnabled val="1"/>
        </dgm:presLayoutVars>
      </dgm:prSet>
      <dgm:spPr/>
    </dgm:pt>
    <dgm:pt modelId="{71887C80-F49C-4987-A9E9-92E1349250AA}" type="pres">
      <dgm:prSet presAssocID="{E67A6664-14D4-4173-8859-DC940D8C0029}" presName="BalanceSpacing" presStyleCnt="0"/>
      <dgm:spPr/>
    </dgm:pt>
    <dgm:pt modelId="{10CAB228-298C-466C-B21F-15646536D844}" type="pres">
      <dgm:prSet presAssocID="{E67A6664-14D4-4173-8859-DC940D8C0029}" presName="BalanceSpacing1" presStyleCnt="0"/>
      <dgm:spPr/>
    </dgm:pt>
    <dgm:pt modelId="{B90F3D8F-8D6C-478D-BB46-795E9E4AA096}" type="pres">
      <dgm:prSet presAssocID="{921D102C-90D9-45BA-AC10-5A98C351FAAE}" presName="Accent1Text" presStyleLbl="node1" presStyleIdx="1" presStyleCnt="8" custLinFactNeighborX="-616" custLinFactNeighborY="1380"/>
      <dgm:spPr/>
    </dgm:pt>
    <dgm:pt modelId="{7CE382D6-978C-4155-BC8E-8FD18E30CABC}" type="pres">
      <dgm:prSet presAssocID="{921D102C-90D9-45BA-AC10-5A98C351FAAE}" presName="spaceBetweenRectangles" presStyleCnt="0"/>
      <dgm:spPr/>
    </dgm:pt>
    <dgm:pt modelId="{41BD31A9-9788-42F5-BD7F-81CA08B480D9}" type="pres">
      <dgm:prSet presAssocID="{62A9E715-5981-4C7E-839E-37CEDDDF5D53}" presName="composite" presStyleCnt="0"/>
      <dgm:spPr/>
    </dgm:pt>
    <dgm:pt modelId="{74F96EE5-3EC3-4F7F-952E-6EF3B32F83CB}" type="pres">
      <dgm:prSet presAssocID="{62A9E715-5981-4C7E-839E-37CEDDDF5D53}" presName="Parent1" presStyleLbl="node1" presStyleIdx="2" presStyleCnt="8">
        <dgm:presLayoutVars>
          <dgm:chMax val="1"/>
          <dgm:chPref val="1"/>
          <dgm:bulletEnabled val="1"/>
        </dgm:presLayoutVars>
      </dgm:prSet>
      <dgm:spPr/>
    </dgm:pt>
    <dgm:pt modelId="{D40BC515-3422-4221-9467-202C75409629}" type="pres">
      <dgm:prSet presAssocID="{62A9E715-5981-4C7E-839E-37CEDDDF5D53}" presName="Childtext1" presStyleLbl="revTx" presStyleIdx="1" presStyleCnt="4">
        <dgm:presLayoutVars>
          <dgm:chMax val="0"/>
          <dgm:chPref val="0"/>
          <dgm:bulletEnabled val="1"/>
        </dgm:presLayoutVars>
      </dgm:prSet>
      <dgm:spPr/>
    </dgm:pt>
    <dgm:pt modelId="{53B62831-09E3-4309-90CA-63A9AD9C4C42}" type="pres">
      <dgm:prSet presAssocID="{62A9E715-5981-4C7E-839E-37CEDDDF5D53}" presName="BalanceSpacing" presStyleCnt="0"/>
      <dgm:spPr/>
    </dgm:pt>
    <dgm:pt modelId="{30EBE0E9-C777-48D2-843C-957769643C22}" type="pres">
      <dgm:prSet presAssocID="{62A9E715-5981-4C7E-839E-37CEDDDF5D53}" presName="BalanceSpacing1" presStyleCnt="0"/>
      <dgm:spPr/>
    </dgm:pt>
    <dgm:pt modelId="{6877BA20-8A0D-4803-8F24-0C8AF9287619}" type="pres">
      <dgm:prSet presAssocID="{476BBE18-1BA6-4CFA-9356-EBC20DE140E3}" presName="Accent1Text" presStyleLbl="node1" presStyleIdx="3" presStyleCnt="8"/>
      <dgm:spPr/>
    </dgm:pt>
    <dgm:pt modelId="{4AC69168-451F-4214-A860-E16F56664436}" type="pres">
      <dgm:prSet presAssocID="{476BBE18-1BA6-4CFA-9356-EBC20DE140E3}" presName="spaceBetweenRectangles" presStyleCnt="0"/>
      <dgm:spPr/>
    </dgm:pt>
    <dgm:pt modelId="{3EB5F2B2-9B27-4FC0-AE6A-2278B4E16430}" type="pres">
      <dgm:prSet presAssocID="{1C33B266-8A86-4EBE-BBCE-D21943C7FD01}" presName="composite" presStyleCnt="0"/>
      <dgm:spPr/>
    </dgm:pt>
    <dgm:pt modelId="{BCC61FD7-299C-4401-B57F-C57002B03DB4}" type="pres">
      <dgm:prSet presAssocID="{1C33B266-8A86-4EBE-BBCE-D21943C7FD01}" presName="Parent1" presStyleLbl="node1" presStyleIdx="4" presStyleCnt="8">
        <dgm:presLayoutVars>
          <dgm:chMax val="1"/>
          <dgm:chPref val="1"/>
          <dgm:bulletEnabled val="1"/>
        </dgm:presLayoutVars>
      </dgm:prSet>
      <dgm:spPr/>
    </dgm:pt>
    <dgm:pt modelId="{BE76C74F-9EA2-4AE7-841D-80DE67119AF5}" type="pres">
      <dgm:prSet presAssocID="{1C33B266-8A86-4EBE-BBCE-D21943C7FD01}" presName="Childtext1" presStyleLbl="revTx" presStyleIdx="2" presStyleCnt="4">
        <dgm:presLayoutVars>
          <dgm:chMax val="0"/>
          <dgm:chPref val="0"/>
          <dgm:bulletEnabled val="1"/>
        </dgm:presLayoutVars>
      </dgm:prSet>
      <dgm:spPr/>
    </dgm:pt>
    <dgm:pt modelId="{D0DED8EA-6F9C-4B3B-BC99-3468DCA2D6AB}" type="pres">
      <dgm:prSet presAssocID="{1C33B266-8A86-4EBE-BBCE-D21943C7FD01}" presName="BalanceSpacing" presStyleCnt="0"/>
      <dgm:spPr/>
    </dgm:pt>
    <dgm:pt modelId="{C16C96A5-20B5-4644-9C24-CFCB91F3B88D}" type="pres">
      <dgm:prSet presAssocID="{1C33B266-8A86-4EBE-BBCE-D21943C7FD01}" presName="BalanceSpacing1" presStyleCnt="0"/>
      <dgm:spPr/>
    </dgm:pt>
    <dgm:pt modelId="{77543A4B-CF24-4E83-919C-BC3F201797CF}" type="pres">
      <dgm:prSet presAssocID="{068754E0-06BA-41F7-B3F6-E53E5334B2D2}" presName="Accent1Text" presStyleLbl="node1" presStyleIdx="5" presStyleCnt="8"/>
      <dgm:spPr/>
    </dgm:pt>
    <dgm:pt modelId="{81F04D54-3176-4982-B7AB-2446989BB142}" type="pres">
      <dgm:prSet presAssocID="{068754E0-06BA-41F7-B3F6-E53E5334B2D2}" presName="spaceBetweenRectangles" presStyleCnt="0"/>
      <dgm:spPr/>
    </dgm:pt>
    <dgm:pt modelId="{6C6914E9-2478-4312-BC9D-7C342A2ED4C4}" type="pres">
      <dgm:prSet presAssocID="{1FDC086E-C6FB-407A-942D-80C0D5ADBA04}" presName="composite" presStyleCnt="0"/>
      <dgm:spPr/>
    </dgm:pt>
    <dgm:pt modelId="{6EAB99B7-79A1-422A-83E6-8F3B7E3DA8CB}" type="pres">
      <dgm:prSet presAssocID="{1FDC086E-C6FB-407A-942D-80C0D5ADBA04}" presName="Parent1" presStyleLbl="node1" presStyleIdx="6" presStyleCnt="8">
        <dgm:presLayoutVars>
          <dgm:chMax val="1"/>
          <dgm:chPref val="1"/>
          <dgm:bulletEnabled val="1"/>
        </dgm:presLayoutVars>
      </dgm:prSet>
      <dgm:spPr/>
    </dgm:pt>
    <dgm:pt modelId="{74B0BF60-7D23-4B9B-BC3D-1715D724FE69}" type="pres">
      <dgm:prSet presAssocID="{1FDC086E-C6FB-407A-942D-80C0D5ADBA04}" presName="Childtext1" presStyleLbl="revTx" presStyleIdx="3" presStyleCnt="4">
        <dgm:presLayoutVars>
          <dgm:chMax val="0"/>
          <dgm:chPref val="0"/>
          <dgm:bulletEnabled val="1"/>
        </dgm:presLayoutVars>
      </dgm:prSet>
      <dgm:spPr/>
    </dgm:pt>
    <dgm:pt modelId="{5D0221FF-E0F0-4E66-B1FD-9F0B4D1190CE}" type="pres">
      <dgm:prSet presAssocID="{1FDC086E-C6FB-407A-942D-80C0D5ADBA04}" presName="BalanceSpacing" presStyleCnt="0"/>
      <dgm:spPr/>
    </dgm:pt>
    <dgm:pt modelId="{8CD9B265-0B27-4765-BF94-1E6A84DB3983}" type="pres">
      <dgm:prSet presAssocID="{1FDC086E-C6FB-407A-942D-80C0D5ADBA04}" presName="BalanceSpacing1" presStyleCnt="0"/>
      <dgm:spPr/>
    </dgm:pt>
    <dgm:pt modelId="{0234AA23-C116-457A-8B67-4E5CFEFC4AD2}" type="pres">
      <dgm:prSet presAssocID="{FBD8895A-E802-4B40-875F-C89658760AC4}" presName="Accent1Text" presStyleLbl="node1" presStyleIdx="7" presStyleCnt="8"/>
      <dgm:spPr/>
    </dgm:pt>
  </dgm:ptLst>
  <dgm:cxnLst>
    <dgm:cxn modelId="{721DF612-134D-4455-8717-C3A7DD94EC71}" type="presOf" srcId="{5ED9DB84-12FA-40CD-A5B2-913169736191}" destId="{79741458-166E-4CB2-AF72-97D4E1F331C5}" srcOrd="0" destOrd="0" presId="urn:microsoft.com/office/officeart/2008/layout/AlternatingHexagons"/>
    <dgm:cxn modelId="{34FCD224-3327-4DE6-867D-FDDF954EF062}" type="presOf" srcId="{921D102C-90D9-45BA-AC10-5A98C351FAAE}" destId="{B90F3D8F-8D6C-478D-BB46-795E9E4AA096}" srcOrd="0" destOrd="0" presId="urn:microsoft.com/office/officeart/2008/layout/AlternatingHexagons"/>
    <dgm:cxn modelId="{A3FAC526-2973-41C9-B5EC-847006E0235A}" type="presOf" srcId="{1C33B266-8A86-4EBE-BBCE-D21943C7FD01}" destId="{BCC61FD7-299C-4401-B57F-C57002B03DB4}" srcOrd="0" destOrd="0" presId="urn:microsoft.com/office/officeart/2008/layout/AlternatingHexagons"/>
    <dgm:cxn modelId="{709CE541-5693-4345-991E-322D015F2923}" type="presOf" srcId="{476BBE18-1BA6-4CFA-9356-EBC20DE140E3}" destId="{6877BA20-8A0D-4803-8F24-0C8AF9287619}" srcOrd="0" destOrd="0" presId="urn:microsoft.com/office/officeart/2008/layout/AlternatingHexagons"/>
    <dgm:cxn modelId="{D138CF68-80A7-4676-AF80-D1E80DBE65EE}" type="presOf" srcId="{E67A6664-14D4-4173-8859-DC940D8C0029}" destId="{68117236-F04E-4F46-9B9B-3F5ECB6D6160}" srcOrd="0" destOrd="0" presId="urn:microsoft.com/office/officeart/2008/layout/AlternatingHexagons"/>
    <dgm:cxn modelId="{90454455-4964-4A9A-89A4-5608BEEC0439}" type="presOf" srcId="{068754E0-06BA-41F7-B3F6-E53E5334B2D2}" destId="{77543A4B-CF24-4E83-919C-BC3F201797CF}" srcOrd="0" destOrd="0" presId="urn:microsoft.com/office/officeart/2008/layout/AlternatingHexagons"/>
    <dgm:cxn modelId="{2B591D7D-AF5B-4AF0-AD7C-9A29E11DB410}" type="presOf" srcId="{1FDC086E-C6FB-407A-942D-80C0D5ADBA04}" destId="{6EAB99B7-79A1-422A-83E6-8F3B7E3DA8CB}" srcOrd="0" destOrd="0" presId="urn:microsoft.com/office/officeart/2008/layout/AlternatingHexagons"/>
    <dgm:cxn modelId="{30454CB6-C6DE-4314-B23B-FCAF680F694E}" srcId="{5ED9DB84-12FA-40CD-A5B2-913169736191}" destId="{1C33B266-8A86-4EBE-BBCE-D21943C7FD01}" srcOrd="2" destOrd="0" parTransId="{F0CD3746-14CD-4A52-8D41-81B476AD6255}" sibTransId="{068754E0-06BA-41F7-B3F6-E53E5334B2D2}"/>
    <dgm:cxn modelId="{DB27DEB6-209C-46FB-A05B-AE749DA56228}" srcId="{5ED9DB84-12FA-40CD-A5B2-913169736191}" destId="{1FDC086E-C6FB-407A-942D-80C0D5ADBA04}" srcOrd="3" destOrd="0" parTransId="{18D33A9B-4727-453C-9CA3-F5177438B083}" sibTransId="{FBD8895A-E802-4B40-875F-C89658760AC4}"/>
    <dgm:cxn modelId="{92C7B8BA-A60E-411F-B517-0E1BB6FBE2E6}" srcId="{5ED9DB84-12FA-40CD-A5B2-913169736191}" destId="{E67A6664-14D4-4173-8859-DC940D8C0029}" srcOrd="0" destOrd="0" parTransId="{33EEAAE6-6CEB-43FF-A5DD-6F7308862390}" sibTransId="{921D102C-90D9-45BA-AC10-5A98C351FAAE}"/>
    <dgm:cxn modelId="{CF8D66BC-53AA-4FB9-8533-A0CE8B58B520}" srcId="{5ED9DB84-12FA-40CD-A5B2-913169736191}" destId="{62A9E715-5981-4C7E-839E-37CEDDDF5D53}" srcOrd="1" destOrd="0" parTransId="{4CB3F374-6CCE-4723-8049-FB0EC31F615D}" sibTransId="{476BBE18-1BA6-4CFA-9356-EBC20DE140E3}"/>
    <dgm:cxn modelId="{B537E5C0-4ED7-4CB9-A3CE-A9655836B113}" type="presOf" srcId="{62A9E715-5981-4C7E-839E-37CEDDDF5D53}" destId="{74F96EE5-3EC3-4F7F-952E-6EF3B32F83CB}" srcOrd="0" destOrd="0" presId="urn:microsoft.com/office/officeart/2008/layout/AlternatingHexagons"/>
    <dgm:cxn modelId="{1F8539CF-B374-462A-BEAF-E8A0838F4FD2}" type="presOf" srcId="{FBD8895A-E802-4B40-875F-C89658760AC4}" destId="{0234AA23-C116-457A-8B67-4E5CFEFC4AD2}" srcOrd="0" destOrd="0" presId="urn:microsoft.com/office/officeart/2008/layout/AlternatingHexagons"/>
    <dgm:cxn modelId="{8A2D1BDD-1B7F-4E62-95D4-445C203C9C1D}" type="presParOf" srcId="{79741458-166E-4CB2-AF72-97D4E1F331C5}" destId="{99E9EBCF-E854-4859-8945-D3CAF3C4EDEB}" srcOrd="0" destOrd="0" presId="urn:microsoft.com/office/officeart/2008/layout/AlternatingHexagons"/>
    <dgm:cxn modelId="{5D75B19D-906C-4985-8B8A-F2307B76ED7A}" type="presParOf" srcId="{99E9EBCF-E854-4859-8945-D3CAF3C4EDEB}" destId="{68117236-F04E-4F46-9B9B-3F5ECB6D6160}" srcOrd="0" destOrd="0" presId="urn:microsoft.com/office/officeart/2008/layout/AlternatingHexagons"/>
    <dgm:cxn modelId="{94A4ACAF-53FE-40CD-BA82-BEBD85747408}" type="presParOf" srcId="{99E9EBCF-E854-4859-8945-D3CAF3C4EDEB}" destId="{0A168F87-E686-4830-9F83-5C2643FC9A87}" srcOrd="1" destOrd="0" presId="urn:microsoft.com/office/officeart/2008/layout/AlternatingHexagons"/>
    <dgm:cxn modelId="{525E923B-F92C-4CAE-84C9-51476D406A97}" type="presParOf" srcId="{99E9EBCF-E854-4859-8945-D3CAF3C4EDEB}" destId="{71887C80-F49C-4987-A9E9-92E1349250AA}" srcOrd="2" destOrd="0" presId="urn:microsoft.com/office/officeart/2008/layout/AlternatingHexagons"/>
    <dgm:cxn modelId="{BF85ABB4-01F7-470E-8085-9DAFE0935611}" type="presParOf" srcId="{99E9EBCF-E854-4859-8945-D3CAF3C4EDEB}" destId="{10CAB228-298C-466C-B21F-15646536D844}" srcOrd="3" destOrd="0" presId="urn:microsoft.com/office/officeart/2008/layout/AlternatingHexagons"/>
    <dgm:cxn modelId="{BE5DE1CA-D5D7-4BE2-AB42-A22EA85AF2B3}" type="presParOf" srcId="{99E9EBCF-E854-4859-8945-D3CAF3C4EDEB}" destId="{B90F3D8F-8D6C-478D-BB46-795E9E4AA096}" srcOrd="4" destOrd="0" presId="urn:microsoft.com/office/officeart/2008/layout/AlternatingHexagons"/>
    <dgm:cxn modelId="{2513C562-BFF1-4D10-9A1F-6B9E9E62B75A}" type="presParOf" srcId="{79741458-166E-4CB2-AF72-97D4E1F331C5}" destId="{7CE382D6-978C-4155-BC8E-8FD18E30CABC}" srcOrd="1" destOrd="0" presId="urn:microsoft.com/office/officeart/2008/layout/AlternatingHexagons"/>
    <dgm:cxn modelId="{EAC2B173-7D7D-43D6-A3E0-121A464FA181}" type="presParOf" srcId="{79741458-166E-4CB2-AF72-97D4E1F331C5}" destId="{41BD31A9-9788-42F5-BD7F-81CA08B480D9}" srcOrd="2" destOrd="0" presId="urn:microsoft.com/office/officeart/2008/layout/AlternatingHexagons"/>
    <dgm:cxn modelId="{D52D6803-B6ED-4248-B481-327C9FC9DD1C}" type="presParOf" srcId="{41BD31A9-9788-42F5-BD7F-81CA08B480D9}" destId="{74F96EE5-3EC3-4F7F-952E-6EF3B32F83CB}" srcOrd="0" destOrd="0" presId="urn:microsoft.com/office/officeart/2008/layout/AlternatingHexagons"/>
    <dgm:cxn modelId="{207DED13-59D0-48BF-9CFE-319A291310EB}" type="presParOf" srcId="{41BD31A9-9788-42F5-BD7F-81CA08B480D9}" destId="{D40BC515-3422-4221-9467-202C75409629}" srcOrd="1" destOrd="0" presId="urn:microsoft.com/office/officeart/2008/layout/AlternatingHexagons"/>
    <dgm:cxn modelId="{383CEDFA-35B0-4CD7-8896-FCB0113AF058}" type="presParOf" srcId="{41BD31A9-9788-42F5-BD7F-81CA08B480D9}" destId="{53B62831-09E3-4309-90CA-63A9AD9C4C42}" srcOrd="2" destOrd="0" presId="urn:microsoft.com/office/officeart/2008/layout/AlternatingHexagons"/>
    <dgm:cxn modelId="{CA445082-5F35-4E2D-9B48-BAF1634CC30E}" type="presParOf" srcId="{41BD31A9-9788-42F5-BD7F-81CA08B480D9}" destId="{30EBE0E9-C777-48D2-843C-957769643C22}" srcOrd="3" destOrd="0" presId="urn:microsoft.com/office/officeart/2008/layout/AlternatingHexagons"/>
    <dgm:cxn modelId="{4791D741-8BC9-4882-A727-437C38188907}" type="presParOf" srcId="{41BD31A9-9788-42F5-BD7F-81CA08B480D9}" destId="{6877BA20-8A0D-4803-8F24-0C8AF9287619}" srcOrd="4" destOrd="0" presId="urn:microsoft.com/office/officeart/2008/layout/AlternatingHexagons"/>
    <dgm:cxn modelId="{6156D906-B1F3-4B1A-AE65-8BE7169D0A95}" type="presParOf" srcId="{79741458-166E-4CB2-AF72-97D4E1F331C5}" destId="{4AC69168-451F-4214-A860-E16F56664436}" srcOrd="3" destOrd="0" presId="urn:microsoft.com/office/officeart/2008/layout/AlternatingHexagons"/>
    <dgm:cxn modelId="{BD0F438F-0C62-458C-B358-F19D31DC67BF}" type="presParOf" srcId="{79741458-166E-4CB2-AF72-97D4E1F331C5}" destId="{3EB5F2B2-9B27-4FC0-AE6A-2278B4E16430}" srcOrd="4" destOrd="0" presId="urn:microsoft.com/office/officeart/2008/layout/AlternatingHexagons"/>
    <dgm:cxn modelId="{78366256-F622-4AAC-B4DD-10435A690DFE}" type="presParOf" srcId="{3EB5F2B2-9B27-4FC0-AE6A-2278B4E16430}" destId="{BCC61FD7-299C-4401-B57F-C57002B03DB4}" srcOrd="0" destOrd="0" presId="urn:microsoft.com/office/officeart/2008/layout/AlternatingHexagons"/>
    <dgm:cxn modelId="{48F79E47-742B-47E4-9900-2F1DB3D3C8F6}" type="presParOf" srcId="{3EB5F2B2-9B27-4FC0-AE6A-2278B4E16430}" destId="{BE76C74F-9EA2-4AE7-841D-80DE67119AF5}" srcOrd="1" destOrd="0" presId="urn:microsoft.com/office/officeart/2008/layout/AlternatingHexagons"/>
    <dgm:cxn modelId="{D2668BDE-B431-4CDC-B081-072EBDEA5B9F}" type="presParOf" srcId="{3EB5F2B2-9B27-4FC0-AE6A-2278B4E16430}" destId="{D0DED8EA-6F9C-4B3B-BC99-3468DCA2D6AB}" srcOrd="2" destOrd="0" presId="urn:microsoft.com/office/officeart/2008/layout/AlternatingHexagons"/>
    <dgm:cxn modelId="{847E0ED9-DACD-4D81-9D0F-023BF6A35A6C}" type="presParOf" srcId="{3EB5F2B2-9B27-4FC0-AE6A-2278B4E16430}" destId="{C16C96A5-20B5-4644-9C24-CFCB91F3B88D}" srcOrd="3" destOrd="0" presId="urn:microsoft.com/office/officeart/2008/layout/AlternatingHexagons"/>
    <dgm:cxn modelId="{9A51BE09-6EDF-4C27-854A-5711DC7DC94D}" type="presParOf" srcId="{3EB5F2B2-9B27-4FC0-AE6A-2278B4E16430}" destId="{77543A4B-CF24-4E83-919C-BC3F201797CF}" srcOrd="4" destOrd="0" presId="urn:microsoft.com/office/officeart/2008/layout/AlternatingHexagons"/>
    <dgm:cxn modelId="{16D0344B-0664-425E-B549-CC0F9BCF3341}" type="presParOf" srcId="{79741458-166E-4CB2-AF72-97D4E1F331C5}" destId="{81F04D54-3176-4982-B7AB-2446989BB142}" srcOrd="5" destOrd="0" presId="urn:microsoft.com/office/officeart/2008/layout/AlternatingHexagons"/>
    <dgm:cxn modelId="{FD6BF900-8E3A-4720-96D7-8303E34FE0E6}" type="presParOf" srcId="{79741458-166E-4CB2-AF72-97D4E1F331C5}" destId="{6C6914E9-2478-4312-BC9D-7C342A2ED4C4}" srcOrd="6" destOrd="0" presId="urn:microsoft.com/office/officeart/2008/layout/AlternatingHexagons"/>
    <dgm:cxn modelId="{74DABCC0-CEF8-440B-9404-3D5118C07C1B}" type="presParOf" srcId="{6C6914E9-2478-4312-BC9D-7C342A2ED4C4}" destId="{6EAB99B7-79A1-422A-83E6-8F3B7E3DA8CB}" srcOrd="0" destOrd="0" presId="urn:microsoft.com/office/officeart/2008/layout/AlternatingHexagons"/>
    <dgm:cxn modelId="{937C3A62-6BD1-40B0-908D-A42D1D8BAE0F}" type="presParOf" srcId="{6C6914E9-2478-4312-BC9D-7C342A2ED4C4}" destId="{74B0BF60-7D23-4B9B-BC3D-1715D724FE69}" srcOrd="1" destOrd="0" presId="urn:microsoft.com/office/officeart/2008/layout/AlternatingHexagons"/>
    <dgm:cxn modelId="{D7A63153-572B-4A7A-8993-29D3B9478C40}" type="presParOf" srcId="{6C6914E9-2478-4312-BC9D-7C342A2ED4C4}" destId="{5D0221FF-E0F0-4E66-B1FD-9F0B4D1190CE}" srcOrd="2" destOrd="0" presId="urn:microsoft.com/office/officeart/2008/layout/AlternatingHexagons"/>
    <dgm:cxn modelId="{AE251CE6-F29B-4761-AA3A-7E66BC13273D}" type="presParOf" srcId="{6C6914E9-2478-4312-BC9D-7C342A2ED4C4}" destId="{8CD9B265-0B27-4765-BF94-1E6A84DB3983}" srcOrd="3" destOrd="0" presId="urn:microsoft.com/office/officeart/2008/layout/AlternatingHexagons"/>
    <dgm:cxn modelId="{255743EF-B412-425D-85A9-52ABA4D123F9}" type="presParOf" srcId="{6C6914E9-2478-4312-BC9D-7C342A2ED4C4}" destId="{0234AA23-C116-457A-8B67-4E5CFEFC4AD2}"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22D7A-6905-4DBB-BA07-EF3F4BEA481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C42CA1C-29BC-4184-BF18-B7D5C761B674}">
      <dgm:prSet phldrT="[Text]" custT="1"/>
      <dgm:spPr/>
      <dgm:t>
        <a:bodyPr/>
        <a:lstStyle/>
        <a:p>
          <a:r>
            <a:rPr lang="en-US" sz="2800" b="1" dirty="0">
              <a:solidFill>
                <a:schemeClr val="tx1"/>
              </a:solidFill>
            </a:rPr>
            <a:t>1957  Community College &amp; Industrial  Education Center Acts </a:t>
          </a:r>
          <a:r>
            <a:rPr lang="en-US" sz="2000" b="1" dirty="0">
              <a:solidFill>
                <a:schemeClr val="tx1"/>
              </a:solidFill>
            </a:rPr>
            <a:t>(SBOE)</a:t>
          </a:r>
        </a:p>
      </dgm:t>
    </dgm:pt>
    <dgm:pt modelId="{9E609619-D114-4686-9A87-DC20C75FCE14}" type="parTrans" cxnId="{D77B8351-E9B4-4967-917B-1B1C24350233}">
      <dgm:prSet/>
      <dgm:spPr/>
      <dgm:t>
        <a:bodyPr/>
        <a:lstStyle/>
        <a:p>
          <a:endParaRPr lang="en-US" b="1">
            <a:solidFill>
              <a:schemeClr val="tx1"/>
            </a:solidFill>
          </a:endParaRPr>
        </a:p>
      </dgm:t>
    </dgm:pt>
    <dgm:pt modelId="{FB45666E-8F08-43BE-B065-B4F020C9A390}" type="sibTrans" cxnId="{D77B8351-E9B4-4967-917B-1B1C24350233}">
      <dgm:prSet/>
      <dgm:spPr/>
      <dgm:t>
        <a:bodyPr/>
        <a:lstStyle/>
        <a:p>
          <a:endParaRPr lang="en-US" b="1">
            <a:solidFill>
              <a:schemeClr val="tx1"/>
            </a:solidFill>
          </a:endParaRPr>
        </a:p>
      </dgm:t>
    </dgm:pt>
    <dgm:pt modelId="{F3022420-9651-44B7-A6DC-E1DEF098E0E5}">
      <dgm:prSet phldrT="[Text]" custT="1"/>
      <dgm:spPr/>
      <dgm:t>
        <a:bodyPr/>
        <a:lstStyle/>
        <a:p>
          <a:r>
            <a:rPr lang="en-US" sz="2800" b="1" dirty="0">
              <a:solidFill>
                <a:schemeClr val="tx1"/>
              </a:solidFill>
            </a:rPr>
            <a:t>1981  State Board of Community Colleges established  </a:t>
          </a:r>
        </a:p>
      </dgm:t>
    </dgm:pt>
    <dgm:pt modelId="{F86A6C51-9490-4872-B23D-D49B2DF36913}" type="parTrans" cxnId="{6B70F692-54B8-4143-B243-7EFEE0DCCEB0}">
      <dgm:prSet/>
      <dgm:spPr/>
      <dgm:t>
        <a:bodyPr/>
        <a:lstStyle/>
        <a:p>
          <a:endParaRPr lang="en-US" b="1">
            <a:solidFill>
              <a:schemeClr val="tx1"/>
            </a:solidFill>
          </a:endParaRPr>
        </a:p>
      </dgm:t>
    </dgm:pt>
    <dgm:pt modelId="{66AFE53F-8FC6-4DBF-8CA1-8C220252D08A}" type="sibTrans" cxnId="{6B70F692-54B8-4143-B243-7EFEE0DCCEB0}">
      <dgm:prSet/>
      <dgm:spPr/>
      <dgm:t>
        <a:bodyPr/>
        <a:lstStyle/>
        <a:p>
          <a:endParaRPr lang="en-US" b="1">
            <a:solidFill>
              <a:schemeClr val="tx1"/>
            </a:solidFill>
          </a:endParaRPr>
        </a:p>
      </dgm:t>
    </dgm:pt>
    <dgm:pt modelId="{4A26DADA-38F7-40DB-AD03-A8A96BBD90FF}">
      <dgm:prSet phldrT="[Text]" custT="1"/>
      <dgm:spPr/>
      <dgm:t>
        <a:bodyPr/>
        <a:lstStyle/>
        <a:p>
          <a:r>
            <a:rPr lang="en-US" sz="2800" b="1" dirty="0">
              <a:solidFill>
                <a:schemeClr val="tx1"/>
              </a:solidFill>
            </a:rPr>
            <a:t>1996  Re-engineering &amp; CAA 1.0 (UNC articulation)</a:t>
          </a:r>
        </a:p>
      </dgm:t>
    </dgm:pt>
    <dgm:pt modelId="{A112C57D-58FD-4444-981A-0769DE6A4785}" type="parTrans" cxnId="{5AD209B5-8D34-46B4-9856-A8CF53CC3ACE}">
      <dgm:prSet/>
      <dgm:spPr/>
      <dgm:t>
        <a:bodyPr/>
        <a:lstStyle/>
        <a:p>
          <a:endParaRPr lang="en-US" b="1">
            <a:solidFill>
              <a:schemeClr val="tx1"/>
            </a:solidFill>
          </a:endParaRPr>
        </a:p>
      </dgm:t>
    </dgm:pt>
    <dgm:pt modelId="{CECCA435-DD9D-4DF3-B691-89C168AE748A}" type="sibTrans" cxnId="{5AD209B5-8D34-46B4-9856-A8CF53CC3ACE}">
      <dgm:prSet/>
      <dgm:spPr/>
      <dgm:t>
        <a:bodyPr/>
        <a:lstStyle/>
        <a:p>
          <a:endParaRPr lang="en-US" b="1">
            <a:solidFill>
              <a:schemeClr val="tx1"/>
            </a:solidFill>
          </a:endParaRPr>
        </a:p>
      </dgm:t>
    </dgm:pt>
    <dgm:pt modelId="{0D722D90-0C18-436E-9CF4-B07823856921}">
      <dgm:prSet custT="1"/>
      <dgm:spPr/>
      <dgm:t>
        <a:bodyPr/>
        <a:lstStyle/>
        <a:p>
          <a:r>
            <a:rPr lang="en-US" sz="2800" b="1" dirty="0">
              <a:solidFill>
                <a:schemeClr val="tx1"/>
              </a:solidFill>
            </a:rPr>
            <a:t>2010  </a:t>
          </a:r>
          <a:r>
            <a:rPr lang="en-US" sz="2800" b="1" dirty="0" err="1">
              <a:solidFill>
                <a:schemeClr val="tx1"/>
              </a:solidFill>
            </a:rPr>
            <a:t>SuccessNC</a:t>
          </a:r>
          <a:r>
            <a:rPr lang="en-US" sz="2800" b="1" dirty="0">
              <a:solidFill>
                <a:schemeClr val="tx1"/>
              </a:solidFill>
            </a:rPr>
            <a:t> Strategic Plan &amp; CAA 2.0</a:t>
          </a:r>
        </a:p>
      </dgm:t>
    </dgm:pt>
    <dgm:pt modelId="{81AB9286-13C0-4DB3-816B-0FAB30E2E650}" type="parTrans" cxnId="{F52007FD-3DB4-4E11-A043-B058E1E1F4C5}">
      <dgm:prSet/>
      <dgm:spPr/>
      <dgm:t>
        <a:bodyPr/>
        <a:lstStyle/>
        <a:p>
          <a:endParaRPr lang="en-US" b="1">
            <a:solidFill>
              <a:schemeClr val="tx1"/>
            </a:solidFill>
          </a:endParaRPr>
        </a:p>
      </dgm:t>
    </dgm:pt>
    <dgm:pt modelId="{0883DA3F-D939-4F17-9B0E-31F09FBDEDEB}" type="sibTrans" cxnId="{F52007FD-3DB4-4E11-A043-B058E1E1F4C5}">
      <dgm:prSet/>
      <dgm:spPr/>
      <dgm:t>
        <a:bodyPr/>
        <a:lstStyle/>
        <a:p>
          <a:endParaRPr lang="en-US" b="1">
            <a:solidFill>
              <a:schemeClr val="tx1"/>
            </a:solidFill>
          </a:endParaRPr>
        </a:p>
      </dgm:t>
    </dgm:pt>
    <dgm:pt modelId="{783A9C91-33BE-43EB-8BBD-3573948060B1}">
      <dgm:prSet custT="1"/>
      <dgm:spPr/>
      <dgm:t>
        <a:bodyPr/>
        <a:lstStyle/>
        <a:p>
          <a:r>
            <a:rPr lang="en-US" sz="2800" b="1" dirty="0">
              <a:solidFill>
                <a:schemeClr val="tx1"/>
              </a:solidFill>
            </a:rPr>
            <a:t>2018  NC Guided Pathways to Success (NC GPS)</a:t>
          </a:r>
        </a:p>
      </dgm:t>
    </dgm:pt>
    <dgm:pt modelId="{656C4C3A-8D06-409A-BA5E-EB9DC26ED3DA}" type="parTrans" cxnId="{8BFAF5EE-6FB1-4926-AB9B-9C05F8814265}">
      <dgm:prSet/>
      <dgm:spPr/>
      <dgm:t>
        <a:bodyPr/>
        <a:lstStyle/>
        <a:p>
          <a:endParaRPr lang="en-US" b="1">
            <a:solidFill>
              <a:schemeClr val="tx1"/>
            </a:solidFill>
          </a:endParaRPr>
        </a:p>
      </dgm:t>
    </dgm:pt>
    <dgm:pt modelId="{B343F765-1BB9-4DF6-A9D9-B5FD3EA0702A}" type="sibTrans" cxnId="{8BFAF5EE-6FB1-4926-AB9B-9C05F8814265}">
      <dgm:prSet/>
      <dgm:spPr/>
      <dgm:t>
        <a:bodyPr/>
        <a:lstStyle/>
        <a:p>
          <a:endParaRPr lang="en-US" b="1">
            <a:solidFill>
              <a:schemeClr val="tx1"/>
            </a:solidFill>
          </a:endParaRPr>
        </a:p>
      </dgm:t>
    </dgm:pt>
    <dgm:pt modelId="{6BBD1879-B3B9-46AC-B83A-69F71F95F7DE}" type="pres">
      <dgm:prSet presAssocID="{58122D7A-6905-4DBB-BA07-EF3F4BEA4818}" presName="linear" presStyleCnt="0">
        <dgm:presLayoutVars>
          <dgm:dir/>
          <dgm:animLvl val="lvl"/>
          <dgm:resizeHandles val="exact"/>
        </dgm:presLayoutVars>
      </dgm:prSet>
      <dgm:spPr/>
    </dgm:pt>
    <dgm:pt modelId="{B74B7E84-8901-4A3C-9E2E-4B86235197D2}" type="pres">
      <dgm:prSet presAssocID="{4C42CA1C-29BC-4184-BF18-B7D5C761B674}" presName="parentLin" presStyleCnt="0"/>
      <dgm:spPr/>
    </dgm:pt>
    <dgm:pt modelId="{D0F60DC7-2E54-44C4-B1CC-3D2C8C928800}" type="pres">
      <dgm:prSet presAssocID="{4C42CA1C-29BC-4184-BF18-B7D5C761B674}" presName="parentLeftMargin" presStyleLbl="node1" presStyleIdx="0" presStyleCnt="5"/>
      <dgm:spPr/>
    </dgm:pt>
    <dgm:pt modelId="{870EBEB0-EE09-44E2-9C2D-9EBBD03E4E28}" type="pres">
      <dgm:prSet presAssocID="{4C42CA1C-29BC-4184-BF18-B7D5C761B674}" presName="parentText" presStyleLbl="node1" presStyleIdx="0" presStyleCnt="5" custScaleX="133657">
        <dgm:presLayoutVars>
          <dgm:chMax val="0"/>
          <dgm:bulletEnabled val="1"/>
        </dgm:presLayoutVars>
      </dgm:prSet>
      <dgm:spPr/>
    </dgm:pt>
    <dgm:pt modelId="{D6678924-D550-44DE-BF54-14A1ACA5236C}" type="pres">
      <dgm:prSet presAssocID="{4C42CA1C-29BC-4184-BF18-B7D5C761B674}" presName="negativeSpace" presStyleCnt="0"/>
      <dgm:spPr/>
    </dgm:pt>
    <dgm:pt modelId="{F9F7AB0B-9638-4730-A802-EADDC3D00A67}" type="pres">
      <dgm:prSet presAssocID="{4C42CA1C-29BC-4184-BF18-B7D5C761B674}" presName="childText" presStyleLbl="conFgAcc1" presStyleIdx="0" presStyleCnt="5">
        <dgm:presLayoutVars>
          <dgm:bulletEnabled val="1"/>
        </dgm:presLayoutVars>
      </dgm:prSet>
      <dgm:spPr/>
    </dgm:pt>
    <dgm:pt modelId="{170EAAC9-0B62-439B-ABDF-D445304BEAAD}" type="pres">
      <dgm:prSet presAssocID="{FB45666E-8F08-43BE-B065-B4F020C9A390}" presName="spaceBetweenRectangles" presStyleCnt="0"/>
      <dgm:spPr/>
    </dgm:pt>
    <dgm:pt modelId="{BB6E991A-E7B4-4F77-8A80-7EFE49AD4CCA}" type="pres">
      <dgm:prSet presAssocID="{F3022420-9651-44B7-A6DC-E1DEF098E0E5}" presName="parentLin" presStyleCnt="0"/>
      <dgm:spPr/>
    </dgm:pt>
    <dgm:pt modelId="{E1B4471B-C559-4047-A166-976B41DEE68E}" type="pres">
      <dgm:prSet presAssocID="{F3022420-9651-44B7-A6DC-E1DEF098E0E5}" presName="parentLeftMargin" presStyleLbl="node1" presStyleIdx="0" presStyleCnt="5"/>
      <dgm:spPr/>
    </dgm:pt>
    <dgm:pt modelId="{8B693325-234B-4969-91F6-D32392DCE35C}" type="pres">
      <dgm:prSet presAssocID="{F3022420-9651-44B7-A6DC-E1DEF098E0E5}" presName="parentText" presStyleLbl="node1" presStyleIdx="1" presStyleCnt="5" custScaleX="126369" custScaleY="102689" custLinFactNeighborY="-1213">
        <dgm:presLayoutVars>
          <dgm:chMax val="0"/>
          <dgm:bulletEnabled val="1"/>
        </dgm:presLayoutVars>
      </dgm:prSet>
      <dgm:spPr/>
    </dgm:pt>
    <dgm:pt modelId="{17E1E50D-5070-43D6-AD48-EDC6136F3C70}" type="pres">
      <dgm:prSet presAssocID="{F3022420-9651-44B7-A6DC-E1DEF098E0E5}" presName="negativeSpace" presStyleCnt="0"/>
      <dgm:spPr/>
    </dgm:pt>
    <dgm:pt modelId="{8F608474-D37A-405F-A795-36159E74D63D}" type="pres">
      <dgm:prSet presAssocID="{F3022420-9651-44B7-A6DC-E1DEF098E0E5}" presName="childText" presStyleLbl="conFgAcc1" presStyleIdx="1" presStyleCnt="5">
        <dgm:presLayoutVars>
          <dgm:bulletEnabled val="1"/>
        </dgm:presLayoutVars>
      </dgm:prSet>
      <dgm:spPr/>
    </dgm:pt>
    <dgm:pt modelId="{E98B39D4-79A3-4F97-8A34-6DA8DDD69808}" type="pres">
      <dgm:prSet presAssocID="{66AFE53F-8FC6-4DBF-8CA1-8C220252D08A}" presName="spaceBetweenRectangles" presStyleCnt="0"/>
      <dgm:spPr/>
    </dgm:pt>
    <dgm:pt modelId="{4AA71D51-8AA6-4E9A-BBAD-158817126817}" type="pres">
      <dgm:prSet presAssocID="{4A26DADA-38F7-40DB-AD03-A8A96BBD90FF}" presName="parentLin" presStyleCnt="0"/>
      <dgm:spPr/>
    </dgm:pt>
    <dgm:pt modelId="{2BA81D0B-E4B1-4890-9FFE-029436BE3B50}" type="pres">
      <dgm:prSet presAssocID="{4A26DADA-38F7-40DB-AD03-A8A96BBD90FF}" presName="parentLeftMargin" presStyleLbl="node1" presStyleIdx="1" presStyleCnt="5"/>
      <dgm:spPr/>
    </dgm:pt>
    <dgm:pt modelId="{86B244F8-E58E-4EB5-9CBA-16B2FD6F137D}" type="pres">
      <dgm:prSet presAssocID="{4A26DADA-38F7-40DB-AD03-A8A96BBD90FF}" presName="parentText" presStyleLbl="node1" presStyleIdx="2" presStyleCnt="5" custScaleX="120401">
        <dgm:presLayoutVars>
          <dgm:chMax val="0"/>
          <dgm:bulletEnabled val="1"/>
        </dgm:presLayoutVars>
      </dgm:prSet>
      <dgm:spPr/>
    </dgm:pt>
    <dgm:pt modelId="{73664429-1C88-46B2-9EB4-482C4C99E282}" type="pres">
      <dgm:prSet presAssocID="{4A26DADA-38F7-40DB-AD03-A8A96BBD90FF}" presName="negativeSpace" presStyleCnt="0"/>
      <dgm:spPr/>
    </dgm:pt>
    <dgm:pt modelId="{496C5A00-D6A3-45E1-B53E-E1A80430401D}" type="pres">
      <dgm:prSet presAssocID="{4A26DADA-38F7-40DB-AD03-A8A96BBD90FF}" presName="childText" presStyleLbl="conFgAcc1" presStyleIdx="2" presStyleCnt="5">
        <dgm:presLayoutVars>
          <dgm:bulletEnabled val="1"/>
        </dgm:presLayoutVars>
      </dgm:prSet>
      <dgm:spPr/>
    </dgm:pt>
    <dgm:pt modelId="{2B8039D7-82F6-48D3-96BD-A987B9F9DCD2}" type="pres">
      <dgm:prSet presAssocID="{CECCA435-DD9D-4DF3-B691-89C168AE748A}" presName="spaceBetweenRectangles" presStyleCnt="0"/>
      <dgm:spPr/>
    </dgm:pt>
    <dgm:pt modelId="{16E8B1AF-2BE3-480C-893B-2F26AD95109E}" type="pres">
      <dgm:prSet presAssocID="{0D722D90-0C18-436E-9CF4-B07823856921}" presName="parentLin" presStyleCnt="0"/>
      <dgm:spPr/>
    </dgm:pt>
    <dgm:pt modelId="{A3989A9D-F4B4-44A2-A30A-E3225CDC231D}" type="pres">
      <dgm:prSet presAssocID="{0D722D90-0C18-436E-9CF4-B07823856921}" presName="parentLeftMargin" presStyleLbl="node1" presStyleIdx="2" presStyleCnt="5"/>
      <dgm:spPr/>
    </dgm:pt>
    <dgm:pt modelId="{2F05EDC9-336F-4012-B4A0-4053E4DED8FE}" type="pres">
      <dgm:prSet presAssocID="{0D722D90-0C18-436E-9CF4-B07823856921}" presName="parentText" presStyleLbl="node1" presStyleIdx="3" presStyleCnt="5" custScaleX="104296" custLinFactNeighborX="2831" custLinFactNeighborY="-1395">
        <dgm:presLayoutVars>
          <dgm:chMax val="0"/>
          <dgm:bulletEnabled val="1"/>
        </dgm:presLayoutVars>
      </dgm:prSet>
      <dgm:spPr/>
    </dgm:pt>
    <dgm:pt modelId="{389B2786-043B-4048-B866-D868C3C0E162}" type="pres">
      <dgm:prSet presAssocID="{0D722D90-0C18-436E-9CF4-B07823856921}" presName="negativeSpace" presStyleCnt="0"/>
      <dgm:spPr/>
    </dgm:pt>
    <dgm:pt modelId="{885D78C9-4D93-471D-A4DE-B59A61CAEBC4}" type="pres">
      <dgm:prSet presAssocID="{0D722D90-0C18-436E-9CF4-B07823856921}" presName="childText" presStyleLbl="conFgAcc1" presStyleIdx="3" presStyleCnt="5">
        <dgm:presLayoutVars>
          <dgm:bulletEnabled val="1"/>
        </dgm:presLayoutVars>
      </dgm:prSet>
      <dgm:spPr/>
    </dgm:pt>
    <dgm:pt modelId="{683DFE9F-5AC2-40F1-A028-056EB1421B40}" type="pres">
      <dgm:prSet presAssocID="{0883DA3F-D939-4F17-9B0E-31F09FBDEDEB}" presName="spaceBetweenRectangles" presStyleCnt="0"/>
      <dgm:spPr/>
    </dgm:pt>
    <dgm:pt modelId="{B56EE7D6-FC68-41BA-8346-F4A9BAA0C666}" type="pres">
      <dgm:prSet presAssocID="{783A9C91-33BE-43EB-8BBD-3573948060B1}" presName="parentLin" presStyleCnt="0"/>
      <dgm:spPr/>
    </dgm:pt>
    <dgm:pt modelId="{F95824E1-1160-4692-8748-D3BC4CFD06E0}" type="pres">
      <dgm:prSet presAssocID="{783A9C91-33BE-43EB-8BBD-3573948060B1}" presName="parentLeftMargin" presStyleLbl="node1" presStyleIdx="3" presStyleCnt="5"/>
      <dgm:spPr/>
    </dgm:pt>
    <dgm:pt modelId="{175365AC-D168-4EE5-B7D1-D6EA40976DB0}" type="pres">
      <dgm:prSet presAssocID="{783A9C91-33BE-43EB-8BBD-3573948060B1}" presName="parentText" presStyleLbl="node1" presStyleIdx="4" presStyleCnt="5" custScaleX="101977" custLinFactNeighborX="2831" custLinFactNeighborY="-2427">
        <dgm:presLayoutVars>
          <dgm:chMax val="0"/>
          <dgm:bulletEnabled val="1"/>
        </dgm:presLayoutVars>
      </dgm:prSet>
      <dgm:spPr/>
    </dgm:pt>
    <dgm:pt modelId="{D0B47DEF-1EB6-4611-937C-BBC0E0F1F3C1}" type="pres">
      <dgm:prSet presAssocID="{783A9C91-33BE-43EB-8BBD-3573948060B1}" presName="negativeSpace" presStyleCnt="0"/>
      <dgm:spPr/>
    </dgm:pt>
    <dgm:pt modelId="{BAD30525-946B-4CBF-9861-48F9E4CEAECC}" type="pres">
      <dgm:prSet presAssocID="{783A9C91-33BE-43EB-8BBD-3573948060B1}" presName="childText" presStyleLbl="conFgAcc1" presStyleIdx="4" presStyleCnt="5">
        <dgm:presLayoutVars>
          <dgm:bulletEnabled val="1"/>
        </dgm:presLayoutVars>
      </dgm:prSet>
      <dgm:spPr/>
    </dgm:pt>
  </dgm:ptLst>
  <dgm:cxnLst>
    <dgm:cxn modelId="{9214F00B-78BC-44ED-BF72-BD678B0FA619}" type="presOf" srcId="{4C42CA1C-29BC-4184-BF18-B7D5C761B674}" destId="{870EBEB0-EE09-44E2-9C2D-9EBBD03E4E28}" srcOrd="1" destOrd="0" presId="urn:microsoft.com/office/officeart/2005/8/layout/list1"/>
    <dgm:cxn modelId="{96071B2F-0A74-4624-A55E-F8B0523690F5}" type="presOf" srcId="{783A9C91-33BE-43EB-8BBD-3573948060B1}" destId="{F95824E1-1160-4692-8748-D3BC4CFD06E0}" srcOrd="0" destOrd="0" presId="urn:microsoft.com/office/officeart/2005/8/layout/list1"/>
    <dgm:cxn modelId="{290C9A42-8407-453C-A7E9-4C64AECFC416}" type="presOf" srcId="{F3022420-9651-44B7-A6DC-E1DEF098E0E5}" destId="{E1B4471B-C559-4047-A166-976B41DEE68E}" srcOrd="0" destOrd="0" presId="urn:microsoft.com/office/officeart/2005/8/layout/list1"/>
    <dgm:cxn modelId="{D77B8351-E9B4-4967-917B-1B1C24350233}" srcId="{58122D7A-6905-4DBB-BA07-EF3F4BEA4818}" destId="{4C42CA1C-29BC-4184-BF18-B7D5C761B674}" srcOrd="0" destOrd="0" parTransId="{9E609619-D114-4686-9A87-DC20C75FCE14}" sibTransId="{FB45666E-8F08-43BE-B065-B4F020C9A390}"/>
    <dgm:cxn modelId="{AB9E0A52-7E70-4777-8468-8367A5430457}" type="presOf" srcId="{783A9C91-33BE-43EB-8BBD-3573948060B1}" destId="{175365AC-D168-4EE5-B7D1-D6EA40976DB0}" srcOrd="1" destOrd="0" presId="urn:microsoft.com/office/officeart/2005/8/layout/list1"/>
    <dgm:cxn modelId="{74AF6573-6646-462B-B432-B0DBE3072A58}" type="presOf" srcId="{0D722D90-0C18-436E-9CF4-B07823856921}" destId="{2F05EDC9-336F-4012-B4A0-4053E4DED8FE}" srcOrd="1" destOrd="0" presId="urn:microsoft.com/office/officeart/2005/8/layout/list1"/>
    <dgm:cxn modelId="{75702B77-0C60-4D62-9139-BC19986A14F2}" type="presOf" srcId="{F3022420-9651-44B7-A6DC-E1DEF098E0E5}" destId="{8B693325-234B-4969-91F6-D32392DCE35C}" srcOrd="1" destOrd="0" presId="urn:microsoft.com/office/officeart/2005/8/layout/list1"/>
    <dgm:cxn modelId="{8AE41E7C-9E48-44C3-94E8-46297F24947C}" type="presOf" srcId="{4C42CA1C-29BC-4184-BF18-B7D5C761B674}" destId="{D0F60DC7-2E54-44C4-B1CC-3D2C8C928800}" srcOrd="0" destOrd="0" presId="urn:microsoft.com/office/officeart/2005/8/layout/list1"/>
    <dgm:cxn modelId="{6B70F692-54B8-4143-B243-7EFEE0DCCEB0}" srcId="{58122D7A-6905-4DBB-BA07-EF3F4BEA4818}" destId="{F3022420-9651-44B7-A6DC-E1DEF098E0E5}" srcOrd="1" destOrd="0" parTransId="{F86A6C51-9490-4872-B23D-D49B2DF36913}" sibTransId="{66AFE53F-8FC6-4DBF-8CA1-8C220252D08A}"/>
    <dgm:cxn modelId="{ACB18EA5-58BE-4255-9C1D-FF7897B5D4D5}" type="presOf" srcId="{0D722D90-0C18-436E-9CF4-B07823856921}" destId="{A3989A9D-F4B4-44A2-A30A-E3225CDC231D}" srcOrd="0" destOrd="0" presId="urn:microsoft.com/office/officeart/2005/8/layout/list1"/>
    <dgm:cxn modelId="{A950B8A9-AF50-4485-B25B-A228EE86768E}" type="presOf" srcId="{58122D7A-6905-4DBB-BA07-EF3F4BEA4818}" destId="{6BBD1879-B3B9-46AC-B83A-69F71F95F7DE}" srcOrd="0" destOrd="0" presId="urn:microsoft.com/office/officeart/2005/8/layout/list1"/>
    <dgm:cxn modelId="{5AD209B5-8D34-46B4-9856-A8CF53CC3ACE}" srcId="{58122D7A-6905-4DBB-BA07-EF3F4BEA4818}" destId="{4A26DADA-38F7-40DB-AD03-A8A96BBD90FF}" srcOrd="2" destOrd="0" parTransId="{A112C57D-58FD-4444-981A-0769DE6A4785}" sibTransId="{CECCA435-DD9D-4DF3-B691-89C168AE748A}"/>
    <dgm:cxn modelId="{B72B59E8-ED4C-4478-8A59-E66A6CC30504}" type="presOf" srcId="{4A26DADA-38F7-40DB-AD03-A8A96BBD90FF}" destId="{2BA81D0B-E4B1-4890-9FFE-029436BE3B50}" srcOrd="0" destOrd="0" presId="urn:microsoft.com/office/officeart/2005/8/layout/list1"/>
    <dgm:cxn modelId="{8BFAF5EE-6FB1-4926-AB9B-9C05F8814265}" srcId="{58122D7A-6905-4DBB-BA07-EF3F4BEA4818}" destId="{783A9C91-33BE-43EB-8BBD-3573948060B1}" srcOrd="4" destOrd="0" parTransId="{656C4C3A-8D06-409A-BA5E-EB9DC26ED3DA}" sibTransId="{B343F765-1BB9-4DF6-A9D9-B5FD3EA0702A}"/>
    <dgm:cxn modelId="{F52007FD-3DB4-4E11-A043-B058E1E1F4C5}" srcId="{58122D7A-6905-4DBB-BA07-EF3F4BEA4818}" destId="{0D722D90-0C18-436E-9CF4-B07823856921}" srcOrd="3" destOrd="0" parTransId="{81AB9286-13C0-4DB3-816B-0FAB30E2E650}" sibTransId="{0883DA3F-D939-4F17-9B0E-31F09FBDEDEB}"/>
    <dgm:cxn modelId="{175C56FD-F519-4341-98EB-58456169F786}" type="presOf" srcId="{4A26DADA-38F7-40DB-AD03-A8A96BBD90FF}" destId="{86B244F8-E58E-4EB5-9CBA-16B2FD6F137D}" srcOrd="1" destOrd="0" presId="urn:microsoft.com/office/officeart/2005/8/layout/list1"/>
    <dgm:cxn modelId="{AFFB885B-F816-4BB1-8FBB-A802C4426C47}" type="presParOf" srcId="{6BBD1879-B3B9-46AC-B83A-69F71F95F7DE}" destId="{B74B7E84-8901-4A3C-9E2E-4B86235197D2}" srcOrd="0" destOrd="0" presId="urn:microsoft.com/office/officeart/2005/8/layout/list1"/>
    <dgm:cxn modelId="{EF87C39E-71E5-445B-890A-8BAD0EE04C8C}" type="presParOf" srcId="{B74B7E84-8901-4A3C-9E2E-4B86235197D2}" destId="{D0F60DC7-2E54-44C4-B1CC-3D2C8C928800}" srcOrd="0" destOrd="0" presId="urn:microsoft.com/office/officeart/2005/8/layout/list1"/>
    <dgm:cxn modelId="{E3E00D50-FEC4-44E2-AD20-DC4DF2017BFD}" type="presParOf" srcId="{B74B7E84-8901-4A3C-9E2E-4B86235197D2}" destId="{870EBEB0-EE09-44E2-9C2D-9EBBD03E4E28}" srcOrd="1" destOrd="0" presId="urn:microsoft.com/office/officeart/2005/8/layout/list1"/>
    <dgm:cxn modelId="{7668F2BA-A0B3-4862-9D72-1722BA8B0675}" type="presParOf" srcId="{6BBD1879-B3B9-46AC-B83A-69F71F95F7DE}" destId="{D6678924-D550-44DE-BF54-14A1ACA5236C}" srcOrd="1" destOrd="0" presId="urn:microsoft.com/office/officeart/2005/8/layout/list1"/>
    <dgm:cxn modelId="{8B898F8A-EE62-43D1-98C8-C49EAD2BBAF6}" type="presParOf" srcId="{6BBD1879-B3B9-46AC-B83A-69F71F95F7DE}" destId="{F9F7AB0B-9638-4730-A802-EADDC3D00A67}" srcOrd="2" destOrd="0" presId="urn:microsoft.com/office/officeart/2005/8/layout/list1"/>
    <dgm:cxn modelId="{93596016-8A0F-49D1-8789-4048EB4FD319}" type="presParOf" srcId="{6BBD1879-B3B9-46AC-B83A-69F71F95F7DE}" destId="{170EAAC9-0B62-439B-ABDF-D445304BEAAD}" srcOrd="3" destOrd="0" presId="urn:microsoft.com/office/officeart/2005/8/layout/list1"/>
    <dgm:cxn modelId="{E89604C1-CF29-4D19-BD2B-675CB4BDAEFD}" type="presParOf" srcId="{6BBD1879-B3B9-46AC-B83A-69F71F95F7DE}" destId="{BB6E991A-E7B4-4F77-8A80-7EFE49AD4CCA}" srcOrd="4" destOrd="0" presId="urn:microsoft.com/office/officeart/2005/8/layout/list1"/>
    <dgm:cxn modelId="{14B10B9B-64DE-4ACF-BE39-D24152F99E56}" type="presParOf" srcId="{BB6E991A-E7B4-4F77-8A80-7EFE49AD4CCA}" destId="{E1B4471B-C559-4047-A166-976B41DEE68E}" srcOrd="0" destOrd="0" presId="urn:microsoft.com/office/officeart/2005/8/layout/list1"/>
    <dgm:cxn modelId="{BAE3A3C0-6160-4FD4-9384-72F9F6DC1F80}" type="presParOf" srcId="{BB6E991A-E7B4-4F77-8A80-7EFE49AD4CCA}" destId="{8B693325-234B-4969-91F6-D32392DCE35C}" srcOrd="1" destOrd="0" presId="urn:microsoft.com/office/officeart/2005/8/layout/list1"/>
    <dgm:cxn modelId="{1A53A532-6D33-478D-BC43-2A1F15A8C432}" type="presParOf" srcId="{6BBD1879-B3B9-46AC-B83A-69F71F95F7DE}" destId="{17E1E50D-5070-43D6-AD48-EDC6136F3C70}" srcOrd="5" destOrd="0" presId="urn:microsoft.com/office/officeart/2005/8/layout/list1"/>
    <dgm:cxn modelId="{CB6E2263-3876-4B84-AF90-6D3038DF4E50}" type="presParOf" srcId="{6BBD1879-B3B9-46AC-B83A-69F71F95F7DE}" destId="{8F608474-D37A-405F-A795-36159E74D63D}" srcOrd="6" destOrd="0" presId="urn:microsoft.com/office/officeart/2005/8/layout/list1"/>
    <dgm:cxn modelId="{EF25131F-721E-4ACA-B0E1-1A00B159BD19}" type="presParOf" srcId="{6BBD1879-B3B9-46AC-B83A-69F71F95F7DE}" destId="{E98B39D4-79A3-4F97-8A34-6DA8DDD69808}" srcOrd="7" destOrd="0" presId="urn:microsoft.com/office/officeart/2005/8/layout/list1"/>
    <dgm:cxn modelId="{A95D1796-AF5C-4062-940D-15F4960ABD87}" type="presParOf" srcId="{6BBD1879-B3B9-46AC-B83A-69F71F95F7DE}" destId="{4AA71D51-8AA6-4E9A-BBAD-158817126817}" srcOrd="8" destOrd="0" presId="urn:microsoft.com/office/officeart/2005/8/layout/list1"/>
    <dgm:cxn modelId="{042B8871-B0EB-4DAF-982A-01B81C1733CD}" type="presParOf" srcId="{4AA71D51-8AA6-4E9A-BBAD-158817126817}" destId="{2BA81D0B-E4B1-4890-9FFE-029436BE3B50}" srcOrd="0" destOrd="0" presId="urn:microsoft.com/office/officeart/2005/8/layout/list1"/>
    <dgm:cxn modelId="{41D8BBD0-C4F1-4DF7-BA87-942AE10D0640}" type="presParOf" srcId="{4AA71D51-8AA6-4E9A-BBAD-158817126817}" destId="{86B244F8-E58E-4EB5-9CBA-16B2FD6F137D}" srcOrd="1" destOrd="0" presId="urn:microsoft.com/office/officeart/2005/8/layout/list1"/>
    <dgm:cxn modelId="{9E06AA4C-82BB-47AD-B711-833E7516ED0F}" type="presParOf" srcId="{6BBD1879-B3B9-46AC-B83A-69F71F95F7DE}" destId="{73664429-1C88-46B2-9EB4-482C4C99E282}" srcOrd="9" destOrd="0" presId="urn:microsoft.com/office/officeart/2005/8/layout/list1"/>
    <dgm:cxn modelId="{2B61B0E3-5640-4451-BBBC-D6A3FEDE0FB1}" type="presParOf" srcId="{6BBD1879-B3B9-46AC-B83A-69F71F95F7DE}" destId="{496C5A00-D6A3-45E1-B53E-E1A80430401D}" srcOrd="10" destOrd="0" presId="urn:microsoft.com/office/officeart/2005/8/layout/list1"/>
    <dgm:cxn modelId="{30945CD9-0FDA-476F-A968-CF0495DA6F76}" type="presParOf" srcId="{6BBD1879-B3B9-46AC-B83A-69F71F95F7DE}" destId="{2B8039D7-82F6-48D3-96BD-A987B9F9DCD2}" srcOrd="11" destOrd="0" presId="urn:microsoft.com/office/officeart/2005/8/layout/list1"/>
    <dgm:cxn modelId="{29CF8B9C-D56B-4107-B6E8-9A35798D4890}" type="presParOf" srcId="{6BBD1879-B3B9-46AC-B83A-69F71F95F7DE}" destId="{16E8B1AF-2BE3-480C-893B-2F26AD95109E}" srcOrd="12" destOrd="0" presId="urn:microsoft.com/office/officeart/2005/8/layout/list1"/>
    <dgm:cxn modelId="{D1ECDB1F-C681-4797-92E4-878CB713A27A}" type="presParOf" srcId="{16E8B1AF-2BE3-480C-893B-2F26AD95109E}" destId="{A3989A9D-F4B4-44A2-A30A-E3225CDC231D}" srcOrd="0" destOrd="0" presId="urn:microsoft.com/office/officeart/2005/8/layout/list1"/>
    <dgm:cxn modelId="{AFE4FA44-9801-4E80-8B02-52AC0CAC2169}" type="presParOf" srcId="{16E8B1AF-2BE3-480C-893B-2F26AD95109E}" destId="{2F05EDC9-336F-4012-B4A0-4053E4DED8FE}" srcOrd="1" destOrd="0" presId="urn:microsoft.com/office/officeart/2005/8/layout/list1"/>
    <dgm:cxn modelId="{1B83ADD6-559D-48A9-B369-0D7D45AF1957}" type="presParOf" srcId="{6BBD1879-B3B9-46AC-B83A-69F71F95F7DE}" destId="{389B2786-043B-4048-B866-D868C3C0E162}" srcOrd="13" destOrd="0" presId="urn:microsoft.com/office/officeart/2005/8/layout/list1"/>
    <dgm:cxn modelId="{1B445053-53B3-40A5-AF52-FEBE90020C99}" type="presParOf" srcId="{6BBD1879-B3B9-46AC-B83A-69F71F95F7DE}" destId="{885D78C9-4D93-471D-A4DE-B59A61CAEBC4}" srcOrd="14" destOrd="0" presId="urn:microsoft.com/office/officeart/2005/8/layout/list1"/>
    <dgm:cxn modelId="{02BBF7DF-37C7-4979-8F72-C26243F222D5}" type="presParOf" srcId="{6BBD1879-B3B9-46AC-B83A-69F71F95F7DE}" destId="{683DFE9F-5AC2-40F1-A028-056EB1421B40}" srcOrd="15" destOrd="0" presId="urn:microsoft.com/office/officeart/2005/8/layout/list1"/>
    <dgm:cxn modelId="{D127401F-089D-4ECD-B734-6179F1F38267}" type="presParOf" srcId="{6BBD1879-B3B9-46AC-B83A-69F71F95F7DE}" destId="{B56EE7D6-FC68-41BA-8346-F4A9BAA0C666}" srcOrd="16" destOrd="0" presId="urn:microsoft.com/office/officeart/2005/8/layout/list1"/>
    <dgm:cxn modelId="{072A3DF0-0770-446D-8E8B-B01B9132B9EA}" type="presParOf" srcId="{B56EE7D6-FC68-41BA-8346-F4A9BAA0C666}" destId="{F95824E1-1160-4692-8748-D3BC4CFD06E0}" srcOrd="0" destOrd="0" presId="urn:microsoft.com/office/officeart/2005/8/layout/list1"/>
    <dgm:cxn modelId="{99B1D1F5-91D6-4F75-A298-9C8F8A3DA157}" type="presParOf" srcId="{B56EE7D6-FC68-41BA-8346-F4A9BAA0C666}" destId="{175365AC-D168-4EE5-B7D1-D6EA40976DB0}" srcOrd="1" destOrd="0" presId="urn:microsoft.com/office/officeart/2005/8/layout/list1"/>
    <dgm:cxn modelId="{FB8B09C0-994A-4FC3-B413-4840EC4AD68F}" type="presParOf" srcId="{6BBD1879-B3B9-46AC-B83A-69F71F95F7DE}" destId="{D0B47DEF-1EB6-4611-937C-BBC0E0F1F3C1}" srcOrd="17" destOrd="0" presId="urn:microsoft.com/office/officeart/2005/8/layout/list1"/>
    <dgm:cxn modelId="{F144C292-8934-4676-8F78-850DF15D0368}" type="presParOf" srcId="{6BBD1879-B3B9-46AC-B83A-69F71F95F7DE}" destId="{BAD30525-946B-4CBF-9861-48F9E4CEAECC}"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9DB84-12FA-40CD-A5B2-913169736191}" type="doc">
      <dgm:prSet loTypeId="urn:microsoft.com/office/officeart/2008/layout/AlternatingHexagons" loCatId="list" qsTypeId="urn:microsoft.com/office/officeart/2005/8/quickstyle/simple4" qsCatId="simple" csTypeId="urn:microsoft.com/office/officeart/2005/8/colors/colorful1" csCatId="colorful" phldr="1"/>
      <dgm:spPr/>
      <dgm:t>
        <a:bodyPr/>
        <a:lstStyle/>
        <a:p>
          <a:endParaRPr lang="en-US"/>
        </a:p>
      </dgm:t>
    </dgm:pt>
    <dgm:pt modelId="{E67A6664-14D4-4173-8859-DC940D8C0029}">
      <dgm:prSet phldrT="[Text]" custT="1"/>
      <dgm:spPr/>
      <dgm:t>
        <a:bodyPr/>
        <a:lstStyle/>
        <a:p>
          <a:r>
            <a:rPr lang="en-US" sz="9600" b="1"/>
            <a:t>?</a:t>
          </a:r>
          <a:endParaRPr lang="en-US" sz="9600" b="1" dirty="0"/>
        </a:p>
      </dgm:t>
    </dgm:pt>
    <dgm:pt modelId="{33EEAAE6-6CEB-43FF-A5DD-6F7308862390}" type="parTrans" cxnId="{92C7B8BA-A60E-411F-B517-0E1BB6FBE2E6}">
      <dgm:prSet/>
      <dgm:spPr/>
      <dgm:t>
        <a:bodyPr/>
        <a:lstStyle/>
        <a:p>
          <a:endParaRPr lang="en-US"/>
        </a:p>
      </dgm:t>
    </dgm:pt>
    <dgm:pt modelId="{921D102C-90D9-45BA-AC10-5A98C351FAAE}" type="sibTrans" cxnId="{92C7B8BA-A60E-411F-B517-0E1BB6FBE2E6}">
      <dgm:prSet/>
      <dgm:spPr/>
      <dgm:t>
        <a:bodyPr/>
        <a:lstStyle/>
        <a:p>
          <a:endParaRPr lang="en-US"/>
        </a:p>
      </dgm:t>
    </dgm:pt>
    <dgm:pt modelId="{62A9E715-5981-4C7E-839E-37CEDDDF5D53}">
      <dgm:prSet phldrT="[Text]" custT="1"/>
      <dgm:spPr/>
      <dgm:t>
        <a:bodyPr/>
        <a:lstStyle/>
        <a:p>
          <a:r>
            <a:rPr lang="en-US" sz="9600" b="1" dirty="0"/>
            <a:t>?</a:t>
          </a:r>
        </a:p>
      </dgm:t>
    </dgm:pt>
    <dgm:pt modelId="{4CB3F374-6CCE-4723-8049-FB0EC31F615D}" type="parTrans" cxnId="{CF8D66BC-53AA-4FB9-8533-A0CE8B58B520}">
      <dgm:prSet/>
      <dgm:spPr/>
      <dgm:t>
        <a:bodyPr/>
        <a:lstStyle/>
        <a:p>
          <a:endParaRPr lang="en-US"/>
        </a:p>
      </dgm:t>
    </dgm:pt>
    <dgm:pt modelId="{476BBE18-1BA6-4CFA-9356-EBC20DE140E3}" type="sibTrans" cxnId="{CF8D66BC-53AA-4FB9-8533-A0CE8B58B520}">
      <dgm:prSet/>
      <dgm:spPr/>
      <dgm:t>
        <a:bodyPr/>
        <a:lstStyle/>
        <a:p>
          <a:endParaRPr lang="en-US"/>
        </a:p>
      </dgm:t>
    </dgm:pt>
    <dgm:pt modelId="{1C33B266-8A86-4EBE-BBCE-D21943C7FD01}">
      <dgm:prSet phldrT="[Text]" custT="1"/>
      <dgm:spPr/>
      <dgm:t>
        <a:bodyPr/>
        <a:lstStyle/>
        <a:p>
          <a:r>
            <a:rPr lang="en-US" sz="9600" b="1" dirty="0"/>
            <a:t>?</a:t>
          </a:r>
        </a:p>
      </dgm:t>
    </dgm:pt>
    <dgm:pt modelId="{F0CD3746-14CD-4A52-8D41-81B476AD6255}" type="parTrans" cxnId="{30454CB6-C6DE-4314-B23B-FCAF680F694E}">
      <dgm:prSet/>
      <dgm:spPr/>
      <dgm:t>
        <a:bodyPr/>
        <a:lstStyle/>
        <a:p>
          <a:endParaRPr lang="en-US"/>
        </a:p>
      </dgm:t>
    </dgm:pt>
    <dgm:pt modelId="{068754E0-06BA-41F7-B3F6-E53E5334B2D2}" type="sibTrans" cxnId="{30454CB6-C6DE-4314-B23B-FCAF680F694E}">
      <dgm:prSet/>
      <dgm:spPr/>
      <dgm:t>
        <a:bodyPr/>
        <a:lstStyle/>
        <a:p>
          <a:endParaRPr lang="en-US"/>
        </a:p>
      </dgm:t>
    </dgm:pt>
    <dgm:pt modelId="{1FDC086E-C6FB-407A-942D-80C0D5ADBA04}">
      <dgm:prSet phldrT="[Text]" custT="1"/>
      <dgm:spPr/>
      <dgm:t>
        <a:bodyPr/>
        <a:lstStyle/>
        <a:p>
          <a:r>
            <a:rPr lang="en-US" sz="9600" b="1" dirty="0"/>
            <a:t>?</a:t>
          </a:r>
        </a:p>
      </dgm:t>
    </dgm:pt>
    <dgm:pt modelId="{18D33A9B-4727-453C-9CA3-F5177438B083}" type="parTrans" cxnId="{DB27DEB6-209C-46FB-A05B-AE749DA56228}">
      <dgm:prSet/>
      <dgm:spPr/>
      <dgm:t>
        <a:bodyPr/>
        <a:lstStyle/>
        <a:p>
          <a:endParaRPr lang="en-US"/>
        </a:p>
      </dgm:t>
    </dgm:pt>
    <dgm:pt modelId="{FBD8895A-E802-4B40-875F-C89658760AC4}" type="sibTrans" cxnId="{DB27DEB6-209C-46FB-A05B-AE749DA56228}">
      <dgm:prSet/>
      <dgm:spPr/>
      <dgm:t>
        <a:bodyPr/>
        <a:lstStyle/>
        <a:p>
          <a:endParaRPr lang="en-US"/>
        </a:p>
      </dgm:t>
    </dgm:pt>
    <dgm:pt modelId="{79741458-166E-4CB2-AF72-97D4E1F331C5}" type="pres">
      <dgm:prSet presAssocID="{5ED9DB84-12FA-40CD-A5B2-913169736191}" presName="Name0" presStyleCnt="0">
        <dgm:presLayoutVars>
          <dgm:chMax/>
          <dgm:chPref/>
          <dgm:dir/>
          <dgm:animLvl val="lvl"/>
        </dgm:presLayoutVars>
      </dgm:prSet>
      <dgm:spPr/>
    </dgm:pt>
    <dgm:pt modelId="{99E9EBCF-E854-4859-8945-D3CAF3C4EDEB}" type="pres">
      <dgm:prSet presAssocID="{E67A6664-14D4-4173-8859-DC940D8C0029}" presName="composite" presStyleCnt="0"/>
      <dgm:spPr/>
    </dgm:pt>
    <dgm:pt modelId="{68117236-F04E-4F46-9B9B-3F5ECB6D6160}" type="pres">
      <dgm:prSet presAssocID="{E67A6664-14D4-4173-8859-DC940D8C0029}" presName="Parent1" presStyleLbl="node1" presStyleIdx="0" presStyleCnt="8">
        <dgm:presLayoutVars>
          <dgm:chMax val="1"/>
          <dgm:chPref val="1"/>
          <dgm:bulletEnabled val="1"/>
        </dgm:presLayoutVars>
      </dgm:prSet>
      <dgm:spPr/>
    </dgm:pt>
    <dgm:pt modelId="{0A168F87-E686-4830-9F83-5C2643FC9A87}" type="pres">
      <dgm:prSet presAssocID="{E67A6664-14D4-4173-8859-DC940D8C0029}" presName="Childtext1" presStyleLbl="revTx" presStyleIdx="0" presStyleCnt="4">
        <dgm:presLayoutVars>
          <dgm:chMax val="0"/>
          <dgm:chPref val="0"/>
          <dgm:bulletEnabled val="1"/>
        </dgm:presLayoutVars>
      </dgm:prSet>
      <dgm:spPr/>
    </dgm:pt>
    <dgm:pt modelId="{71887C80-F49C-4987-A9E9-92E1349250AA}" type="pres">
      <dgm:prSet presAssocID="{E67A6664-14D4-4173-8859-DC940D8C0029}" presName="BalanceSpacing" presStyleCnt="0"/>
      <dgm:spPr/>
    </dgm:pt>
    <dgm:pt modelId="{10CAB228-298C-466C-B21F-15646536D844}" type="pres">
      <dgm:prSet presAssocID="{E67A6664-14D4-4173-8859-DC940D8C0029}" presName="BalanceSpacing1" presStyleCnt="0"/>
      <dgm:spPr/>
    </dgm:pt>
    <dgm:pt modelId="{B90F3D8F-8D6C-478D-BB46-795E9E4AA096}" type="pres">
      <dgm:prSet presAssocID="{921D102C-90D9-45BA-AC10-5A98C351FAAE}" presName="Accent1Text" presStyleLbl="node1" presStyleIdx="1" presStyleCnt="8"/>
      <dgm:spPr/>
    </dgm:pt>
    <dgm:pt modelId="{7CE382D6-978C-4155-BC8E-8FD18E30CABC}" type="pres">
      <dgm:prSet presAssocID="{921D102C-90D9-45BA-AC10-5A98C351FAAE}" presName="spaceBetweenRectangles" presStyleCnt="0"/>
      <dgm:spPr/>
    </dgm:pt>
    <dgm:pt modelId="{41BD31A9-9788-42F5-BD7F-81CA08B480D9}" type="pres">
      <dgm:prSet presAssocID="{62A9E715-5981-4C7E-839E-37CEDDDF5D53}" presName="composite" presStyleCnt="0"/>
      <dgm:spPr/>
    </dgm:pt>
    <dgm:pt modelId="{74F96EE5-3EC3-4F7F-952E-6EF3B32F83CB}" type="pres">
      <dgm:prSet presAssocID="{62A9E715-5981-4C7E-839E-37CEDDDF5D53}" presName="Parent1" presStyleLbl="node1" presStyleIdx="2" presStyleCnt="8">
        <dgm:presLayoutVars>
          <dgm:chMax val="1"/>
          <dgm:chPref val="1"/>
          <dgm:bulletEnabled val="1"/>
        </dgm:presLayoutVars>
      </dgm:prSet>
      <dgm:spPr/>
    </dgm:pt>
    <dgm:pt modelId="{D40BC515-3422-4221-9467-202C75409629}" type="pres">
      <dgm:prSet presAssocID="{62A9E715-5981-4C7E-839E-37CEDDDF5D53}" presName="Childtext1" presStyleLbl="revTx" presStyleIdx="1" presStyleCnt="4">
        <dgm:presLayoutVars>
          <dgm:chMax val="0"/>
          <dgm:chPref val="0"/>
          <dgm:bulletEnabled val="1"/>
        </dgm:presLayoutVars>
      </dgm:prSet>
      <dgm:spPr/>
    </dgm:pt>
    <dgm:pt modelId="{53B62831-09E3-4309-90CA-63A9AD9C4C42}" type="pres">
      <dgm:prSet presAssocID="{62A9E715-5981-4C7E-839E-37CEDDDF5D53}" presName="BalanceSpacing" presStyleCnt="0"/>
      <dgm:spPr/>
    </dgm:pt>
    <dgm:pt modelId="{30EBE0E9-C777-48D2-843C-957769643C22}" type="pres">
      <dgm:prSet presAssocID="{62A9E715-5981-4C7E-839E-37CEDDDF5D53}" presName="BalanceSpacing1" presStyleCnt="0"/>
      <dgm:spPr/>
    </dgm:pt>
    <dgm:pt modelId="{6877BA20-8A0D-4803-8F24-0C8AF9287619}" type="pres">
      <dgm:prSet presAssocID="{476BBE18-1BA6-4CFA-9356-EBC20DE140E3}" presName="Accent1Text" presStyleLbl="node1" presStyleIdx="3" presStyleCnt="8"/>
      <dgm:spPr/>
    </dgm:pt>
    <dgm:pt modelId="{4AC69168-451F-4214-A860-E16F56664436}" type="pres">
      <dgm:prSet presAssocID="{476BBE18-1BA6-4CFA-9356-EBC20DE140E3}" presName="spaceBetweenRectangles" presStyleCnt="0"/>
      <dgm:spPr/>
    </dgm:pt>
    <dgm:pt modelId="{3EB5F2B2-9B27-4FC0-AE6A-2278B4E16430}" type="pres">
      <dgm:prSet presAssocID="{1C33B266-8A86-4EBE-BBCE-D21943C7FD01}" presName="composite" presStyleCnt="0"/>
      <dgm:spPr/>
    </dgm:pt>
    <dgm:pt modelId="{BCC61FD7-299C-4401-B57F-C57002B03DB4}" type="pres">
      <dgm:prSet presAssocID="{1C33B266-8A86-4EBE-BBCE-D21943C7FD01}" presName="Parent1" presStyleLbl="node1" presStyleIdx="4" presStyleCnt="8">
        <dgm:presLayoutVars>
          <dgm:chMax val="1"/>
          <dgm:chPref val="1"/>
          <dgm:bulletEnabled val="1"/>
        </dgm:presLayoutVars>
      </dgm:prSet>
      <dgm:spPr/>
    </dgm:pt>
    <dgm:pt modelId="{BE76C74F-9EA2-4AE7-841D-80DE67119AF5}" type="pres">
      <dgm:prSet presAssocID="{1C33B266-8A86-4EBE-BBCE-D21943C7FD01}" presName="Childtext1" presStyleLbl="revTx" presStyleIdx="2" presStyleCnt="4">
        <dgm:presLayoutVars>
          <dgm:chMax val="0"/>
          <dgm:chPref val="0"/>
          <dgm:bulletEnabled val="1"/>
        </dgm:presLayoutVars>
      </dgm:prSet>
      <dgm:spPr/>
    </dgm:pt>
    <dgm:pt modelId="{D0DED8EA-6F9C-4B3B-BC99-3468DCA2D6AB}" type="pres">
      <dgm:prSet presAssocID="{1C33B266-8A86-4EBE-BBCE-D21943C7FD01}" presName="BalanceSpacing" presStyleCnt="0"/>
      <dgm:spPr/>
    </dgm:pt>
    <dgm:pt modelId="{C16C96A5-20B5-4644-9C24-CFCB91F3B88D}" type="pres">
      <dgm:prSet presAssocID="{1C33B266-8A86-4EBE-BBCE-D21943C7FD01}" presName="BalanceSpacing1" presStyleCnt="0"/>
      <dgm:spPr/>
    </dgm:pt>
    <dgm:pt modelId="{77543A4B-CF24-4E83-919C-BC3F201797CF}" type="pres">
      <dgm:prSet presAssocID="{068754E0-06BA-41F7-B3F6-E53E5334B2D2}" presName="Accent1Text" presStyleLbl="node1" presStyleIdx="5" presStyleCnt="8"/>
      <dgm:spPr/>
    </dgm:pt>
    <dgm:pt modelId="{81F04D54-3176-4982-B7AB-2446989BB142}" type="pres">
      <dgm:prSet presAssocID="{068754E0-06BA-41F7-B3F6-E53E5334B2D2}" presName="spaceBetweenRectangles" presStyleCnt="0"/>
      <dgm:spPr/>
    </dgm:pt>
    <dgm:pt modelId="{6C6914E9-2478-4312-BC9D-7C342A2ED4C4}" type="pres">
      <dgm:prSet presAssocID="{1FDC086E-C6FB-407A-942D-80C0D5ADBA04}" presName="composite" presStyleCnt="0"/>
      <dgm:spPr/>
    </dgm:pt>
    <dgm:pt modelId="{6EAB99B7-79A1-422A-83E6-8F3B7E3DA8CB}" type="pres">
      <dgm:prSet presAssocID="{1FDC086E-C6FB-407A-942D-80C0D5ADBA04}" presName="Parent1" presStyleLbl="node1" presStyleIdx="6" presStyleCnt="8">
        <dgm:presLayoutVars>
          <dgm:chMax val="1"/>
          <dgm:chPref val="1"/>
          <dgm:bulletEnabled val="1"/>
        </dgm:presLayoutVars>
      </dgm:prSet>
      <dgm:spPr/>
    </dgm:pt>
    <dgm:pt modelId="{74B0BF60-7D23-4B9B-BC3D-1715D724FE69}" type="pres">
      <dgm:prSet presAssocID="{1FDC086E-C6FB-407A-942D-80C0D5ADBA04}" presName="Childtext1" presStyleLbl="revTx" presStyleIdx="3" presStyleCnt="4">
        <dgm:presLayoutVars>
          <dgm:chMax val="0"/>
          <dgm:chPref val="0"/>
          <dgm:bulletEnabled val="1"/>
        </dgm:presLayoutVars>
      </dgm:prSet>
      <dgm:spPr/>
    </dgm:pt>
    <dgm:pt modelId="{5D0221FF-E0F0-4E66-B1FD-9F0B4D1190CE}" type="pres">
      <dgm:prSet presAssocID="{1FDC086E-C6FB-407A-942D-80C0D5ADBA04}" presName="BalanceSpacing" presStyleCnt="0"/>
      <dgm:spPr/>
    </dgm:pt>
    <dgm:pt modelId="{8CD9B265-0B27-4765-BF94-1E6A84DB3983}" type="pres">
      <dgm:prSet presAssocID="{1FDC086E-C6FB-407A-942D-80C0D5ADBA04}" presName="BalanceSpacing1" presStyleCnt="0"/>
      <dgm:spPr/>
    </dgm:pt>
    <dgm:pt modelId="{0234AA23-C116-457A-8B67-4E5CFEFC4AD2}" type="pres">
      <dgm:prSet presAssocID="{FBD8895A-E802-4B40-875F-C89658760AC4}" presName="Accent1Text" presStyleLbl="node1" presStyleIdx="7" presStyleCnt="8"/>
      <dgm:spPr/>
    </dgm:pt>
  </dgm:ptLst>
  <dgm:cxnLst>
    <dgm:cxn modelId="{721DF612-134D-4455-8717-C3A7DD94EC71}" type="presOf" srcId="{5ED9DB84-12FA-40CD-A5B2-913169736191}" destId="{79741458-166E-4CB2-AF72-97D4E1F331C5}" srcOrd="0" destOrd="0" presId="urn:microsoft.com/office/officeart/2008/layout/AlternatingHexagons"/>
    <dgm:cxn modelId="{34FCD224-3327-4DE6-867D-FDDF954EF062}" type="presOf" srcId="{921D102C-90D9-45BA-AC10-5A98C351FAAE}" destId="{B90F3D8F-8D6C-478D-BB46-795E9E4AA096}" srcOrd="0" destOrd="0" presId="urn:microsoft.com/office/officeart/2008/layout/AlternatingHexagons"/>
    <dgm:cxn modelId="{A3FAC526-2973-41C9-B5EC-847006E0235A}" type="presOf" srcId="{1C33B266-8A86-4EBE-BBCE-D21943C7FD01}" destId="{BCC61FD7-299C-4401-B57F-C57002B03DB4}" srcOrd="0" destOrd="0" presId="urn:microsoft.com/office/officeart/2008/layout/AlternatingHexagons"/>
    <dgm:cxn modelId="{709CE541-5693-4345-991E-322D015F2923}" type="presOf" srcId="{476BBE18-1BA6-4CFA-9356-EBC20DE140E3}" destId="{6877BA20-8A0D-4803-8F24-0C8AF9287619}" srcOrd="0" destOrd="0" presId="urn:microsoft.com/office/officeart/2008/layout/AlternatingHexagons"/>
    <dgm:cxn modelId="{D138CF68-80A7-4676-AF80-D1E80DBE65EE}" type="presOf" srcId="{E67A6664-14D4-4173-8859-DC940D8C0029}" destId="{68117236-F04E-4F46-9B9B-3F5ECB6D6160}" srcOrd="0" destOrd="0" presId="urn:microsoft.com/office/officeart/2008/layout/AlternatingHexagons"/>
    <dgm:cxn modelId="{90454455-4964-4A9A-89A4-5608BEEC0439}" type="presOf" srcId="{068754E0-06BA-41F7-B3F6-E53E5334B2D2}" destId="{77543A4B-CF24-4E83-919C-BC3F201797CF}" srcOrd="0" destOrd="0" presId="urn:microsoft.com/office/officeart/2008/layout/AlternatingHexagons"/>
    <dgm:cxn modelId="{2B591D7D-AF5B-4AF0-AD7C-9A29E11DB410}" type="presOf" srcId="{1FDC086E-C6FB-407A-942D-80C0D5ADBA04}" destId="{6EAB99B7-79A1-422A-83E6-8F3B7E3DA8CB}" srcOrd="0" destOrd="0" presId="urn:microsoft.com/office/officeart/2008/layout/AlternatingHexagons"/>
    <dgm:cxn modelId="{30454CB6-C6DE-4314-B23B-FCAF680F694E}" srcId="{5ED9DB84-12FA-40CD-A5B2-913169736191}" destId="{1C33B266-8A86-4EBE-BBCE-D21943C7FD01}" srcOrd="2" destOrd="0" parTransId="{F0CD3746-14CD-4A52-8D41-81B476AD6255}" sibTransId="{068754E0-06BA-41F7-B3F6-E53E5334B2D2}"/>
    <dgm:cxn modelId="{DB27DEB6-209C-46FB-A05B-AE749DA56228}" srcId="{5ED9DB84-12FA-40CD-A5B2-913169736191}" destId="{1FDC086E-C6FB-407A-942D-80C0D5ADBA04}" srcOrd="3" destOrd="0" parTransId="{18D33A9B-4727-453C-9CA3-F5177438B083}" sibTransId="{FBD8895A-E802-4B40-875F-C89658760AC4}"/>
    <dgm:cxn modelId="{92C7B8BA-A60E-411F-B517-0E1BB6FBE2E6}" srcId="{5ED9DB84-12FA-40CD-A5B2-913169736191}" destId="{E67A6664-14D4-4173-8859-DC940D8C0029}" srcOrd="0" destOrd="0" parTransId="{33EEAAE6-6CEB-43FF-A5DD-6F7308862390}" sibTransId="{921D102C-90D9-45BA-AC10-5A98C351FAAE}"/>
    <dgm:cxn modelId="{CF8D66BC-53AA-4FB9-8533-A0CE8B58B520}" srcId="{5ED9DB84-12FA-40CD-A5B2-913169736191}" destId="{62A9E715-5981-4C7E-839E-37CEDDDF5D53}" srcOrd="1" destOrd="0" parTransId="{4CB3F374-6CCE-4723-8049-FB0EC31F615D}" sibTransId="{476BBE18-1BA6-4CFA-9356-EBC20DE140E3}"/>
    <dgm:cxn modelId="{B537E5C0-4ED7-4CB9-A3CE-A9655836B113}" type="presOf" srcId="{62A9E715-5981-4C7E-839E-37CEDDDF5D53}" destId="{74F96EE5-3EC3-4F7F-952E-6EF3B32F83CB}" srcOrd="0" destOrd="0" presId="urn:microsoft.com/office/officeart/2008/layout/AlternatingHexagons"/>
    <dgm:cxn modelId="{1F8539CF-B374-462A-BEAF-E8A0838F4FD2}" type="presOf" srcId="{FBD8895A-E802-4B40-875F-C89658760AC4}" destId="{0234AA23-C116-457A-8B67-4E5CFEFC4AD2}" srcOrd="0" destOrd="0" presId="urn:microsoft.com/office/officeart/2008/layout/AlternatingHexagons"/>
    <dgm:cxn modelId="{8A2D1BDD-1B7F-4E62-95D4-445C203C9C1D}" type="presParOf" srcId="{79741458-166E-4CB2-AF72-97D4E1F331C5}" destId="{99E9EBCF-E854-4859-8945-D3CAF3C4EDEB}" srcOrd="0" destOrd="0" presId="urn:microsoft.com/office/officeart/2008/layout/AlternatingHexagons"/>
    <dgm:cxn modelId="{5D75B19D-906C-4985-8B8A-F2307B76ED7A}" type="presParOf" srcId="{99E9EBCF-E854-4859-8945-D3CAF3C4EDEB}" destId="{68117236-F04E-4F46-9B9B-3F5ECB6D6160}" srcOrd="0" destOrd="0" presId="urn:microsoft.com/office/officeart/2008/layout/AlternatingHexagons"/>
    <dgm:cxn modelId="{94A4ACAF-53FE-40CD-BA82-BEBD85747408}" type="presParOf" srcId="{99E9EBCF-E854-4859-8945-D3CAF3C4EDEB}" destId="{0A168F87-E686-4830-9F83-5C2643FC9A87}" srcOrd="1" destOrd="0" presId="urn:microsoft.com/office/officeart/2008/layout/AlternatingHexagons"/>
    <dgm:cxn modelId="{525E923B-F92C-4CAE-84C9-51476D406A97}" type="presParOf" srcId="{99E9EBCF-E854-4859-8945-D3CAF3C4EDEB}" destId="{71887C80-F49C-4987-A9E9-92E1349250AA}" srcOrd="2" destOrd="0" presId="urn:microsoft.com/office/officeart/2008/layout/AlternatingHexagons"/>
    <dgm:cxn modelId="{BF85ABB4-01F7-470E-8085-9DAFE0935611}" type="presParOf" srcId="{99E9EBCF-E854-4859-8945-D3CAF3C4EDEB}" destId="{10CAB228-298C-466C-B21F-15646536D844}" srcOrd="3" destOrd="0" presId="urn:microsoft.com/office/officeart/2008/layout/AlternatingHexagons"/>
    <dgm:cxn modelId="{BE5DE1CA-D5D7-4BE2-AB42-A22EA85AF2B3}" type="presParOf" srcId="{99E9EBCF-E854-4859-8945-D3CAF3C4EDEB}" destId="{B90F3D8F-8D6C-478D-BB46-795E9E4AA096}" srcOrd="4" destOrd="0" presId="urn:microsoft.com/office/officeart/2008/layout/AlternatingHexagons"/>
    <dgm:cxn modelId="{2513C562-BFF1-4D10-9A1F-6B9E9E62B75A}" type="presParOf" srcId="{79741458-166E-4CB2-AF72-97D4E1F331C5}" destId="{7CE382D6-978C-4155-BC8E-8FD18E30CABC}" srcOrd="1" destOrd="0" presId="urn:microsoft.com/office/officeart/2008/layout/AlternatingHexagons"/>
    <dgm:cxn modelId="{EAC2B173-7D7D-43D6-A3E0-121A464FA181}" type="presParOf" srcId="{79741458-166E-4CB2-AF72-97D4E1F331C5}" destId="{41BD31A9-9788-42F5-BD7F-81CA08B480D9}" srcOrd="2" destOrd="0" presId="urn:microsoft.com/office/officeart/2008/layout/AlternatingHexagons"/>
    <dgm:cxn modelId="{D52D6803-B6ED-4248-B481-327C9FC9DD1C}" type="presParOf" srcId="{41BD31A9-9788-42F5-BD7F-81CA08B480D9}" destId="{74F96EE5-3EC3-4F7F-952E-6EF3B32F83CB}" srcOrd="0" destOrd="0" presId="urn:microsoft.com/office/officeart/2008/layout/AlternatingHexagons"/>
    <dgm:cxn modelId="{207DED13-59D0-48BF-9CFE-319A291310EB}" type="presParOf" srcId="{41BD31A9-9788-42F5-BD7F-81CA08B480D9}" destId="{D40BC515-3422-4221-9467-202C75409629}" srcOrd="1" destOrd="0" presId="urn:microsoft.com/office/officeart/2008/layout/AlternatingHexagons"/>
    <dgm:cxn modelId="{383CEDFA-35B0-4CD7-8896-FCB0113AF058}" type="presParOf" srcId="{41BD31A9-9788-42F5-BD7F-81CA08B480D9}" destId="{53B62831-09E3-4309-90CA-63A9AD9C4C42}" srcOrd="2" destOrd="0" presId="urn:microsoft.com/office/officeart/2008/layout/AlternatingHexagons"/>
    <dgm:cxn modelId="{CA445082-5F35-4E2D-9B48-BAF1634CC30E}" type="presParOf" srcId="{41BD31A9-9788-42F5-BD7F-81CA08B480D9}" destId="{30EBE0E9-C777-48D2-843C-957769643C22}" srcOrd="3" destOrd="0" presId="urn:microsoft.com/office/officeart/2008/layout/AlternatingHexagons"/>
    <dgm:cxn modelId="{4791D741-8BC9-4882-A727-437C38188907}" type="presParOf" srcId="{41BD31A9-9788-42F5-BD7F-81CA08B480D9}" destId="{6877BA20-8A0D-4803-8F24-0C8AF9287619}" srcOrd="4" destOrd="0" presId="urn:microsoft.com/office/officeart/2008/layout/AlternatingHexagons"/>
    <dgm:cxn modelId="{6156D906-B1F3-4B1A-AE65-8BE7169D0A95}" type="presParOf" srcId="{79741458-166E-4CB2-AF72-97D4E1F331C5}" destId="{4AC69168-451F-4214-A860-E16F56664436}" srcOrd="3" destOrd="0" presId="urn:microsoft.com/office/officeart/2008/layout/AlternatingHexagons"/>
    <dgm:cxn modelId="{BD0F438F-0C62-458C-B358-F19D31DC67BF}" type="presParOf" srcId="{79741458-166E-4CB2-AF72-97D4E1F331C5}" destId="{3EB5F2B2-9B27-4FC0-AE6A-2278B4E16430}" srcOrd="4" destOrd="0" presId="urn:microsoft.com/office/officeart/2008/layout/AlternatingHexagons"/>
    <dgm:cxn modelId="{78366256-F622-4AAC-B4DD-10435A690DFE}" type="presParOf" srcId="{3EB5F2B2-9B27-4FC0-AE6A-2278B4E16430}" destId="{BCC61FD7-299C-4401-B57F-C57002B03DB4}" srcOrd="0" destOrd="0" presId="urn:microsoft.com/office/officeart/2008/layout/AlternatingHexagons"/>
    <dgm:cxn modelId="{48F79E47-742B-47E4-9900-2F1DB3D3C8F6}" type="presParOf" srcId="{3EB5F2B2-9B27-4FC0-AE6A-2278B4E16430}" destId="{BE76C74F-9EA2-4AE7-841D-80DE67119AF5}" srcOrd="1" destOrd="0" presId="urn:microsoft.com/office/officeart/2008/layout/AlternatingHexagons"/>
    <dgm:cxn modelId="{D2668BDE-B431-4CDC-B081-072EBDEA5B9F}" type="presParOf" srcId="{3EB5F2B2-9B27-4FC0-AE6A-2278B4E16430}" destId="{D0DED8EA-6F9C-4B3B-BC99-3468DCA2D6AB}" srcOrd="2" destOrd="0" presId="urn:microsoft.com/office/officeart/2008/layout/AlternatingHexagons"/>
    <dgm:cxn modelId="{847E0ED9-DACD-4D81-9D0F-023BF6A35A6C}" type="presParOf" srcId="{3EB5F2B2-9B27-4FC0-AE6A-2278B4E16430}" destId="{C16C96A5-20B5-4644-9C24-CFCB91F3B88D}" srcOrd="3" destOrd="0" presId="urn:microsoft.com/office/officeart/2008/layout/AlternatingHexagons"/>
    <dgm:cxn modelId="{9A51BE09-6EDF-4C27-854A-5711DC7DC94D}" type="presParOf" srcId="{3EB5F2B2-9B27-4FC0-AE6A-2278B4E16430}" destId="{77543A4B-CF24-4E83-919C-BC3F201797CF}" srcOrd="4" destOrd="0" presId="urn:microsoft.com/office/officeart/2008/layout/AlternatingHexagons"/>
    <dgm:cxn modelId="{16D0344B-0664-425E-B549-CC0F9BCF3341}" type="presParOf" srcId="{79741458-166E-4CB2-AF72-97D4E1F331C5}" destId="{81F04D54-3176-4982-B7AB-2446989BB142}" srcOrd="5" destOrd="0" presId="urn:microsoft.com/office/officeart/2008/layout/AlternatingHexagons"/>
    <dgm:cxn modelId="{FD6BF900-8E3A-4720-96D7-8303E34FE0E6}" type="presParOf" srcId="{79741458-166E-4CB2-AF72-97D4E1F331C5}" destId="{6C6914E9-2478-4312-BC9D-7C342A2ED4C4}" srcOrd="6" destOrd="0" presId="urn:microsoft.com/office/officeart/2008/layout/AlternatingHexagons"/>
    <dgm:cxn modelId="{74DABCC0-CEF8-440B-9404-3D5118C07C1B}" type="presParOf" srcId="{6C6914E9-2478-4312-BC9D-7C342A2ED4C4}" destId="{6EAB99B7-79A1-422A-83E6-8F3B7E3DA8CB}" srcOrd="0" destOrd="0" presId="urn:microsoft.com/office/officeart/2008/layout/AlternatingHexagons"/>
    <dgm:cxn modelId="{937C3A62-6BD1-40B0-908D-A42D1D8BAE0F}" type="presParOf" srcId="{6C6914E9-2478-4312-BC9D-7C342A2ED4C4}" destId="{74B0BF60-7D23-4B9B-BC3D-1715D724FE69}" srcOrd="1" destOrd="0" presId="urn:microsoft.com/office/officeart/2008/layout/AlternatingHexagons"/>
    <dgm:cxn modelId="{D7A63153-572B-4A7A-8993-29D3B9478C40}" type="presParOf" srcId="{6C6914E9-2478-4312-BC9D-7C342A2ED4C4}" destId="{5D0221FF-E0F0-4E66-B1FD-9F0B4D1190CE}" srcOrd="2" destOrd="0" presId="urn:microsoft.com/office/officeart/2008/layout/AlternatingHexagons"/>
    <dgm:cxn modelId="{AE251CE6-F29B-4761-AA3A-7E66BC13273D}" type="presParOf" srcId="{6C6914E9-2478-4312-BC9D-7C342A2ED4C4}" destId="{8CD9B265-0B27-4765-BF94-1E6A84DB3983}" srcOrd="3" destOrd="0" presId="urn:microsoft.com/office/officeart/2008/layout/AlternatingHexagons"/>
    <dgm:cxn modelId="{255743EF-B412-425D-85A9-52ABA4D123F9}" type="presParOf" srcId="{6C6914E9-2478-4312-BC9D-7C342A2ED4C4}" destId="{0234AA23-C116-457A-8B67-4E5CFEFC4AD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EA5312-2F93-471C-8B17-45BD177ED0CC}"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B8867744-1E9D-4D68-AF0C-265C6002B554}">
      <dgm:prSet phldrT="[Text]" custT="1"/>
      <dgm:spPr/>
      <dgm:t>
        <a:bodyPr/>
        <a:lstStyle/>
        <a:p>
          <a:r>
            <a:rPr lang="en-US" sz="7200" dirty="0">
              <a:latin typeface="Gill Sans Ultra Bold" panose="020B0A02020104020203" pitchFamily="34" charset="0"/>
            </a:rPr>
            <a:t>S</a:t>
          </a:r>
        </a:p>
      </dgm:t>
    </dgm:pt>
    <dgm:pt modelId="{4B63A3A7-2131-4E9C-BE0E-D81382E7DDBF}" type="parTrans" cxnId="{573FE3E8-604D-4B24-8E96-A7B7FD9221DE}">
      <dgm:prSet/>
      <dgm:spPr/>
      <dgm:t>
        <a:bodyPr/>
        <a:lstStyle/>
        <a:p>
          <a:endParaRPr lang="en-US"/>
        </a:p>
      </dgm:t>
    </dgm:pt>
    <dgm:pt modelId="{07ACEC6D-0A49-4BBB-A47B-477656E833C2}" type="sibTrans" cxnId="{573FE3E8-604D-4B24-8E96-A7B7FD9221DE}">
      <dgm:prSet/>
      <dgm:spPr/>
      <dgm:t>
        <a:bodyPr/>
        <a:lstStyle/>
        <a:p>
          <a:endParaRPr lang="en-US"/>
        </a:p>
      </dgm:t>
    </dgm:pt>
    <dgm:pt modelId="{7333C3BF-8D8D-439B-A40E-8AD672885692}">
      <dgm:prSet phldrT="[Text]" custT="1"/>
      <dgm:spPr/>
      <dgm:t>
        <a:bodyPr/>
        <a:lstStyle/>
        <a:p>
          <a:r>
            <a:rPr lang="en-US" sz="7200" dirty="0">
              <a:latin typeface="Gill Sans Ultra Bold" panose="020B0A02020104020203" pitchFamily="34" charset="0"/>
            </a:rPr>
            <a:t>O</a:t>
          </a:r>
          <a:endParaRPr lang="en-US" sz="7200" dirty="0"/>
        </a:p>
      </dgm:t>
    </dgm:pt>
    <dgm:pt modelId="{9C8096F2-3757-42D9-9EDC-EBF7AA8FADF9}" type="parTrans" cxnId="{6B913E31-1839-40E7-B497-F9239956A795}">
      <dgm:prSet/>
      <dgm:spPr/>
      <dgm:t>
        <a:bodyPr/>
        <a:lstStyle/>
        <a:p>
          <a:endParaRPr lang="en-US"/>
        </a:p>
      </dgm:t>
    </dgm:pt>
    <dgm:pt modelId="{DF569397-070C-4D31-903E-FF7E18A3069A}" type="sibTrans" cxnId="{6B913E31-1839-40E7-B497-F9239956A795}">
      <dgm:prSet/>
      <dgm:spPr/>
      <dgm:t>
        <a:bodyPr/>
        <a:lstStyle/>
        <a:p>
          <a:endParaRPr lang="en-US"/>
        </a:p>
      </dgm:t>
    </dgm:pt>
    <dgm:pt modelId="{587EF4A0-D87C-44F7-B33A-40F5E2B29827}">
      <dgm:prSet phldrT="[Text]" custT="1"/>
      <dgm:spPr/>
      <dgm:t>
        <a:bodyPr/>
        <a:lstStyle/>
        <a:p>
          <a:r>
            <a:rPr lang="en-US" sz="7200" dirty="0">
              <a:latin typeface="Gill Sans Ultra Bold" panose="020B0A02020104020203" pitchFamily="34" charset="0"/>
            </a:rPr>
            <a:t>T</a:t>
          </a:r>
          <a:endParaRPr lang="en-US" sz="7200" dirty="0"/>
        </a:p>
      </dgm:t>
    </dgm:pt>
    <dgm:pt modelId="{E0A1F173-406E-43A6-BFBF-0813004F51CB}" type="parTrans" cxnId="{5AD55EC3-3C3E-44AC-A2A0-F016C951E3F1}">
      <dgm:prSet/>
      <dgm:spPr/>
      <dgm:t>
        <a:bodyPr/>
        <a:lstStyle/>
        <a:p>
          <a:endParaRPr lang="en-US"/>
        </a:p>
      </dgm:t>
    </dgm:pt>
    <dgm:pt modelId="{2FA3FC6A-B5D9-4470-BEB3-4C67FCCE93F1}" type="sibTrans" cxnId="{5AD55EC3-3C3E-44AC-A2A0-F016C951E3F1}">
      <dgm:prSet/>
      <dgm:spPr/>
      <dgm:t>
        <a:bodyPr/>
        <a:lstStyle/>
        <a:p>
          <a:endParaRPr lang="en-US"/>
        </a:p>
      </dgm:t>
    </dgm:pt>
    <dgm:pt modelId="{2C8EE77E-0073-4B8B-865F-D4188BE524DF}">
      <dgm:prSet phldrT="[Text]" custT="1"/>
      <dgm:spPr/>
      <dgm:t>
        <a:bodyPr/>
        <a:lstStyle/>
        <a:p>
          <a:r>
            <a:rPr lang="en-US" sz="7200" dirty="0">
              <a:latin typeface="Gill Sans Ultra Bold" panose="020B0A02020104020203" pitchFamily="34" charset="0"/>
            </a:rPr>
            <a:t>L</a:t>
          </a:r>
        </a:p>
      </dgm:t>
    </dgm:pt>
    <dgm:pt modelId="{C68033DA-4BA3-4EA3-8EC5-9316DE485C06}" type="parTrans" cxnId="{5DB80475-D623-4AC5-BF9B-93ADE6D8ABFD}">
      <dgm:prSet/>
      <dgm:spPr/>
      <dgm:t>
        <a:bodyPr/>
        <a:lstStyle/>
        <a:p>
          <a:endParaRPr lang="en-US"/>
        </a:p>
      </dgm:t>
    </dgm:pt>
    <dgm:pt modelId="{97446C52-A267-4CE4-BC47-E702312E39BC}" type="sibTrans" cxnId="{5DB80475-D623-4AC5-BF9B-93ADE6D8ABFD}">
      <dgm:prSet/>
      <dgm:spPr/>
      <dgm:t>
        <a:bodyPr/>
        <a:lstStyle/>
        <a:p>
          <a:endParaRPr lang="en-US"/>
        </a:p>
      </dgm:t>
    </dgm:pt>
    <dgm:pt modelId="{B24A74B4-07F2-44FF-980E-E40207A86712}" type="pres">
      <dgm:prSet presAssocID="{27EA5312-2F93-471C-8B17-45BD177ED0CC}" presName="Name0" presStyleCnt="0">
        <dgm:presLayoutVars>
          <dgm:chMax val="7"/>
          <dgm:chPref val="7"/>
          <dgm:dir/>
          <dgm:animLvl val="lvl"/>
        </dgm:presLayoutVars>
      </dgm:prSet>
      <dgm:spPr/>
    </dgm:pt>
    <dgm:pt modelId="{CDA231A7-425D-44D6-A388-CE308F69B852}" type="pres">
      <dgm:prSet presAssocID="{B8867744-1E9D-4D68-AF0C-265C6002B554}" presName="Accent1" presStyleCnt="0"/>
      <dgm:spPr/>
    </dgm:pt>
    <dgm:pt modelId="{B0812234-1FDC-4693-BE85-2430506AA014}" type="pres">
      <dgm:prSet presAssocID="{B8867744-1E9D-4D68-AF0C-265C6002B554}" presName="Accent" presStyleLbl="node1" presStyleIdx="0" presStyleCnt="4"/>
      <dgm:spPr/>
    </dgm:pt>
    <dgm:pt modelId="{CEB232FE-AAA3-4DB6-BFC2-6735DD7EA809}" type="pres">
      <dgm:prSet presAssocID="{B8867744-1E9D-4D68-AF0C-265C6002B554}" presName="Parent1" presStyleLbl="revTx" presStyleIdx="0" presStyleCnt="4">
        <dgm:presLayoutVars>
          <dgm:chMax val="1"/>
          <dgm:chPref val="1"/>
          <dgm:bulletEnabled val="1"/>
        </dgm:presLayoutVars>
      </dgm:prSet>
      <dgm:spPr/>
    </dgm:pt>
    <dgm:pt modelId="{598FA577-134E-43B3-88F8-0872E56973A5}" type="pres">
      <dgm:prSet presAssocID="{7333C3BF-8D8D-439B-A40E-8AD672885692}" presName="Accent2" presStyleCnt="0"/>
      <dgm:spPr/>
    </dgm:pt>
    <dgm:pt modelId="{8D2F9BFD-FAE2-46FB-A72F-7EE747EAC655}" type="pres">
      <dgm:prSet presAssocID="{7333C3BF-8D8D-439B-A40E-8AD672885692}" presName="Accent" presStyleLbl="node1" presStyleIdx="1" presStyleCnt="4"/>
      <dgm:spPr/>
    </dgm:pt>
    <dgm:pt modelId="{164F61C8-23E8-4490-BB4B-53BE06C869B1}" type="pres">
      <dgm:prSet presAssocID="{7333C3BF-8D8D-439B-A40E-8AD672885692}" presName="Parent2" presStyleLbl="revTx" presStyleIdx="1" presStyleCnt="4">
        <dgm:presLayoutVars>
          <dgm:chMax val="1"/>
          <dgm:chPref val="1"/>
          <dgm:bulletEnabled val="1"/>
        </dgm:presLayoutVars>
      </dgm:prSet>
      <dgm:spPr/>
    </dgm:pt>
    <dgm:pt modelId="{194E39B4-A539-4AD6-8FF3-35A58C5F594F}" type="pres">
      <dgm:prSet presAssocID="{587EF4A0-D87C-44F7-B33A-40F5E2B29827}" presName="Accent3" presStyleCnt="0"/>
      <dgm:spPr/>
    </dgm:pt>
    <dgm:pt modelId="{E8CC70AE-D65B-4431-90B8-EF37F70A1E2D}" type="pres">
      <dgm:prSet presAssocID="{587EF4A0-D87C-44F7-B33A-40F5E2B29827}" presName="Accent" presStyleLbl="node1" presStyleIdx="2" presStyleCnt="4"/>
      <dgm:spPr/>
    </dgm:pt>
    <dgm:pt modelId="{97EC4DC3-2624-48A1-83AE-A85C80EDF3CF}" type="pres">
      <dgm:prSet presAssocID="{587EF4A0-D87C-44F7-B33A-40F5E2B29827}" presName="Parent3" presStyleLbl="revTx" presStyleIdx="2" presStyleCnt="4">
        <dgm:presLayoutVars>
          <dgm:chMax val="1"/>
          <dgm:chPref val="1"/>
          <dgm:bulletEnabled val="1"/>
        </dgm:presLayoutVars>
      </dgm:prSet>
      <dgm:spPr/>
    </dgm:pt>
    <dgm:pt modelId="{CDC930D0-EAEF-4AC7-8B6B-7503D0F8763B}" type="pres">
      <dgm:prSet presAssocID="{2C8EE77E-0073-4B8B-865F-D4188BE524DF}" presName="Accent4" presStyleCnt="0"/>
      <dgm:spPr/>
    </dgm:pt>
    <dgm:pt modelId="{A5C4C906-8A89-4904-95B2-F16D151337CC}" type="pres">
      <dgm:prSet presAssocID="{2C8EE77E-0073-4B8B-865F-D4188BE524DF}" presName="Accent" presStyleLbl="node1" presStyleIdx="3" presStyleCnt="4"/>
      <dgm:spPr/>
    </dgm:pt>
    <dgm:pt modelId="{03F36A4F-AFD5-4A88-9211-1CF7CD532A46}" type="pres">
      <dgm:prSet presAssocID="{2C8EE77E-0073-4B8B-865F-D4188BE524DF}" presName="Parent4" presStyleLbl="revTx" presStyleIdx="3" presStyleCnt="4">
        <dgm:presLayoutVars>
          <dgm:chMax val="1"/>
          <dgm:chPref val="1"/>
          <dgm:bulletEnabled val="1"/>
        </dgm:presLayoutVars>
      </dgm:prSet>
      <dgm:spPr/>
    </dgm:pt>
  </dgm:ptLst>
  <dgm:cxnLst>
    <dgm:cxn modelId="{BEA84318-516A-4530-96F2-5D4DD073A5EE}" type="presOf" srcId="{B8867744-1E9D-4D68-AF0C-265C6002B554}" destId="{CEB232FE-AAA3-4DB6-BFC2-6735DD7EA809}" srcOrd="0" destOrd="0" presId="urn:microsoft.com/office/officeart/2009/layout/CircleArrowProcess"/>
    <dgm:cxn modelId="{6B913E31-1839-40E7-B497-F9239956A795}" srcId="{27EA5312-2F93-471C-8B17-45BD177ED0CC}" destId="{7333C3BF-8D8D-439B-A40E-8AD672885692}" srcOrd="1" destOrd="0" parTransId="{9C8096F2-3757-42D9-9EDC-EBF7AA8FADF9}" sibTransId="{DF569397-070C-4D31-903E-FF7E18A3069A}"/>
    <dgm:cxn modelId="{5DB80475-D623-4AC5-BF9B-93ADE6D8ABFD}" srcId="{27EA5312-2F93-471C-8B17-45BD177ED0CC}" destId="{2C8EE77E-0073-4B8B-865F-D4188BE524DF}" srcOrd="3" destOrd="0" parTransId="{C68033DA-4BA3-4EA3-8EC5-9316DE485C06}" sibTransId="{97446C52-A267-4CE4-BC47-E702312E39BC}"/>
    <dgm:cxn modelId="{83B17C9C-58FD-4564-ADE0-396B9B16ADC3}" type="presOf" srcId="{2C8EE77E-0073-4B8B-865F-D4188BE524DF}" destId="{03F36A4F-AFD5-4A88-9211-1CF7CD532A46}" srcOrd="0" destOrd="0" presId="urn:microsoft.com/office/officeart/2009/layout/CircleArrowProcess"/>
    <dgm:cxn modelId="{5AD55EC3-3C3E-44AC-A2A0-F016C951E3F1}" srcId="{27EA5312-2F93-471C-8B17-45BD177ED0CC}" destId="{587EF4A0-D87C-44F7-B33A-40F5E2B29827}" srcOrd="2" destOrd="0" parTransId="{E0A1F173-406E-43A6-BFBF-0813004F51CB}" sibTransId="{2FA3FC6A-B5D9-4470-BEB3-4C67FCCE93F1}"/>
    <dgm:cxn modelId="{7F6A7FD1-0516-4368-B21E-060EAE080DA8}" type="presOf" srcId="{27EA5312-2F93-471C-8B17-45BD177ED0CC}" destId="{B24A74B4-07F2-44FF-980E-E40207A86712}" srcOrd="0" destOrd="0" presId="urn:microsoft.com/office/officeart/2009/layout/CircleArrowProcess"/>
    <dgm:cxn modelId="{5BEE2EDA-540B-4ED1-B99B-6295760B7ED0}" type="presOf" srcId="{7333C3BF-8D8D-439B-A40E-8AD672885692}" destId="{164F61C8-23E8-4490-BB4B-53BE06C869B1}" srcOrd="0" destOrd="0" presId="urn:microsoft.com/office/officeart/2009/layout/CircleArrowProcess"/>
    <dgm:cxn modelId="{7B4CEFE7-2D20-4841-8A2A-9068C16C8459}" type="presOf" srcId="{587EF4A0-D87C-44F7-B33A-40F5E2B29827}" destId="{97EC4DC3-2624-48A1-83AE-A85C80EDF3CF}" srcOrd="0" destOrd="0" presId="urn:microsoft.com/office/officeart/2009/layout/CircleArrowProcess"/>
    <dgm:cxn modelId="{573FE3E8-604D-4B24-8E96-A7B7FD9221DE}" srcId="{27EA5312-2F93-471C-8B17-45BD177ED0CC}" destId="{B8867744-1E9D-4D68-AF0C-265C6002B554}" srcOrd="0" destOrd="0" parTransId="{4B63A3A7-2131-4E9C-BE0E-D81382E7DDBF}" sibTransId="{07ACEC6D-0A49-4BBB-A47B-477656E833C2}"/>
    <dgm:cxn modelId="{A7E4E828-BE43-40A3-B3FF-7D7C56F47500}" type="presParOf" srcId="{B24A74B4-07F2-44FF-980E-E40207A86712}" destId="{CDA231A7-425D-44D6-A388-CE308F69B852}" srcOrd="0" destOrd="0" presId="urn:microsoft.com/office/officeart/2009/layout/CircleArrowProcess"/>
    <dgm:cxn modelId="{905E82D4-B277-4B6B-A5C9-23FBDA66FB9F}" type="presParOf" srcId="{CDA231A7-425D-44D6-A388-CE308F69B852}" destId="{B0812234-1FDC-4693-BE85-2430506AA014}" srcOrd="0" destOrd="0" presId="urn:microsoft.com/office/officeart/2009/layout/CircleArrowProcess"/>
    <dgm:cxn modelId="{87514E32-FD0D-4B22-8D37-EFF19D795429}" type="presParOf" srcId="{B24A74B4-07F2-44FF-980E-E40207A86712}" destId="{CEB232FE-AAA3-4DB6-BFC2-6735DD7EA809}" srcOrd="1" destOrd="0" presId="urn:microsoft.com/office/officeart/2009/layout/CircleArrowProcess"/>
    <dgm:cxn modelId="{910EEDD2-4E3D-476E-B051-6B796C9B5116}" type="presParOf" srcId="{B24A74B4-07F2-44FF-980E-E40207A86712}" destId="{598FA577-134E-43B3-88F8-0872E56973A5}" srcOrd="2" destOrd="0" presId="urn:microsoft.com/office/officeart/2009/layout/CircleArrowProcess"/>
    <dgm:cxn modelId="{85032998-BDAF-4810-B648-16E62CED4A6F}" type="presParOf" srcId="{598FA577-134E-43B3-88F8-0872E56973A5}" destId="{8D2F9BFD-FAE2-46FB-A72F-7EE747EAC655}" srcOrd="0" destOrd="0" presId="urn:microsoft.com/office/officeart/2009/layout/CircleArrowProcess"/>
    <dgm:cxn modelId="{92C5E37A-B5D2-4D39-B1EE-EAAD0DAAA499}" type="presParOf" srcId="{B24A74B4-07F2-44FF-980E-E40207A86712}" destId="{164F61C8-23E8-4490-BB4B-53BE06C869B1}" srcOrd="3" destOrd="0" presId="urn:microsoft.com/office/officeart/2009/layout/CircleArrowProcess"/>
    <dgm:cxn modelId="{00E47EC2-357B-416F-896B-EE38902CB4B7}" type="presParOf" srcId="{B24A74B4-07F2-44FF-980E-E40207A86712}" destId="{194E39B4-A539-4AD6-8FF3-35A58C5F594F}" srcOrd="4" destOrd="0" presId="urn:microsoft.com/office/officeart/2009/layout/CircleArrowProcess"/>
    <dgm:cxn modelId="{0A4253BF-0CE7-4030-8505-C2D91D773758}" type="presParOf" srcId="{194E39B4-A539-4AD6-8FF3-35A58C5F594F}" destId="{E8CC70AE-D65B-4431-90B8-EF37F70A1E2D}" srcOrd="0" destOrd="0" presId="urn:microsoft.com/office/officeart/2009/layout/CircleArrowProcess"/>
    <dgm:cxn modelId="{3E32CC23-4544-4AF3-A303-FF5E1FFCC0C2}" type="presParOf" srcId="{B24A74B4-07F2-44FF-980E-E40207A86712}" destId="{97EC4DC3-2624-48A1-83AE-A85C80EDF3CF}" srcOrd="5" destOrd="0" presId="urn:microsoft.com/office/officeart/2009/layout/CircleArrowProcess"/>
    <dgm:cxn modelId="{82182356-BE08-4543-9200-EDDDCC59F709}" type="presParOf" srcId="{B24A74B4-07F2-44FF-980E-E40207A86712}" destId="{CDC930D0-EAEF-4AC7-8B6B-7503D0F8763B}" srcOrd="6" destOrd="0" presId="urn:microsoft.com/office/officeart/2009/layout/CircleArrowProcess"/>
    <dgm:cxn modelId="{C0EFFA86-3443-4A0E-9B9D-58A0DB68B33E}" type="presParOf" srcId="{CDC930D0-EAEF-4AC7-8B6B-7503D0F8763B}" destId="{A5C4C906-8A89-4904-95B2-F16D151337CC}" srcOrd="0" destOrd="0" presId="urn:microsoft.com/office/officeart/2009/layout/CircleArrowProcess"/>
    <dgm:cxn modelId="{5F7134D0-65E5-40E9-8400-0B0CA2977058}" type="presParOf" srcId="{B24A74B4-07F2-44FF-980E-E40207A86712}" destId="{03F36A4F-AFD5-4A88-9211-1CF7CD532A46}"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EA5312-2F93-471C-8B17-45BD177ED0CC}"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B8867744-1E9D-4D68-AF0C-265C6002B554}">
      <dgm:prSet phldrT="[Text]" custT="1"/>
      <dgm:spPr/>
      <dgm:t>
        <a:bodyPr/>
        <a:lstStyle/>
        <a:p>
          <a:r>
            <a:rPr lang="en-US" sz="7200" dirty="0">
              <a:latin typeface="Gill Sans Ultra Bold" panose="020B0A02020104020203" pitchFamily="34" charset="0"/>
            </a:rPr>
            <a:t>S</a:t>
          </a:r>
        </a:p>
      </dgm:t>
    </dgm:pt>
    <dgm:pt modelId="{4B63A3A7-2131-4E9C-BE0E-D81382E7DDBF}" type="parTrans" cxnId="{573FE3E8-604D-4B24-8E96-A7B7FD9221DE}">
      <dgm:prSet/>
      <dgm:spPr/>
      <dgm:t>
        <a:bodyPr/>
        <a:lstStyle/>
        <a:p>
          <a:endParaRPr lang="en-US"/>
        </a:p>
      </dgm:t>
    </dgm:pt>
    <dgm:pt modelId="{07ACEC6D-0A49-4BBB-A47B-477656E833C2}" type="sibTrans" cxnId="{573FE3E8-604D-4B24-8E96-A7B7FD9221DE}">
      <dgm:prSet/>
      <dgm:spPr/>
      <dgm:t>
        <a:bodyPr/>
        <a:lstStyle/>
        <a:p>
          <a:endParaRPr lang="en-US"/>
        </a:p>
      </dgm:t>
    </dgm:pt>
    <dgm:pt modelId="{7333C3BF-8D8D-439B-A40E-8AD672885692}">
      <dgm:prSet phldrT="[Text]" custT="1"/>
      <dgm:spPr/>
      <dgm:t>
        <a:bodyPr/>
        <a:lstStyle/>
        <a:p>
          <a:r>
            <a:rPr lang="en-US" sz="7200" dirty="0">
              <a:latin typeface="Gill Sans Ultra Bold" panose="020B0A02020104020203" pitchFamily="34" charset="0"/>
            </a:rPr>
            <a:t>O</a:t>
          </a:r>
          <a:endParaRPr lang="en-US" sz="7200" dirty="0"/>
        </a:p>
      </dgm:t>
    </dgm:pt>
    <dgm:pt modelId="{9C8096F2-3757-42D9-9EDC-EBF7AA8FADF9}" type="parTrans" cxnId="{6B913E31-1839-40E7-B497-F9239956A795}">
      <dgm:prSet/>
      <dgm:spPr/>
      <dgm:t>
        <a:bodyPr/>
        <a:lstStyle/>
        <a:p>
          <a:endParaRPr lang="en-US"/>
        </a:p>
      </dgm:t>
    </dgm:pt>
    <dgm:pt modelId="{DF569397-070C-4D31-903E-FF7E18A3069A}" type="sibTrans" cxnId="{6B913E31-1839-40E7-B497-F9239956A795}">
      <dgm:prSet/>
      <dgm:spPr/>
      <dgm:t>
        <a:bodyPr/>
        <a:lstStyle/>
        <a:p>
          <a:endParaRPr lang="en-US"/>
        </a:p>
      </dgm:t>
    </dgm:pt>
    <dgm:pt modelId="{587EF4A0-D87C-44F7-B33A-40F5E2B29827}">
      <dgm:prSet phldrT="[Text]" custT="1"/>
      <dgm:spPr/>
      <dgm:t>
        <a:bodyPr/>
        <a:lstStyle/>
        <a:p>
          <a:r>
            <a:rPr lang="en-US" sz="7200" dirty="0">
              <a:latin typeface="Gill Sans Ultra Bold" panose="020B0A02020104020203" pitchFamily="34" charset="0"/>
            </a:rPr>
            <a:t>T</a:t>
          </a:r>
          <a:endParaRPr lang="en-US" sz="7200" dirty="0"/>
        </a:p>
      </dgm:t>
    </dgm:pt>
    <dgm:pt modelId="{E0A1F173-406E-43A6-BFBF-0813004F51CB}" type="parTrans" cxnId="{5AD55EC3-3C3E-44AC-A2A0-F016C951E3F1}">
      <dgm:prSet/>
      <dgm:spPr/>
      <dgm:t>
        <a:bodyPr/>
        <a:lstStyle/>
        <a:p>
          <a:endParaRPr lang="en-US"/>
        </a:p>
      </dgm:t>
    </dgm:pt>
    <dgm:pt modelId="{2FA3FC6A-B5D9-4470-BEB3-4C67FCCE93F1}" type="sibTrans" cxnId="{5AD55EC3-3C3E-44AC-A2A0-F016C951E3F1}">
      <dgm:prSet/>
      <dgm:spPr/>
      <dgm:t>
        <a:bodyPr/>
        <a:lstStyle/>
        <a:p>
          <a:endParaRPr lang="en-US"/>
        </a:p>
      </dgm:t>
    </dgm:pt>
    <dgm:pt modelId="{2C8EE77E-0073-4B8B-865F-D4188BE524DF}">
      <dgm:prSet phldrT="[Text]" custT="1"/>
      <dgm:spPr/>
      <dgm:t>
        <a:bodyPr/>
        <a:lstStyle/>
        <a:p>
          <a:r>
            <a:rPr lang="en-US" sz="7200" dirty="0">
              <a:latin typeface="Gill Sans Ultra Bold" panose="020B0A02020104020203" pitchFamily="34" charset="0"/>
            </a:rPr>
            <a:t>L</a:t>
          </a:r>
        </a:p>
      </dgm:t>
    </dgm:pt>
    <dgm:pt modelId="{C68033DA-4BA3-4EA3-8EC5-9316DE485C06}" type="parTrans" cxnId="{5DB80475-D623-4AC5-BF9B-93ADE6D8ABFD}">
      <dgm:prSet/>
      <dgm:spPr/>
      <dgm:t>
        <a:bodyPr/>
        <a:lstStyle/>
        <a:p>
          <a:endParaRPr lang="en-US"/>
        </a:p>
      </dgm:t>
    </dgm:pt>
    <dgm:pt modelId="{97446C52-A267-4CE4-BC47-E702312E39BC}" type="sibTrans" cxnId="{5DB80475-D623-4AC5-BF9B-93ADE6D8ABFD}">
      <dgm:prSet/>
      <dgm:spPr/>
      <dgm:t>
        <a:bodyPr/>
        <a:lstStyle/>
        <a:p>
          <a:endParaRPr lang="en-US"/>
        </a:p>
      </dgm:t>
    </dgm:pt>
    <dgm:pt modelId="{B24A74B4-07F2-44FF-980E-E40207A86712}" type="pres">
      <dgm:prSet presAssocID="{27EA5312-2F93-471C-8B17-45BD177ED0CC}" presName="Name0" presStyleCnt="0">
        <dgm:presLayoutVars>
          <dgm:chMax val="7"/>
          <dgm:chPref val="7"/>
          <dgm:dir/>
          <dgm:animLvl val="lvl"/>
        </dgm:presLayoutVars>
      </dgm:prSet>
      <dgm:spPr/>
    </dgm:pt>
    <dgm:pt modelId="{CDA231A7-425D-44D6-A388-CE308F69B852}" type="pres">
      <dgm:prSet presAssocID="{B8867744-1E9D-4D68-AF0C-265C6002B554}" presName="Accent1" presStyleCnt="0"/>
      <dgm:spPr/>
    </dgm:pt>
    <dgm:pt modelId="{B0812234-1FDC-4693-BE85-2430506AA014}" type="pres">
      <dgm:prSet presAssocID="{B8867744-1E9D-4D68-AF0C-265C6002B554}" presName="Accent" presStyleLbl="node1" presStyleIdx="0" presStyleCnt="4"/>
      <dgm:spPr/>
    </dgm:pt>
    <dgm:pt modelId="{CEB232FE-AAA3-4DB6-BFC2-6735DD7EA809}" type="pres">
      <dgm:prSet presAssocID="{B8867744-1E9D-4D68-AF0C-265C6002B554}" presName="Parent1" presStyleLbl="revTx" presStyleIdx="0" presStyleCnt="4">
        <dgm:presLayoutVars>
          <dgm:chMax val="1"/>
          <dgm:chPref val="1"/>
          <dgm:bulletEnabled val="1"/>
        </dgm:presLayoutVars>
      </dgm:prSet>
      <dgm:spPr/>
    </dgm:pt>
    <dgm:pt modelId="{598FA577-134E-43B3-88F8-0872E56973A5}" type="pres">
      <dgm:prSet presAssocID="{7333C3BF-8D8D-439B-A40E-8AD672885692}" presName="Accent2" presStyleCnt="0"/>
      <dgm:spPr/>
    </dgm:pt>
    <dgm:pt modelId="{8D2F9BFD-FAE2-46FB-A72F-7EE747EAC655}" type="pres">
      <dgm:prSet presAssocID="{7333C3BF-8D8D-439B-A40E-8AD672885692}" presName="Accent" presStyleLbl="node1" presStyleIdx="1" presStyleCnt="4"/>
      <dgm:spPr/>
    </dgm:pt>
    <dgm:pt modelId="{164F61C8-23E8-4490-BB4B-53BE06C869B1}" type="pres">
      <dgm:prSet presAssocID="{7333C3BF-8D8D-439B-A40E-8AD672885692}" presName="Parent2" presStyleLbl="revTx" presStyleIdx="1" presStyleCnt="4">
        <dgm:presLayoutVars>
          <dgm:chMax val="1"/>
          <dgm:chPref val="1"/>
          <dgm:bulletEnabled val="1"/>
        </dgm:presLayoutVars>
      </dgm:prSet>
      <dgm:spPr/>
    </dgm:pt>
    <dgm:pt modelId="{194E39B4-A539-4AD6-8FF3-35A58C5F594F}" type="pres">
      <dgm:prSet presAssocID="{587EF4A0-D87C-44F7-B33A-40F5E2B29827}" presName="Accent3" presStyleCnt="0"/>
      <dgm:spPr/>
    </dgm:pt>
    <dgm:pt modelId="{E8CC70AE-D65B-4431-90B8-EF37F70A1E2D}" type="pres">
      <dgm:prSet presAssocID="{587EF4A0-D87C-44F7-B33A-40F5E2B29827}" presName="Accent" presStyleLbl="node1" presStyleIdx="2" presStyleCnt="4"/>
      <dgm:spPr/>
    </dgm:pt>
    <dgm:pt modelId="{97EC4DC3-2624-48A1-83AE-A85C80EDF3CF}" type="pres">
      <dgm:prSet presAssocID="{587EF4A0-D87C-44F7-B33A-40F5E2B29827}" presName="Parent3" presStyleLbl="revTx" presStyleIdx="2" presStyleCnt="4">
        <dgm:presLayoutVars>
          <dgm:chMax val="1"/>
          <dgm:chPref val="1"/>
          <dgm:bulletEnabled val="1"/>
        </dgm:presLayoutVars>
      </dgm:prSet>
      <dgm:spPr/>
    </dgm:pt>
    <dgm:pt modelId="{CDC930D0-EAEF-4AC7-8B6B-7503D0F8763B}" type="pres">
      <dgm:prSet presAssocID="{2C8EE77E-0073-4B8B-865F-D4188BE524DF}" presName="Accent4" presStyleCnt="0"/>
      <dgm:spPr/>
    </dgm:pt>
    <dgm:pt modelId="{A5C4C906-8A89-4904-95B2-F16D151337CC}" type="pres">
      <dgm:prSet presAssocID="{2C8EE77E-0073-4B8B-865F-D4188BE524DF}" presName="Accent" presStyleLbl="node1" presStyleIdx="3" presStyleCnt="4"/>
      <dgm:spPr/>
    </dgm:pt>
    <dgm:pt modelId="{03F36A4F-AFD5-4A88-9211-1CF7CD532A46}" type="pres">
      <dgm:prSet presAssocID="{2C8EE77E-0073-4B8B-865F-D4188BE524DF}" presName="Parent4" presStyleLbl="revTx" presStyleIdx="3" presStyleCnt="4">
        <dgm:presLayoutVars>
          <dgm:chMax val="1"/>
          <dgm:chPref val="1"/>
          <dgm:bulletEnabled val="1"/>
        </dgm:presLayoutVars>
      </dgm:prSet>
      <dgm:spPr/>
    </dgm:pt>
  </dgm:ptLst>
  <dgm:cxnLst>
    <dgm:cxn modelId="{BEA84318-516A-4530-96F2-5D4DD073A5EE}" type="presOf" srcId="{B8867744-1E9D-4D68-AF0C-265C6002B554}" destId="{CEB232FE-AAA3-4DB6-BFC2-6735DD7EA809}" srcOrd="0" destOrd="0" presId="urn:microsoft.com/office/officeart/2009/layout/CircleArrowProcess"/>
    <dgm:cxn modelId="{6B913E31-1839-40E7-B497-F9239956A795}" srcId="{27EA5312-2F93-471C-8B17-45BD177ED0CC}" destId="{7333C3BF-8D8D-439B-A40E-8AD672885692}" srcOrd="1" destOrd="0" parTransId="{9C8096F2-3757-42D9-9EDC-EBF7AA8FADF9}" sibTransId="{DF569397-070C-4D31-903E-FF7E18A3069A}"/>
    <dgm:cxn modelId="{5DB80475-D623-4AC5-BF9B-93ADE6D8ABFD}" srcId="{27EA5312-2F93-471C-8B17-45BD177ED0CC}" destId="{2C8EE77E-0073-4B8B-865F-D4188BE524DF}" srcOrd="3" destOrd="0" parTransId="{C68033DA-4BA3-4EA3-8EC5-9316DE485C06}" sibTransId="{97446C52-A267-4CE4-BC47-E702312E39BC}"/>
    <dgm:cxn modelId="{83B17C9C-58FD-4564-ADE0-396B9B16ADC3}" type="presOf" srcId="{2C8EE77E-0073-4B8B-865F-D4188BE524DF}" destId="{03F36A4F-AFD5-4A88-9211-1CF7CD532A46}" srcOrd="0" destOrd="0" presId="urn:microsoft.com/office/officeart/2009/layout/CircleArrowProcess"/>
    <dgm:cxn modelId="{5AD55EC3-3C3E-44AC-A2A0-F016C951E3F1}" srcId="{27EA5312-2F93-471C-8B17-45BD177ED0CC}" destId="{587EF4A0-D87C-44F7-B33A-40F5E2B29827}" srcOrd="2" destOrd="0" parTransId="{E0A1F173-406E-43A6-BFBF-0813004F51CB}" sibTransId="{2FA3FC6A-B5D9-4470-BEB3-4C67FCCE93F1}"/>
    <dgm:cxn modelId="{7F6A7FD1-0516-4368-B21E-060EAE080DA8}" type="presOf" srcId="{27EA5312-2F93-471C-8B17-45BD177ED0CC}" destId="{B24A74B4-07F2-44FF-980E-E40207A86712}" srcOrd="0" destOrd="0" presId="urn:microsoft.com/office/officeart/2009/layout/CircleArrowProcess"/>
    <dgm:cxn modelId="{5BEE2EDA-540B-4ED1-B99B-6295760B7ED0}" type="presOf" srcId="{7333C3BF-8D8D-439B-A40E-8AD672885692}" destId="{164F61C8-23E8-4490-BB4B-53BE06C869B1}" srcOrd="0" destOrd="0" presId="urn:microsoft.com/office/officeart/2009/layout/CircleArrowProcess"/>
    <dgm:cxn modelId="{7B4CEFE7-2D20-4841-8A2A-9068C16C8459}" type="presOf" srcId="{587EF4A0-D87C-44F7-B33A-40F5E2B29827}" destId="{97EC4DC3-2624-48A1-83AE-A85C80EDF3CF}" srcOrd="0" destOrd="0" presId="urn:microsoft.com/office/officeart/2009/layout/CircleArrowProcess"/>
    <dgm:cxn modelId="{573FE3E8-604D-4B24-8E96-A7B7FD9221DE}" srcId="{27EA5312-2F93-471C-8B17-45BD177ED0CC}" destId="{B8867744-1E9D-4D68-AF0C-265C6002B554}" srcOrd="0" destOrd="0" parTransId="{4B63A3A7-2131-4E9C-BE0E-D81382E7DDBF}" sibTransId="{07ACEC6D-0A49-4BBB-A47B-477656E833C2}"/>
    <dgm:cxn modelId="{A7E4E828-BE43-40A3-B3FF-7D7C56F47500}" type="presParOf" srcId="{B24A74B4-07F2-44FF-980E-E40207A86712}" destId="{CDA231A7-425D-44D6-A388-CE308F69B852}" srcOrd="0" destOrd="0" presId="urn:microsoft.com/office/officeart/2009/layout/CircleArrowProcess"/>
    <dgm:cxn modelId="{905E82D4-B277-4B6B-A5C9-23FBDA66FB9F}" type="presParOf" srcId="{CDA231A7-425D-44D6-A388-CE308F69B852}" destId="{B0812234-1FDC-4693-BE85-2430506AA014}" srcOrd="0" destOrd="0" presId="urn:microsoft.com/office/officeart/2009/layout/CircleArrowProcess"/>
    <dgm:cxn modelId="{87514E32-FD0D-4B22-8D37-EFF19D795429}" type="presParOf" srcId="{B24A74B4-07F2-44FF-980E-E40207A86712}" destId="{CEB232FE-AAA3-4DB6-BFC2-6735DD7EA809}" srcOrd="1" destOrd="0" presId="urn:microsoft.com/office/officeart/2009/layout/CircleArrowProcess"/>
    <dgm:cxn modelId="{910EEDD2-4E3D-476E-B051-6B796C9B5116}" type="presParOf" srcId="{B24A74B4-07F2-44FF-980E-E40207A86712}" destId="{598FA577-134E-43B3-88F8-0872E56973A5}" srcOrd="2" destOrd="0" presId="urn:microsoft.com/office/officeart/2009/layout/CircleArrowProcess"/>
    <dgm:cxn modelId="{85032998-BDAF-4810-B648-16E62CED4A6F}" type="presParOf" srcId="{598FA577-134E-43B3-88F8-0872E56973A5}" destId="{8D2F9BFD-FAE2-46FB-A72F-7EE747EAC655}" srcOrd="0" destOrd="0" presId="urn:microsoft.com/office/officeart/2009/layout/CircleArrowProcess"/>
    <dgm:cxn modelId="{92C5E37A-B5D2-4D39-B1EE-EAAD0DAAA499}" type="presParOf" srcId="{B24A74B4-07F2-44FF-980E-E40207A86712}" destId="{164F61C8-23E8-4490-BB4B-53BE06C869B1}" srcOrd="3" destOrd="0" presId="urn:microsoft.com/office/officeart/2009/layout/CircleArrowProcess"/>
    <dgm:cxn modelId="{00E47EC2-357B-416F-896B-EE38902CB4B7}" type="presParOf" srcId="{B24A74B4-07F2-44FF-980E-E40207A86712}" destId="{194E39B4-A539-4AD6-8FF3-35A58C5F594F}" srcOrd="4" destOrd="0" presId="urn:microsoft.com/office/officeart/2009/layout/CircleArrowProcess"/>
    <dgm:cxn modelId="{0A4253BF-0CE7-4030-8505-C2D91D773758}" type="presParOf" srcId="{194E39B4-A539-4AD6-8FF3-35A58C5F594F}" destId="{E8CC70AE-D65B-4431-90B8-EF37F70A1E2D}" srcOrd="0" destOrd="0" presId="urn:microsoft.com/office/officeart/2009/layout/CircleArrowProcess"/>
    <dgm:cxn modelId="{3E32CC23-4544-4AF3-A303-FF5E1FFCC0C2}" type="presParOf" srcId="{B24A74B4-07F2-44FF-980E-E40207A86712}" destId="{97EC4DC3-2624-48A1-83AE-A85C80EDF3CF}" srcOrd="5" destOrd="0" presId="urn:microsoft.com/office/officeart/2009/layout/CircleArrowProcess"/>
    <dgm:cxn modelId="{82182356-BE08-4543-9200-EDDDCC59F709}" type="presParOf" srcId="{B24A74B4-07F2-44FF-980E-E40207A86712}" destId="{CDC930D0-EAEF-4AC7-8B6B-7503D0F8763B}" srcOrd="6" destOrd="0" presId="urn:microsoft.com/office/officeart/2009/layout/CircleArrowProcess"/>
    <dgm:cxn modelId="{C0EFFA86-3443-4A0E-9B9D-58A0DB68B33E}" type="presParOf" srcId="{CDC930D0-EAEF-4AC7-8B6B-7503D0F8763B}" destId="{A5C4C906-8A89-4904-95B2-F16D151337CC}" srcOrd="0" destOrd="0" presId="urn:microsoft.com/office/officeart/2009/layout/CircleArrowProcess"/>
    <dgm:cxn modelId="{5F7134D0-65E5-40E9-8400-0B0CA2977058}" type="presParOf" srcId="{B24A74B4-07F2-44FF-980E-E40207A86712}" destId="{03F36A4F-AFD5-4A88-9211-1CF7CD532A46}"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EA5312-2F93-471C-8B17-45BD177ED0CC}"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B8867744-1E9D-4D68-AF0C-265C6002B554}">
      <dgm:prSet phldrT="[Text]" custT="1"/>
      <dgm:spPr/>
      <dgm:t>
        <a:bodyPr/>
        <a:lstStyle/>
        <a:p>
          <a:r>
            <a:rPr lang="en-US" sz="7200" dirty="0">
              <a:latin typeface="Gill Sans Ultra Bold" panose="020B0A02020104020203" pitchFamily="34" charset="0"/>
            </a:rPr>
            <a:t>S</a:t>
          </a:r>
        </a:p>
      </dgm:t>
    </dgm:pt>
    <dgm:pt modelId="{4B63A3A7-2131-4E9C-BE0E-D81382E7DDBF}" type="parTrans" cxnId="{573FE3E8-604D-4B24-8E96-A7B7FD9221DE}">
      <dgm:prSet/>
      <dgm:spPr/>
      <dgm:t>
        <a:bodyPr/>
        <a:lstStyle/>
        <a:p>
          <a:endParaRPr lang="en-US"/>
        </a:p>
      </dgm:t>
    </dgm:pt>
    <dgm:pt modelId="{07ACEC6D-0A49-4BBB-A47B-477656E833C2}" type="sibTrans" cxnId="{573FE3E8-604D-4B24-8E96-A7B7FD9221DE}">
      <dgm:prSet/>
      <dgm:spPr/>
      <dgm:t>
        <a:bodyPr/>
        <a:lstStyle/>
        <a:p>
          <a:endParaRPr lang="en-US"/>
        </a:p>
      </dgm:t>
    </dgm:pt>
    <dgm:pt modelId="{7333C3BF-8D8D-439B-A40E-8AD672885692}">
      <dgm:prSet phldrT="[Text]" custT="1"/>
      <dgm:spPr/>
      <dgm:t>
        <a:bodyPr/>
        <a:lstStyle/>
        <a:p>
          <a:r>
            <a:rPr lang="en-US" sz="7200" dirty="0">
              <a:latin typeface="Gill Sans Ultra Bold" panose="020B0A02020104020203" pitchFamily="34" charset="0"/>
            </a:rPr>
            <a:t>O</a:t>
          </a:r>
          <a:endParaRPr lang="en-US" sz="7200" dirty="0"/>
        </a:p>
      </dgm:t>
    </dgm:pt>
    <dgm:pt modelId="{9C8096F2-3757-42D9-9EDC-EBF7AA8FADF9}" type="parTrans" cxnId="{6B913E31-1839-40E7-B497-F9239956A795}">
      <dgm:prSet/>
      <dgm:spPr/>
      <dgm:t>
        <a:bodyPr/>
        <a:lstStyle/>
        <a:p>
          <a:endParaRPr lang="en-US"/>
        </a:p>
      </dgm:t>
    </dgm:pt>
    <dgm:pt modelId="{DF569397-070C-4D31-903E-FF7E18A3069A}" type="sibTrans" cxnId="{6B913E31-1839-40E7-B497-F9239956A795}">
      <dgm:prSet/>
      <dgm:spPr/>
      <dgm:t>
        <a:bodyPr/>
        <a:lstStyle/>
        <a:p>
          <a:endParaRPr lang="en-US"/>
        </a:p>
      </dgm:t>
    </dgm:pt>
    <dgm:pt modelId="{587EF4A0-D87C-44F7-B33A-40F5E2B29827}">
      <dgm:prSet phldrT="[Text]" custT="1"/>
      <dgm:spPr/>
      <dgm:t>
        <a:bodyPr/>
        <a:lstStyle/>
        <a:p>
          <a:r>
            <a:rPr lang="en-US" sz="7200" dirty="0">
              <a:latin typeface="Gill Sans Ultra Bold" panose="020B0A02020104020203" pitchFamily="34" charset="0"/>
            </a:rPr>
            <a:t>T</a:t>
          </a:r>
          <a:endParaRPr lang="en-US" sz="7200" dirty="0"/>
        </a:p>
      </dgm:t>
    </dgm:pt>
    <dgm:pt modelId="{E0A1F173-406E-43A6-BFBF-0813004F51CB}" type="parTrans" cxnId="{5AD55EC3-3C3E-44AC-A2A0-F016C951E3F1}">
      <dgm:prSet/>
      <dgm:spPr/>
      <dgm:t>
        <a:bodyPr/>
        <a:lstStyle/>
        <a:p>
          <a:endParaRPr lang="en-US"/>
        </a:p>
      </dgm:t>
    </dgm:pt>
    <dgm:pt modelId="{2FA3FC6A-B5D9-4470-BEB3-4C67FCCE93F1}" type="sibTrans" cxnId="{5AD55EC3-3C3E-44AC-A2A0-F016C951E3F1}">
      <dgm:prSet/>
      <dgm:spPr/>
      <dgm:t>
        <a:bodyPr/>
        <a:lstStyle/>
        <a:p>
          <a:endParaRPr lang="en-US"/>
        </a:p>
      </dgm:t>
    </dgm:pt>
    <dgm:pt modelId="{2C8EE77E-0073-4B8B-865F-D4188BE524DF}">
      <dgm:prSet phldrT="[Text]" custT="1"/>
      <dgm:spPr/>
      <dgm:t>
        <a:bodyPr/>
        <a:lstStyle/>
        <a:p>
          <a:r>
            <a:rPr lang="en-US" sz="7200" dirty="0">
              <a:latin typeface="Gill Sans Ultra Bold" panose="020B0A02020104020203" pitchFamily="34" charset="0"/>
            </a:rPr>
            <a:t>L</a:t>
          </a:r>
        </a:p>
      </dgm:t>
    </dgm:pt>
    <dgm:pt modelId="{C68033DA-4BA3-4EA3-8EC5-9316DE485C06}" type="parTrans" cxnId="{5DB80475-D623-4AC5-BF9B-93ADE6D8ABFD}">
      <dgm:prSet/>
      <dgm:spPr/>
      <dgm:t>
        <a:bodyPr/>
        <a:lstStyle/>
        <a:p>
          <a:endParaRPr lang="en-US"/>
        </a:p>
      </dgm:t>
    </dgm:pt>
    <dgm:pt modelId="{97446C52-A267-4CE4-BC47-E702312E39BC}" type="sibTrans" cxnId="{5DB80475-D623-4AC5-BF9B-93ADE6D8ABFD}">
      <dgm:prSet/>
      <dgm:spPr/>
      <dgm:t>
        <a:bodyPr/>
        <a:lstStyle/>
        <a:p>
          <a:endParaRPr lang="en-US"/>
        </a:p>
      </dgm:t>
    </dgm:pt>
    <dgm:pt modelId="{B24A74B4-07F2-44FF-980E-E40207A86712}" type="pres">
      <dgm:prSet presAssocID="{27EA5312-2F93-471C-8B17-45BD177ED0CC}" presName="Name0" presStyleCnt="0">
        <dgm:presLayoutVars>
          <dgm:chMax val="7"/>
          <dgm:chPref val="7"/>
          <dgm:dir/>
          <dgm:animLvl val="lvl"/>
        </dgm:presLayoutVars>
      </dgm:prSet>
      <dgm:spPr/>
    </dgm:pt>
    <dgm:pt modelId="{CDA231A7-425D-44D6-A388-CE308F69B852}" type="pres">
      <dgm:prSet presAssocID="{B8867744-1E9D-4D68-AF0C-265C6002B554}" presName="Accent1" presStyleCnt="0"/>
      <dgm:spPr/>
    </dgm:pt>
    <dgm:pt modelId="{B0812234-1FDC-4693-BE85-2430506AA014}" type="pres">
      <dgm:prSet presAssocID="{B8867744-1E9D-4D68-AF0C-265C6002B554}" presName="Accent" presStyleLbl="node1" presStyleIdx="0" presStyleCnt="4"/>
      <dgm:spPr/>
    </dgm:pt>
    <dgm:pt modelId="{CEB232FE-AAA3-4DB6-BFC2-6735DD7EA809}" type="pres">
      <dgm:prSet presAssocID="{B8867744-1E9D-4D68-AF0C-265C6002B554}" presName="Parent1" presStyleLbl="revTx" presStyleIdx="0" presStyleCnt="4">
        <dgm:presLayoutVars>
          <dgm:chMax val="1"/>
          <dgm:chPref val="1"/>
          <dgm:bulletEnabled val="1"/>
        </dgm:presLayoutVars>
      </dgm:prSet>
      <dgm:spPr/>
    </dgm:pt>
    <dgm:pt modelId="{598FA577-134E-43B3-88F8-0872E56973A5}" type="pres">
      <dgm:prSet presAssocID="{7333C3BF-8D8D-439B-A40E-8AD672885692}" presName="Accent2" presStyleCnt="0"/>
      <dgm:spPr/>
    </dgm:pt>
    <dgm:pt modelId="{8D2F9BFD-FAE2-46FB-A72F-7EE747EAC655}" type="pres">
      <dgm:prSet presAssocID="{7333C3BF-8D8D-439B-A40E-8AD672885692}" presName="Accent" presStyleLbl="node1" presStyleIdx="1" presStyleCnt="4"/>
      <dgm:spPr/>
    </dgm:pt>
    <dgm:pt modelId="{164F61C8-23E8-4490-BB4B-53BE06C869B1}" type="pres">
      <dgm:prSet presAssocID="{7333C3BF-8D8D-439B-A40E-8AD672885692}" presName="Parent2" presStyleLbl="revTx" presStyleIdx="1" presStyleCnt="4">
        <dgm:presLayoutVars>
          <dgm:chMax val="1"/>
          <dgm:chPref val="1"/>
          <dgm:bulletEnabled val="1"/>
        </dgm:presLayoutVars>
      </dgm:prSet>
      <dgm:spPr/>
    </dgm:pt>
    <dgm:pt modelId="{194E39B4-A539-4AD6-8FF3-35A58C5F594F}" type="pres">
      <dgm:prSet presAssocID="{587EF4A0-D87C-44F7-B33A-40F5E2B29827}" presName="Accent3" presStyleCnt="0"/>
      <dgm:spPr/>
    </dgm:pt>
    <dgm:pt modelId="{E8CC70AE-D65B-4431-90B8-EF37F70A1E2D}" type="pres">
      <dgm:prSet presAssocID="{587EF4A0-D87C-44F7-B33A-40F5E2B29827}" presName="Accent" presStyleLbl="node1" presStyleIdx="2" presStyleCnt="4"/>
      <dgm:spPr/>
    </dgm:pt>
    <dgm:pt modelId="{97EC4DC3-2624-48A1-83AE-A85C80EDF3CF}" type="pres">
      <dgm:prSet presAssocID="{587EF4A0-D87C-44F7-B33A-40F5E2B29827}" presName="Parent3" presStyleLbl="revTx" presStyleIdx="2" presStyleCnt="4">
        <dgm:presLayoutVars>
          <dgm:chMax val="1"/>
          <dgm:chPref val="1"/>
          <dgm:bulletEnabled val="1"/>
        </dgm:presLayoutVars>
      </dgm:prSet>
      <dgm:spPr/>
    </dgm:pt>
    <dgm:pt modelId="{CDC930D0-EAEF-4AC7-8B6B-7503D0F8763B}" type="pres">
      <dgm:prSet presAssocID="{2C8EE77E-0073-4B8B-865F-D4188BE524DF}" presName="Accent4" presStyleCnt="0"/>
      <dgm:spPr/>
    </dgm:pt>
    <dgm:pt modelId="{A5C4C906-8A89-4904-95B2-F16D151337CC}" type="pres">
      <dgm:prSet presAssocID="{2C8EE77E-0073-4B8B-865F-D4188BE524DF}" presName="Accent" presStyleLbl="node1" presStyleIdx="3" presStyleCnt="4"/>
      <dgm:spPr/>
    </dgm:pt>
    <dgm:pt modelId="{03F36A4F-AFD5-4A88-9211-1CF7CD532A46}" type="pres">
      <dgm:prSet presAssocID="{2C8EE77E-0073-4B8B-865F-D4188BE524DF}" presName="Parent4" presStyleLbl="revTx" presStyleIdx="3" presStyleCnt="4">
        <dgm:presLayoutVars>
          <dgm:chMax val="1"/>
          <dgm:chPref val="1"/>
          <dgm:bulletEnabled val="1"/>
        </dgm:presLayoutVars>
      </dgm:prSet>
      <dgm:spPr/>
    </dgm:pt>
  </dgm:ptLst>
  <dgm:cxnLst>
    <dgm:cxn modelId="{BEA84318-516A-4530-96F2-5D4DD073A5EE}" type="presOf" srcId="{B8867744-1E9D-4D68-AF0C-265C6002B554}" destId="{CEB232FE-AAA3-4DB6-BFC2-6735DD7EA809}" srcOrd="0" destOrd="0" presId="urn:microsoft.com/office/officeart/2009/layout/CircleArrowProcess"/>
    <dgm:cxn modelId="{6B913E31-1839-40E7-B497-F9239956A795}" srcId="{27EA5312-2F93-471C-8B17-45BD177ED0CC}" destId="{7333C3BF-8D8D-439B-A40E-8AD672885692}" srcOrd="1" destOrd="0" parTransId="{9C8096F2-3757-42D9-9EDC-EBF7AA8FADF9}" sibTransId="{DF569397-070C-4D31-903E-FF7E18A3069A}"/>
    <dgm:cxn modelId="{5DB80475-D623-4AC5-BF9B-93ADE6D8ABFD}" srcId="{27EA5312-2F93-471C-8B17-45BD177ED0CC}" destId="{2C8EE77E-0073-4B8B-865F-D4188BE524DF}" srcOrd="3" destOrd="0" parTransId="{C68033DA-4BA3-4EA3-8EC5-9316DE485C06}" sibTransId="{97446C52-A267-4CE4-BC47-E702312E39BC}"/>
    <dgm:cxn modelId="{83B17C9C-58FD-4564-ADE0-396B9B16ADC3}" type="presOf" srcId="{2C8EE77E-0073-4B8B-865F-D4188BE524DF}" destId="{03F36A4F-AFD5-4A88-9211-1CF7CD532A46}" srcOrd="0" destOrd="0" presId="urn:microsoft.com/office/officeart/2009/layout/CircleArrowProcess"/>
    <dgm:cxn modelId="{5AD55EC3-3C3E-44AC-A2A0-F016C951E3F1}" srcId="{27EA5312-2F93-471C-8B17-45BD177ED0CC}" destId="{587EF4A0-D87C-44F7-B33A-40F5E2B29827}" srcOrd="2" destOrd="0" parTransId="{E0A1F173-406E-43A6-BFBF-0813004F51CB}" sibTransId="{2FA3FC6A-B5D9-4470-BEB3-4C67FCCE93F1}"/>
    <dgm:cxn modelId="{7F6A7FD1-0516-4368-B21E-060EAE080DA8}" type="presOf" srcId="{27EA5312-2F93-471C-8B17-45BD177ED0CC}" destId="{B24A74B4-07F2-44FF-980E-E40207A86712}" srcOrd="0" destOrd="0" presId="urn:microsoft.com/office/officeart/2009/layout/CircleArrowProcess"/>
    <dgm:cxn modelId="{5BEE2EDA-540B-4ED1-B99B-6295760B7ED0}" type="presOf" srcId="{7333C3BF-8D8D-439B-A40E-8AD672885692}" destId="{164F61C8-23E8-4490-BB4B-53BE06C869B1}" srcOrd="0" destOrd="0" presId="urn:microsoft.com/office/officeart/2009/layout/CircleArrowProcess"/>
    <dgm:cxn modelId="{7B4CEFE7-2D20-4841-8A2A-9068C16C8459}" type="presOf" srcId="{587EF4A0-D87C-44F7-B33A-40F5E2B29827}" destId="{97EC4DC3-2624-48A1-83AE-A85C80EDF3CF}" srcOrd="0" destOrd="0" presId="urn:microsoft.com/office/officeart/2009/layout/CircleArrowProcess"/>
    <dgm:cxn modelId="{573FE3E8-604D-4B24-8E96-A7B7FD9221DE}" srcId="{27EA5312-2F93-471C-8B17-45BD177ED0CC}" destId="{B8867744-1E9D-4D68-AF0C-265C6002B554}" srcOrd="0" destOrd="0" parTransId="{4B63A3A7-2131-4E9C-BE0E-D81382E7DDBF}" sibTransId="{07ACEC6D-0A49-4BBB-A47B-477656E833C2}"/>
    <dgm:cxn modelId="{A7E4E828-BE43-40A3-B3FF-7D7C56F47500}" type="presParOf" srcId="{B24A74B4-07F2-44FF-980E-E40207A86712}" destId="{CDA231A7-425D-44D6-A388-CE308F69B852}" srcOrd="0" destOrd="0" presId="urn:microsoft.com/office/officeart/2009/layout/CircleArrowProcess"/>
    <dgm:cxn modelId="{905E82D4-B277-4B6B-A5C9-23FBDA66FB9F}" type="presParOf" srcId="{CDA231A7-425D-44D6-A388-CE308F69B852}" destId="{B0812234-1FDC-4693-BE85-2430506AA014}" srcOrd="0" destOrd="0" presId="urn:microsoft.com/office/officeart/2009/layout/CircleArrowProcess"/>
    <dgm:cxn modelId="{87514E32-FD0D-4B22-8D37-EFF19D795429}" type="presParOf" srcId="{B24A74B4-07F2-44FF-980E-E40207A86712}" destId="{CEB232FE-AAA3-4DB6-BFC2-6735DD7EA809}" srcOrd="1" destOrd="0" presId="urn:microsoft.com/office/officeart/2009/layout/CircleArrowProcess"/>
    <dgm:cxn modelId="{910EEDD2-4E3D-476E-B051-6B796C9B5116}" type="presParOf" srcId="{B24A74B4-07F2-44FF-980E-E40207A86712}" destId="{598FA577-134E-43B3-88F8-0872E56973A5}" srcOrd="2" destOrd="0" presId="urn:microsoft.com/office/officeart/2009/layout/CircleArrowProcess"/>
    <dgm:cxn modelId="{85032998-BDAF-4810-B648-16E62CED4A6F}" type="presParOf" srcId="{598FA577-134E-43B3-88F8-0872E56973A5}" destId="{8D2F9BFD-FAE2-46FB-A72F-7EE747EAC655}" srcOrd="0" destOrd="0" presId="urn:microsoft.com/office/officeart/2009/layout/CircleArrowProcess"/>
    <dgm:cxn modelId="{92C5E37A-B5D2-4D39-B1EE-EAAD0DAAA499}" type="presParOf" srcId="{B24A74B4-07F2-44FF-980E-E40207A86712}" destId="{164F61C8-23E8-4490-BB4B-53BE06C869B1}" srcOrd="3" destOrd="0" presId="urn:microsoft.com/office/officeart/2009/layout/CircleArrowProcess"/>
    <dgm:cxn modelId="{00E47EC2-357B-416F-896B-EE38902CB4B7}" type="presParOf" srcId="{B24A74B4-07F2-44FF-980E-E40207A86712}" destId="{194E39B4-A539-4AD6-8FF3-35A58C5F594F}" srcOrd="4" destOrd="0" presId="urn:microsoft.com/office/officeart/2009/layout/CircleArrowProcess"/>
    <dgm:cxn modelId="{0A4253BF-0CE7-4030-8505-C2D91D773758}" type="presParOf" srcId="{194E39B4-A539-4AD6-8FF3-35A58C5F594F}" destId="{E8CC70AE-D65B-4431-90B8-EF37F70A1E2D}" srcOrd="0" destOrd="0" presId="urn:microsoft.com/office/officeart/2009/layout/CircleArrowProcess"/>
    <dgm:cxn modelId="{3E32CC23-4544-4AF3-A303-FF5E1FFCC0C2}" type="presParOf" srcId="{B24A74B4-07F2-44FF-980E-E40207A86712}" destId="{97EC4DC3-2624-48A1-83AE-A85C80EDF3CF}" srcOrd="5" destOrd="0" presId="urn:microsoft.com/office/officeart/2009/layout/CircleArrowProcess"/>
    <dgm:cxn modelId="{82182356-BE08-4543-9200-EDDDCC59F709}" type="presParOf" srcId="{B24A74B4-07F2-44FF-980E-E40207A86712}" destId="{CDC930D0-EAEF-4AC7-8B6B-7503D0F8763B}" srcOrd="6" destOrd="0" presId="urn:microsoft.com/office/officeart/2009/layout/CircleArrowProcess"/>
    <dgm:cxn modelId="{C0EFFA86-3443-4A0E-9B9D-58A0DB68B33E}" type="presParOf" srcId="{CDC930D0-EAEF-4AC7-8B6B-7503D0F8763B}" destId="{A5C4C906-8A89-4904-95B2-F16D151337CC}" srcOrd="0" destOrd="0" presId="urn:microsoft.com/office/officeart/2009/layout/CircleArrowProcess"/>
    <dgm:cxn modelId="{5F7134D0-65E5-40E9-8400-0B0CA2977058}" type="presParOf" srcId="{B24A74B4-07F2-44FF-980E-E40207A86712}" destId="{03F36A4F-AFD5-4A88-9211-1CF7CD532A46}"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EA5312-2F93-471C-8B17-45BD177ED0CC}"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B8867744-1E9D-4D68-AF0C-265C6002B554}">
      <dgm:prSet phldrT="[Text]" custT="1"/>
      <dgm:spPr/>
      <dgm:t>
        <a:bodyPr/>
        <a:lstStyle/>
        <a:p>
          <a:r>
            <a:rPr lang="en-US" sz="7200" dirty="0">
              <a:latin typeface="Gill Sans Ultra Bold" panose="020B0A02020104020203" pitchFamily="34" charset="0"/>
            </a:rPr>
            <a:t>S</a:t>
          </a:r>
        </a:p>
      </dgm:t>
    </dgm:pt>
    <dgm:pt modelId="{4B63A3A7-2131-4E9C-BE0E-D81382E7DDBF}" type="parTrans" cxnId="{573FE3E8-604D-4B24-8E96-A7B7FD9221DE}">
      <dgm:prSet/>
      <dgm:spPr/>
      <dgm:t>
        <a:bodyPr/>
        <a:lstStyle/>
        <a:p>
          <a:endParaRPr lang="en-US"/>
        </a:p>
      </dgm:t>
    </dgm:pt>
    <dgm:pt modelId="{07ACEC6D-0A49-4BBB-A47B-477656E833C2}" type="sibTrans" cxnId="{573FE3E8-604D-4B24-8E96-A7B7FD9221DE}">
      <dgm:prSet/>
      <dgm:spPr/>
      <dgm:t>
        <a:bodyPr/>
        <a:lstStyle/>
        <a:p>
          <a:endParaRPr lang="en-US"/>
        </a:p>
      </dgm:t>
    </dgm:pt>
    <dgm:pt modelId="{7333C3BF-8D8D-439B-A40E-8AD672885692}">
      <dgm:prSet phldrT="[Text]" custT="1"/>
      <dgm:spPr/>
      <dgm:t>
        <a:bodyPr/>
        <a:lstStyle/>
        <a:p>
          <a:r>
            <a:rPr lang="en-US" sz="7200" dirty="0">
              <a:latin typeface="Gill Sans Ultra Bold" panose="020B0A02020104020203" pitchFamily="34" charset="0"/>
            </a:rPr>
            <a:t>O</a:t>
          </a:r>
          <a:endParaRPr lang="en-US" sz="7200" dirty="0"/>
        </a:p>
      </dgm:t>
    </dgm:pt>
    <dgm:pt modelId="{9C8096F2-3757-42D9-9EDC-EBF7AA8FADF9}" type="parTrans" cxnId="{6B913E31-1839-40E7-B497-F9239956A795}">
      <dgm:prSet/>
      <dgm:spPr/>
      <dgm:t>
        <a:bodyPr/>
        <a:lstStyle/>
        <a:p>
          <a:endParaRPr lang="en-US"/>
        </a:p>
      </dgm:t>
    </dgm:pt>
    <dgm:pt modelId="{DF569397-070C-4D31-903E-FF7E18A3069A}" type="sibTrans" cxnId="{6B913E31-1839-40E7-B497-F9239956A795}">
      <dgm:prSet/>
      <dgm:spPr/>
      <dgm:t>
        <a:bodyPr/>
        <a:lstStyle/>
        <a:p>
          <a:endParaRPr lang="en-US"/>
        </a:p>
      </dgm:t>
    </dgm:pt>
    <dgm:pt modelId="{587EF4A0-D87C-44F7-B33A-40F5E2B29827}">
      <dgm:prSet phldrT="[Text]" custT="1"/>
      <dgm:spPr/>
      <dgm:t>
        <a:bodyPr/>
        <a:lstStyle/>
        <a:p>
          <a:r>
            <a:rPr lang="en-US" sz="7200" dirty="0">
              <a:latin typeface="Gill Sans Ultra Bold" panose="020B0A02020104020203" pitchFamily="34" charset="0"/>
            </a:rPr>
            <a:t>T</a:t>
          </a:r>
          <a:endParaRPr lang="en-US" sz="7200" dirty="0"/>
        </a:p>
      </dgm:t>
    </dgm:pt>
    <dgm:pt modelId="{E0A1F173-406E-43A6-BFBF-0813004F51CB}" type="parTrans" cxnId="{5AD55EC3-3C3E-44AC-A2A0-F016C951E3F1}">
      <dgm:prSet/>
      <dgm:spPr/>
      <dgm:t>
        <a:bodyPr/>
        <a:lstStyle/>
        <a:p>
          <a:endParaRPr lang="en-US"/>
        </a:p>
      </dgm:t>
    </dgm:pt>
    <dgm:pt modelId="{2FA3FC6A-B5D9-4470-BEB3-4C67FCCE93F1}" type="sibTrans" cxnId="{5AD55EC3-3C3E-44AC-A2A0-F016C951E3F1}">
      <dgm:prSet/>
      <dgm:spPr/>
      <dgm:t>
        <a:bodyPr/>
        <a:lstStyle/>
        <a:p>
          <a:endParaRPr lang="en-US"/>
        </a:p>
      </dgm:t>
    </dgm:pt>
    <dgm:pt modelId="{2C8EE77E-0073-4B8B-865F-D4188BE524DF}">
      <dgm:prSet phldrT="[Text]" custT="1"/>
      <dgm:spPr/>
      <dgm:t>
        <a:bodyPr/>
        <a:lstStyle/>
        <a:p>
          <a:r>
            <a:rPr lang="en-US" sz="7200" dirty="0">
              <a:latin typeface="Gill Sans Ultra Bold" panose="020B0A02020104020203" pitchFamily="34" charset="0"/>
            </a:rPr>
            <a:t>L</a:t>
          </a:r>
        </a:p>
      </dgm:t>
    </dgm:pt>
    <dgm:pt modelId="{C68033DA-4BA3-4EA3-8EC5-9316DE485C06}" type="parTrans" cxnId="{5DB80475-D623-4AC5-BF9B-93ADE6D8ABFD}">
      <dgm:prSet/>
      <dgm:spPr/>
      <dgm:t>
        <a:bodyPr/>
        <a:lstStyle/>
        <a:p>
          <a:endParaRPr lang="en-US"/>
        </a:p>
      </dgm:t>
    </dgm:pt>
    <dgm:pt modelId="{97446C52-A267-4CE4-BC47-E702312E39BC}" type="sibTrans" cxnId="{5DB80475-D623-4AC5-BF9B-93ADE6D8ABFD}">
      <dgm:prSet/>
      <dgm:spPr/>
      <dgm:t>
        <a:bodyPr/>
        <a:lstStyle/>
        <a:p>
          <a:endParaRPr lang="en-US"/>
        </a:p>
      </dgm:t>
    </dgm:pt>
    <dgm:pt modelId="{B24A74B4-07F2-44FF-980E-E40207A86712}" type="pres">
      <dgm:prSet presAssocID="{27EA5312-2F93-471C-8B17-45BD177ED0CC}" presName="Name0" presStyleCnt="0">
        <dgm:presLayoutVars>
          <dgm:chMax val="7"/>
          <dgm:chPref val="7"/>
          <dgm:dir/>
          <dgm:animLvl val="lvl"/>
        </dgm:presLayoutVars>
      </dgm:prSet>
      <dgm:spPr/>
    </dgm:pt>
    <dgm:pt modelId="{CDA231A7-425D-44D6-A388-CE308F69B852}" type="pres">
      <dgm:prSet presAssocID="{B8867744-1E9D-4D68-AF0C-265C6002B554}" presName="Accent1" presStyleCnt="0"/>
      <dgm:spPr/>
    </dgm:pt>
    <dgm:pt modelId="{B0812234-1FDC-4693-BE85-2430506AA014}" type="pres">
      <dgm:prSet presAssocID="{B8867744-1E9D-4D68-AF0C-265C6002B554}" presName="Accent" presStyleLbl="node1" presStyleIdx="0" presStyleCnt="4"/>
      <dgm:spPr/>
    </dgm:pt>
    <dgm:pt modelId="{CEB232FE-AAA3-4DB6-BFC2-6735DD7EA809}" type="pres">
      <dgm:prSet presAssocID="{B8867744-1E9D-4D68-AF0C-265C6002B554}" presName="Parent1" presStyleLbl="revTx" presStyleIdx="0" presStyleCnt="4">
        <dgm:presLayoutVars>
          <dgm:chMax val="1"/>
          <dgm:chPref val="1"/>
          <dgm:bulletEnabled val="1"/>
        </dgm:presLayoutVars>
      </dgm:prSet>
      <dgm:spPr/>
    </dgm:pt>
    <dgm:pt modelId="{598FA577-134E-43B3-88F8-0872E56973A5}" type="pres">
      <dgm:prSet presAssocID="{7333C3BF-8D8D-439B-A40E-8AD672885692}" presName="Accent2" presStyleCnt="0"/>
      <dgm:spPr/>
    </dgm:pt>
    <dgm:pt modelId="{8D2F9BFD-FAE2-46FB-A72F-7EE747EAC655}" type="pres">
      <dgm:prSet presAssocID="{7333C3BF-8D8D-439B-A40E-8AD672885692}" presName="Accent" presStyleLbl="node1" presStyleIdx="1" presStyleCnt="4"/>
      <dgm:spPr/>
    </dgm:pt>
    <dgm:pt modelId="{164F61C8-23E8-4490-BB4B-53BE06C869B1}" type="pres">
      <dgm:prSet presAssocID="{7333C3BF-8D8D-439B-A40E-8AD672885692}" presName="Parent2" presStyleLbl="revTx" presStyleIdx="1" presStyleCnt="4">
        <dgm:presLayoutVars>
          <dgm:chMax val="1"/>
          <dgm:chPref val="1"/>
          <dgm:bulletEnabled val="1"/>
        </dgm:presLayoutVars>
      </dgm:prSet>
      <dgm:spPr/>
    </dgm:pt>
    <dgm:pt modelId="{194E39B4-A539-4AD6-8FF3-35A58C5F594F}" type="pres">
      <dgm:prSet presAssocID="{587EF4A0-D87C-44F7-B33A-40F5E2B29827}" presName="Accent3" presStyleCnt="0"/>
      <dgm:spPr/>
    </dgm:pt>
    <dgm:pt modelId="{E8CC70AE-D65B-4431-90B8-EF37F70A1E2D}" type="pres">
      <dgm:prSet presAssocID="{587EF4A0-D87C-44F7-B33A-40F5E2B29827}" presName="Accent" presStyleLbl="node1" presStyleIdx="2" presStyleCnt="4"/>
      <dgm:spPr/>
    </dgm:pt>
    <dgm:pt modelId="{97EC4DC3-2624-48A1-83AE-A85C80EDF3CF}" type="pres">
      <dgm:prSet presAssocID="{587EF4A0-D87C-44F7-B33A-40F5E2B29827}" presName="Parent3" presStyleLbl="revTx" presStyleIdx="2" presStyleCnt="4">
        <dgm:presLayoutVars>
          <dgm:chMax val="1"/>
          <dgm:chPref val="1"/>
          <dgm:bulletEnabled val="1"/>
        </dgm:presLayoutVars>
      </dgm:prSet>
      <dgm:spPr/>
    </dgm:pt>
    <dgm:pt modelId="{CDC930D0-EAEF-4AC7-8B6B-7503D0F8763B}" type="pres">
      <dgm:prSet presAssocID="{2C8EE77E-0073-4B8B-865F-D4188BE524DF}" presName="Accent4" presStyleCnt="0"/>
      <dgm:spPr/>
    </dgm:pt>
    <dgm:pt modelId="{A5C4C906-8A89-4904-95B2-F16D151337CC}" type="pres">
      <dgm:prSet presAssocID="{2C8EE77E-0073-4B8B-865F-D4188BE524DF}" presName="Accent" presStyleLbl="node1" presStyleIdx="3" presStyleCnt="4"/>
      <dgm:spPr/>
    </dgm:pt>
    <dgm:pt modelId="{03F36A4F-AFD5-4A88-9211-1CF7CD532A46}" type="pres">
      <dgm:prSet presAssocID="{2C8EE77E-0073-4B8B-865F-D4188BE524DF}" presName="Parent4" presStyleLbl="revTx" presStyleIdx="3" presStyleCnt="4">
        <dgm:presLayoutVars>
          <dgm:chMax val="1"/>
          <dgm:chPref val="1"/>
          <dgm:bulletEnabled val="1"/>
        </dgm:presLayoutVars>
      </dgm:prSet>
      <dgm:spPr/>
    </dgm:pt>
  </dgm:ptLst>
  <dgm:cxnLst>
    <dgm:cxn modelId="{BEA84318-516A-4530-96F2-5D4DD073A5EE}" type="presOf" srcId="{B8867744-1E9D-4D68-AF0C-265C6002B554}" destId="{CEB232FE-AAA3-4DB6-BFC2-6735DD7EA809}" srcOrd="0" destOrd="0" presId="urn:microsoft.com/office/officeart/2009/layout/CircleArrowProcess"/>
    <dgm:cxn modelId="{6B913E31-1839-40E7-B497-F9239956A795}" srcId="{27EA5312-2F93-471C-8B17-45BD177ED0CC}" destId="{7333C3BF-8D8D-439B-A40E-8AD672885692}" srcOrd="1" destOrd="0" parTransId="{9C8096F2-3757-42D9-9EDC-EBF7AA8FADF9}" sibTransId="{DF569397-070C-4D31-903E-FF7E18A3069A}"/>
    <dgm:cxn modelId="{5DB80475-D623-4AC5-BF9B-93ADE6D8ABFD}" srcId="{27EA5312-2F93-471C-8B17-45BD177ED0CC}" destId="{2C8EE77E-0073-4B8B-865F-D4188BE524DF}" srcOrd="3" destOrd="0" parTransId="{C68033DA-4BA3-4EA3-8EC5-9316DE485C06}" sibTransId="{97446C52-A267-4CE4-BC47-E702312E39BC}"/>
    <dgm:cxn modelId="{83B17C9C-58FD-4564-ADE0-396B9B16ADC3}" type="presOf" srcId="{2C8EE77E-0073-4B8B-865F-D4188BE524DF}" destId="{03F36A4F-AFD5-4A88-9211-1CF7CD532A46}" srcOrd="0" destOrd="0" presId="urn:microsoft.com/office/officeart/2009/layout/CircleArrowProcess"/>
    <dgm:cxn modelId="{5AD55EC3-3C3E-44AC-A2A0-F016C951E3F1}" srcId="{27EA5312-2F93-471C-8B17-45BD177ED0CC}" destId="{587EF4A0-D87C-44F7-B33A-40F5E2B29827}" srcOrd="2" destOrd="0" parTransId="{E0A1F173-406E-43A6-BFBF-0813004F51CB}" sibTransId="{2FA3FC6A-B5D9-4470-BEB3-4C67FCCE93F1}"/>
    <dgm:cxn modelId="{7F6A7FD1-0516-4368-B21E-060EAE080DA8}" type="presOf" srcId="{27EA5312-2F93-471C-8B17-45BD177ED0CC}" destId="{B24A74B4-07F2-44FF-980E-E40207A86712}" srcOrd="0" destOrd="0" presId="urn:microsoft.com/office/officeart/2009/layout/CircleArrowProcess"/>
    <dgm:cxn modelId="{5BEE2EDA-540B-4ED1-B99B-6295760B7ED0}" type="presOf" srcId="{7333C3BF-8D8D-439B-A40E-8AD672885692}" destId="{164F61C8-23E8-4490-BB4B-53BE06C869B1}" srcOrd="0" destOrd="0" presId="urn:microsoft.com/office/officeart/2009/layout/CircleArrowProcess"/>
    <dgm:cxn modelId="{7B4CEFE7-2D20-4841-8A2A-9068C16C8459}" type="presOf" srcId="{587EF4A0-D87C-44F7-B33A-40F5E2B29827}" destId="{97EC4DC3-2624-48A1-83AE-A85C80EDF3CF}" srcOrd="0" destOrd="0" presId="urn:microsoft.com/office/officeart/2009/layout/CircleArrowProcess"/>
    <dgm:cxn modelId="{573FE3E8-604D-4B24-8E96-A7B7FD9221DE}" srcId="{27EA5312-2F93-471C-8B17-45BD177ED0CC}" destId="{B8867744-1E9D-4D68-AF0C-265C6002B554}" srcOrd="0" destOrd="0" parTransId="{4B63A3A7-2131-4E9C-BE0E-D81382E7DDBF}" sibTransId="{07ACEC6D-0A49-4BBB-A47B-477656E833C2}"/>
    <dgm:cxn modelId="{A7E4E828-BE43-40A3-B3FF-7D7C56F47500}" type="presParOf" srcId="{B24A74B4-07F2-44FF-980E-E40207A86712}" destId="{CDA231A7-425D-44D6-A388-CE308F69B852}" srcOrd="0" destOrd="0" presId="urn:microsoft.com/office/officeart/2009/layout/CircleArrowProcess"/>
    <dgm:cxn modelId="{905E82D4-B277-4B6B-A5C9-23FBDA66FB9F}" type="presParOf" srcId="{CDA231A7-425D-44D6-A388-CE308F69B852}" destId="{B0812234-1FDC-4693-BE85-2430506AA014}" srcOrd="0" destOrd="0" presId="urn:microsoft.com/office/officeart/2009/layout/CircleArrowProcess"/>
    <dgm:cxn modelId="{87514E32-FD0D-4B22-8D37-EFF19D795429}" type="presParOf" srcId="{B24A74B4-07F2-44FF-980E-E40207A86712}" destId="{CEB232FE-AAA3-4DB6-BFC2-6735DD7EA809}" srcOrd="1" destOrd="0" presId="urn:microsoft.com/office/officeart/2009/layout/CircleArrowProcess"/>
    <dgm:cxn modelId="{910EEDD2-4E3D-476E-B051-6B796C9B5116}" type="presParOf" srcId="{B24A74B4-07F2-44FF-980E-E40207A86712}" destId="{598FA577-134E-43B3-88F8-0872E56973A5}" srcOrd="2" destOrd="0" presId="urn:microsoft.com/office/officeart/2009/layout/CircleArrowProcess"/>
    <dgm:cxn modelId="{85032998-BDAF-4810-B648-16E62CED4A6F}" type="presParOf" srcId="{598FA577-134E-43B3-88F8-0872E56973A5}" destId="{8D2F9BFD-FAE2-46FB-A72F-7EE747EAC655}" srcOrd="0" destOrd="0" presId="urn:microsoft.com/office/officeart/2009/layout/CircleArrowProcess"/>
    <dgm:cxn modelId="{92C5E37A-B5D2-4D39-B1EE-EAAD0DAAA499}" type="presParOf" srcId="{B24A74B4-07F2-44FF-980E-E40207A86712}" destId="{164F61C8-23E8-4490-BB4B-53BE06C869B1}" srcOrd="3" destOrd="0" presId="urn:microsoft.com/office/officeart/2009/layout/CircleArrowProcess"/>
    <dgm:cxn modelId="{00E47EC2-357B-416F-896B-EE38902CB4B7}" type="presParOf" srcId="{B24A74B4-07F2-44FF-980E-E40207A86712}" destId="{194E39B4-A539-4AD6-8FF3-35A58C5F594F}" srcOrd="4" destOrd="0" presId="urn:microsoft.com/office/officeart/2009/layout/CircleArrowProcess"/>
    <dgm:cxn modelId="{0A4253BF-0CE7-4030-8505-C2D91D773758}" type="presParOf" srcId="{194E39B4-A539-4AD6-8FF3-35A58C5F594F}" destId="{E8CC70AE-D65B-4431-90B8-EF37F70A1E2D}" srcOrd="0" destOrd="0" presId="urn:microsoft.com/office/officeart/2009/layout/CircleArrowProcess"/>
    <dgm:cxn modelId="{3E32CC23-4544-4AF3-A303-FF5E1FFCC0C2}" type="presParOf" srcId="{B24A74B4-07F2-44FF-980E-E40207A86712}" destId="{97EC4DC3-2624-48A1-83AE-A85C80EDF3CF}" srcOrd="5" destOrd="0" presId="urn:microsoft.com/office/officeart/2009/layout/CircleArrowProcess"/>
    <dgm:cxn modelId="{82182356-BE08-4543-9200-EDDDCC59F709}" type="presParOf" srcId="{B24A74B4-07F2-44FF-980E-E40207A86712}" destId="{CDC930D0-EAEF-4AC7-8B6B-7503D0F8763B}" srcOrd="6" destOrd="0" presId="urn:microsoft.com/office/officeart/2009/layout/CircleArrowProcess"/>
    <dgm:cxn modelId="{C0EFFA86-3443-4A0E-9B9D-58A0DB68B33E}" type="presParOf" srcId="{CDC930D0-EAEF-4AC7-8B6B-7503D0F8763B}" destId="{A5C4C906-8A89-4904-95B2-F16D151337CC}" srcOrd="0" destOrd="0" presId="urn:microsoft.com/office/officeart/2009/layout/CircleArrowProcess"/>
    <dgm:cxn modelId="{5F7134D0-65E5-40E9-8400-0B0CA2977058}" type="presParOf" srcId="{B24A74B4-07F2-44FF-980E-E40207A86712}" destId="{03F36A4F-AFD5-4A88-9211-1CF7CD532A46}"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0471C-4DB1-4B91-B43F-7A433E2713DD}">
      <dsp:nvSpPr>
        <dsp:cNvPr id="0" name=""/>
        <dsp:cNvSpPr/>
      </dsp:nvSpPr>
      <dsp:spPr>
        <a:xfrm>
          <a:off x="1710611" y="1135693"/>
          <a:ext cx="872076" cy="872076"/>
        </a:xfrm>
        <a:prstGeom prst="ellipse">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1838324" y="1263406"/>
        <a:ext cx="616650" cy="616650"/>
      </dsp:txXfrm>
    </dsp:sp>
    <dsp:sp modelId="{02719CFE-C805-4A36-82DD-F2475BBA72A9}">
      <dsp:nvSpPr>
        <dsp:cNvPr id="0" name=""/>
        <dsp:cNvSpPr/>
      </dsp:nvSpPr>
      <dsp:spPr>
        <a:xfrm rot="16200000">
          <a:off x="2015668" y="986431"/>
          <a:ext cx="261961" cy="36562"/>
        </a:xfrm>
        <a:custGeom>
          <a:avLst/>
          <a:gdLst/>
          <a:ahLst/>
          <a:cxnLst/>
          <a:rect l="0" t="0" r="0" b="0"/>
          <a:pathLst>
            <a:path>
              <a:moveTo>
                <a:pt x="0" y="18281"/>
              </a:moveTo>
              <a:lnTo>
                <a:pt x="261961" y="18281"/>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0100" y="998163"/>
        <a:ext cx="13098" cy="13098"/>
      </dsp:txXfrm>
    </dsp:sp>
    <dsp:sp modelId="{1B7C9C9E-21CA-43D2-8C08-1CF9AAF61C73}">
      <dsp:nvSpPr>
        <dsp:cNvPr id="0" name=""/>
        <dsp:cNvSpPr/>
      </dsp:nvSpPr>
      <dsp:spPr>
        <a:xfrm>
          <a:off x="1710611" y="1655"/>
          <a:ext cx="872076" cy="872076"/>
        </a:xfrm>
        <a:prstGeom prst="ellipse">
          <a:avLst/>
        </a:prstGeom>
        <a:solidFill>
          <a:schemeClr val="accent2">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1</a:t>
          </a:r>
        </a:p>
      </dsp:txBody>
      <dsp:txXfrm>
        <a:off x="1838324" y="129368"/>
        <a:ext cx="616650" cy="616650"/>
      </dsp:txXfrm>
    </dsp:sp>
    <dsp:sp modelId="{285D0BE6-B2B5-4980-A977-97D2D78E142B}">
      <dsp:nvSpPr>
        <dsp:cNvPr id="0" name=""/>
        <dsp:cNvSpPr/>
      </dsp:nvSpPr>
      <dsp:spPr>
        <a:xfrm>
          <a:off x="2582687" y="1553450"/>
          <a:ext cx="261961" cy="36562"/>
        </a:xfrm>
        <a:custGeom>
          <a:avLst/>
          <a:gdLst/>
          <a:ahLst/>
          <a:cxnLst/>
          <a:rect l="0" t="0" r="0" b="0"/>
          <a:pathLst>
            <a:path>
              <a:moveTo>
                <a:pt x="0" y="18281"/>
              </a:moveTo>
              <a:lnTo>
                <a:pt x="261961" y="18281"/>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7119" y="1565182"/>
        <a:ext cx="13098" cy="13098"/>
      </dsp:txXfrm>
    </dsp:sp>
    <dsp:sp modelId="{ABAE9684-31FE-40CA-B711-64EFCFEF9FEE}">
      <dsp:nvSpPr>
        <dsp:cNvPr id="0" name=""/>
        <dsp:cNvSpPr/>
      </dsp:nvSpPr>
      <dsp:spPr>
        <a:xfrm>
          <a:off x="2844649" y="1135693"/>
          <a:ext cx="872076" cy="872076"/>
        </a:xfrm>
        <a:prstGeom prst="ellipse">
          <a:avLst/>
        </a:prstGeom>
        <a:solidFill>
          <a:schemeClr val="accent3">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2</a:t>
          </a:r>
        </a:p>
      </dsp:txBody>
      <dsp:txXfrm>
        <a:off x="2972362" y="1263406"/>
        <a:ext cx="616650" cy="616650"/>
      </dsp:txXfrm>
    </dsp:sp>
    <dsp:sp modelId="{8E1290D8-6664-473C-906A-3F2868003A26}">
      <dsp:nvSpPr>
        <dsp:cNvPr id="0" name=""/>
        <dsp:cNvSpPr/>
      </dsp:nvSpPr>
      <dsp:spPr>
        <a:xfrm rot="5400000">
          <a:off x="2015668" y="2120469"/>
          <a:ext cx="261961" cy="36562"/>
        </a:xfrm>
        <a:custGeom>
          <a:avLst/>
          <a:gdLst/>
          <a:ahLst/>
          <a:cxnLst/>
          <a:rect l="0" t="0" r="0" b="0"/>
          <a:pathLst>
            <a:path>
              <a:moveTo>
                <a:pt x="0" y="18281"/>
              </a:moveTo>
              <a:lnTo>
                <a:pt x="261961" y="18281"/>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0100" y="2132201"/>
        <a:ext cx="13098" cy="13098"/>
      </dsp:txXfrm>
    </dsp:sp>
    <dsp:sp modelId="{C151226F-85F0-4380-B88E-1F867309EA51}">
      <dsp:nvSpPr>
        <dsp:cNvPr id="0" name=""/>
        <dsp:cNvSpPr/>
      </dsp:nvSpPr>
      <dsp:spPr>
        <a:xfrm>
          <a:off x="1710611" y="2269731"/>
          <a:ext cx="872076" cy="872076"/>
        </a:xfrm>
        <a:prstGeom prst="ellipse">
          <a:avLst/>
        </a:prstGeom>
        <a:solidFill>
          <a:schemeClr val="accent4">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3</a:t>
          </a:r>
        </a:p>
      </dsp:txBody>
      <dsp:txXfrm>
        <a:off x="1838324" y="2397444"/>
        <a:ext cx="616650" cy="616650"/>
      </dsp:txXfrm>
    </dsp:sp>
    <dsp:sp modelId="{9CB44E44-6EAA-4591-BBBF-97929672D62F}">
      <dsp:nvSpPr>
        <dsp:cNvPr id="0" name=""/>
        <dsp:cNvSpPr/>
      </dsp:nvSpPr>
      <dsp:spPr>
        <a:xfrm rot="10800000">
          <a:off x="1448649" y="1553450"/>
          <a:ext cx="261961" cy="36562"/>
        </a:xfrm>
        <a:custGeom>
          <a:avLst/>
          <a:gdLst/>
          <a:ahLst/>
          <a:cxnLst/>
          <a:rect l="0" t="0" r="0" b="0"/>
          <a:pathLst>
            <a:path>
              <a:moveTo>
                <a:pt x="0" y="18281"/>
              </a:moveTo>
              <a:lnTo>
                <a:pt x="261961" y="18281"/>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573081" y="1565182"/>
        <a:ext cx="13098" cy="13098"/>
      </dsp:txXfrm>
    </dsp:sp>
    <dsp:sp modelId="{D16FAB33-3CF4-4594-BFE5-B8FF917BC051}">
      <dsp:nvSpPr>
        <dsp:cNvPr id="0" name=""/>
        <dsp:cNvSpPr/>
      </dsp:nvSpPr>
      <dsp:spPr>
        <a:xfrm>
          <a:off x="576573" y="1135693"/>
          <a:ext cx="872076" cy="872076"/>
        </a:xfrm>
        <a:prstGeom prst="ellipse">
          <a:avLst/>
        </a:prstGeom>
        <a:solidFill>
          <a:schemeClr val="accent5">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704286" y="1263406"/>
        <a:ext cx="616650" cy="616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17236-F04E-4F46-9B9B-3F5ECB6D6160}">
      <dsp:nvSpPr>
        <dsp:cNvPr id="0" name=""/>
        <dsp:cNvSpPr/>
      </dsp:nvSpPr>
      <dsp:spPr>
        <a:xfrm rot="5400000">
          <a:off x="2010341" y="242349"/>
          <a:ext cx="1318810" cy="1147364"/>
        </a:xfrm>
        <a:prstGeom prst="hexagon">
          <a:avLst>
            <a:gd name="adj" fmla="val 25000"/>
            <a:gd name="vf" fmla="val 115470"/>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2274862" y="362142"/>
        <a:ext cx="789768" cy="907781"/>
      </dsp:txXfrm>
    </dsp:sp>
    <dsp:sp modelId="{0A168F87-E686-4830-9F83-5C2643FC9A87}">
      <dsp:nvSpPr>
        <dsp:cNvPr id="0" name=""/>
        <dsp:cNvSpPr/>
      </dsp:nvSpPr>
      <dsp:spPr>
        <a:xfrm>
          <a:off x="3278245" y="420389"/>
          <a:ext cx="1471792" cy="791286"/>
        </a:xfrm>
        <a:prstGeom prst="rect">
          <a:avLst/>
        </a:prstGeom>
        <a:noFill/>
        <a:ln>
          <a:noFill/>
        </a:ln>
        <a:effectLst/>
      </dsp:spPr>
      <dsp:style>
        <a:lnRef idx="0">
          <a:scrgbClr r="0" g="0" b="0"/>
        </a:lnRef>
        <a:fillRef idx="0">
          <a:scrgbClr r="0" g="0" b="0"/>
        </a:fillRef>
        <a:effectRef idx="0">
          <a:scrgbClr r="0" g="0" b="0"/>
        </a:effectRef>
        <a:fontRef idx="minor"/>
      </dsp:style>
    </dsp:sp>
    <dsp:sp modelId="{B90F3D8F-8D6C-478D-BB46-795E9E4AA096}">
      <dsp:nvSpPr>
        <dsp:cNvPr id="0" name=""/>
        <dsp:cNvSpPr/>
      </dsp:nvSpPr>
      <dsp:spPr>
        <a:xfrm rot="5400000">
          <a:off x="771186" y="242349"/>
          <a:ext cx="1318810" cy="1147364"/>
        </a:xfrm>
        <a:prstGeom prst="hexagon">
          <a:avLst>
            <a:gd name="adj" fmla="val 25000"/>
            <a:gd name="vf" fmla="val 11547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35707" y="362142"/>
        <a:ext cx="789768" cy="907781"/>
      </dsp:txXfrm>
    </dsp:sp>
    <dsp:sp modelId="{74F96EE5-3EC3-4F7F-952E-6EF3B32F83CB}">
      <dsp:nvSpPr>
        <dsp:cNvPr id="0" name=""/>
        <dsp:cNvSpPr/>
      </dsp:nvSpPr>
      <dsp:spPr>
        <a:xfrm rot="5400000">
          <a:off x="1388390" y="1361755"/>
          <a:ext cx="1318810" cy="1147364"/>
        </a:xfrm>
        <a:prstGeom prst="hexagon">
          <a:avLst>
            <a:gd name="adj" fmla="val 25000"/>
            <a:gd name="vf" fmla="val 11547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1652911" y="1481548"/>
        <a:ext cx="789768" cy="907781"/>
      </dsp:txXfrm>
    </dsp:sp>
    <dsp:sp modelId="{D40BC515-3422-4221-9467-202C75409629}">
      <dsp:nvSpPr>
        <dsp:cNvPr id="0" name=""/>
        <dsp:cNvSpPr/>
      </dsp:nvSpPr>
      <dsp:spPr>
        <a:xfrm>
          <a:off x="2320" y="1539795"/>
          <a:ext cx="1424315" cy="791286"/>
        </a:xfrm>
        <a:prstGeom prst="rect">
          <a:avLst/>
        </a:prstGeom>
        <a:noFill/>
        <a:ln>
          <a:noFill/>
        </a:ln>
        <a:effectLst/>
      </dsp:spPr>
      <dsp:style>
        <a:lnRef idx="0">
          <a:scrgbClr r="0" g="0" b="0"/>
        </a:lnRef>
        <a:fillRef idx="0">
          <a:scrgbClr r="0" g="0" b="0"/>
        </a:fillRef>
        <a:effectRef idx="0">
          <a:scrgbClr r="0" g="0" b="0"/>
        </a:effectRef>
        <a:fontRef idx="minor"/>
      </dsp:style>
    </dsp:sp>
    <dsp:sp modelId="{6877BA20-8A0D-4803-8F24-0C8AF9287619}">
      <dsp:nvSpPr>
        <dsp:cNvPr id="0" name=""/>
        <dsp:cNvSpPr/>
      </dsp:nvSpPr>
      <dsp:spPr>
        <a:xfrm rot="5400000">
          <a:off x="2627544" y="1361755"/>
          <a:ext cx="1318810" cy="1147364"/>
        </a:xfrm>
        <a:prstGeom prst="hexagon">
          <a:avLst>
            <a:gd name="adj" fmla="val 25000"/>
            <a:gd name="vf" fmla="val 11547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92065" y="1481548"/>
        <a:ext cx="789768" cy="907781"/>
      </dsp:txXfrm>
    </dsp:sp>
    <dsp:sp modelId="{BCC61FD7-299C-4401-B57F-C57002B03DB4}">
      <dsp:nvSpPr>
        <dsp:cNvPr id="0" name=""/>
        <dsp:cNvSpPr/>
      </dsp:nvSpPr>
      <dsp:spPr>
        <a:xfrm rot="5400000">
          <a:off x="2010341" y="2481162"/>
          <a:ext cx="1318810" cy="1147364"/>
        </a:xfrm>
        <a:prstGeom prst="hexagon">
          <a:avLst>
            <a:gd name="adj" fmla="val 25000"/>
            <a:gd name="vf" fmla="val 115470"/>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2274862" y="2600955"/>
        <a:ext cx="789768" cy="907781"/>
      </dsp:txXfrm>
    </dsp:sp>
    <dsp:sp modelId="{BE76C74F-9EA2-4AE7-841D-80DE67119AF5}">
      <dsp:nvSpPr>
        <dsp:cNvPr id="0" name=""/>
        <dsp:cNvSpPr/>
      </dsp:nvSpPr>
      <dsp:spPr>
        <a:xfrm>
          <a:off x="3278245" y="2659201"/>
          <a:ext cx="1471792" cy="791286"/>
        </a:xfrm>
        <a:prstGeom prst="rect">
          <a:avLst/>
        </a:prstGeom>
        <a:noFill/>
        <a:ln>
          <a:noFill/>
        </a:ln>
        <a:effectLst/>
      </dsp:spPr>
      <dsp:style>
        <a:lnRef idx="0">
          <a:scrgbClr r="0" g="0" b="0"/>
        </a:lnRef>
        <a:fillRef idx="0">
          <a:scrgbClr r="0" g="0" b="0"/>
        </a:fillRef>
        <a:effectRef idx="0">
          <a:scrgbClr r="0" g="0" b="0"/>
        </a:effectRef>
        <a:fontRef idx="minor"/>
      </dsp:style>
    </dsp:sp>
    <dsp:sp modelId="{77543A4B-CF24-4E83-919C-BC3F201797CF}">
      <dsp:nvSpPr>
        <dsp:cNvPr id="0" name=""/>
        <dsp:cNvSpPr/>
      </dsp:nvSpPr>
      <dsp:spPr>
        <a:xfrm rot="5400000">
          <a:off x="771186" y="2481162"/>
          <a:ext cx="1318810" cy="1147364"/>
        </a:xfrm>
        <a:prstGeom prst="hexagon">
          <a:avLst>
            <a:gd name="adj" fmla="val 25000"/>
            <a:gd name="vf" fmla="val 115470"/>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35707" y="2600955"/>
        <a:ext cx="789768" cy="907781"/>
      </dsp:txXfrm>
    </dsp:sp>
    <dsp:sp modelId="{6EAB99B7-79A1-422A-83E6-8F3B7E3DA8CB}">
      <dsp:nvSpPr>
        <dsp:cNvPr id="0" name=""/>
        <dsp:cNvSpPr/>
      </dsp:nvSpPr>
      <dsp:spPr>
        <a:xfrm rot="5400000">
          <a:off x="1388390" y="3600568"/>
          <a:ext cx="1318810" cy="1147364"/>
        </a:xfrm>
        <a:prstGeom prst="hexagon">
          <a:avLst>
            <a:gd name="adj" fmla="val 25000"/>
            <a:gd name="vf" fmla="val 11547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1652911" y="3720361"/>
        <a:ext cx="789768" cy="907781"/>
      </dsp:txXfrm>
    </dsp:sp>
    <dsp:sp modelId="{74B0BF60-7D23-4B9B-BC3D-1715D724FE69}">
      <dsp:nvSpPr>
        <dsp:cNvPr id="0" name=""/>
        <dsp:cNvSpPr/>
      </dsp:nvSpPr>
      <dsp:spPr>
        <a:xfrm>
          <a:off x="2320" y="3778607"/>
          <a:ext cx="1424315" cy="791286"/>
        </a:xfrm>
        <a:prstGeom prst="rect">
          <a:avLst/>
        </a:prstGeom>
        <a:noFill/>
        <a:ln>
          <a:noFill/>
        </a:ln>
        <a:effectLst/>
      </dsp:spPr>
      <dsp:style>
        <a:lnRef idx="0">
          <a:scrgbClr r="0" g="0" b="0"/>
        </a:lnRef>
        <a:fillRef idx="0">
          <a:scrgbClr r="0" g="0" b="0"/>
        </a:fillRef>
        <a:effectRef idx="0">
          <a:scrgbClr r="0" g="0" b="0"/>
        </a:effectRef>
        <a:fontRef idx="minor"/>
      </dsp:style>
    </dsp:sp>
    <dsp:sp modelId="{0234AA23-C116-457A-8B67-4E5CFEFC4AD2}">
      <dsp:nvSpPr>
        <dsp:cNvPr id="0" name=""/>
        <dsp:cNvSpPr/>
      </dsp:nvSpPr>
      <dsp:spPr>
        <a:xfrm rot="5400000">
          <a:off x="2627544" y="3600568"/>
          <a:ext cx="1318810" cy="1147364"/>
        </a:xfrm>
        <a:prstGeom prst="hexagon">
          <a:avLst>
            <a:gd name="adj" fmla="val 25000"/>
            <a:gd name="vf" fmla="val 11547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92065" y="3720361"/>
        <a:ext cx="789768" cy="907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17236-F04E-4F46-9B9B-3F5ECB6D6160}">
      <dsp:nvSpPr>
        <dsp:cNvPr id="0" name=""/>
        <dsp:cNvSpPr/>
      </dsp:nvSpPr>
      <dsp:spPr>
        <a:xfrm rot="5400000">
          <a:off x="2010341" y="242349"/>
          <a:ext cx="1318810" cy="1147364"/>
        </a:xfrm>
        <a:prstGeom prst="hexagon">
          <a:avLst>
            <a:gd name="adj" fmla="val 25000"/>
            <a:gd name="vf" fmla="val 115470"/>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2274862" y="362142"/>
        <a:ext cx="789768" cy="907781"/>
      </dsp:txXfrm>
    </dsp:sp>
    <dsp:sp modelId="{0A168F87-E686-4830-9F83-5C2643FC9A87}">
      <dsp:nvSpPr>
        <dsp:cNvPr id="0" name=""/>
        <dsp:cNvSpPr/>
      </dsp:nvSpPr>
      <dsp:spPr>
        <a:xfrm>
          <a:off x="3278245" y="420389"/>
          <a:ext cx="1471792" cy="791286"/>
        </a:xfrm>
        <a:prstGeom prst="rect">
          <a:avLst/>
        </a:prstGeom>
        <a:noFill/>
        <a:ln>
          <a:noFill/>
        </a:ln>
        <a:effectLst/>
      </dsp:spPr>
      <dsp:style>
        <a:lnRef idx="0">
          <a:scrgbClr r="0" g="0" b="0"/>
        </a:lnRef>
        <a:fillRef idx="0">
          <a:scrgbClr r="0" g="0" b="0"/>
        </a:fillRef>
        <a:effectRef idx="0">
          <a:scrgbClr r="0" g="0" b="0"/>
        </a:effectRef>
        <a:fontRef idx="minor"/>
      </dsp:style>
    </dsp:sp>
    <dsp:sp modelId="{B90F3D8F-8D6C-478D-BB46-795E9E4AA096}">
      <dsp:nvSpPr>
        <dsp:cNvPr id="0" name=""/>
        <dsp:cNvSpPr/>
      </dsp:nvSpPr>
      <dsp:spPr>
        <a:xfrm rot="5400000">
          <a:off x="764119" y="260549"/>
          <a:ext cx="1318810" cy="1147364"/>
        </a:xfrm>
        <a:prstGeom prst="hexagon">
          <a:avLst>
            <a:gd name="adj" fmla="val 25000"/>
            <a:gd name="vf" fmla="val 11547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28640" y="380342"/>
        <a:ext cx="789768" cy="907781"/>
      </dsp:txXfrm>
    </dsp:sp>
    <dsp:sp modelId="{74F96EE5-3EC3-4F7F-952E-6EF3B32F83CB}">
      <dsp:nvSpPr>
        <dsp:cNvPr id="0" name=""/>
        <dsp:cNvSpPr/>
      </dsp:nvSpPr>
      <dsp:spPr>
        <a:xfrm rot="5400000">
          <a:off x="1388390" y="1361755"/>
          <a:ext cx="1318810" cy="1147364"/>
        </a:xfrm>
        <a:prstGeom prst="hexagon">
          <a:avLst>
            <a:gd name="adj" fmla="val 25000"/>
            <a:gd name="vf" fmla="val 11547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1652911" y="1481548"/>
        <a:ext cx="789768" cy="907781"/>
      </dsp:txXfrm>
    </dsp:sp>
    <dsp:sp modelId="{D40BC515-3422-4221-9467-202C75409629}">
      <dsp:nvSpPr>
        <dsp:cNvPr id="0" name=""/>
        <dsp:cNvSpPr/>
      </dsp:nvSpPr>
      <dsp:spPr>
        <a:xfrm>
          <a:off x="2320" y="1539795"/>
          <a:ext cx="1424315" cy="791286"/>
        </a:xfrm>
        <a:prstGeom prst="rect">
          <a:avLst/>
        </a:prstGeom>
        <a:noFill/>
        <a:ln>
          <a:noFill/>
        </a:ln>
        <a:effectLst/>
      </dsp:spPr>
      <dsp:style>
        <a:lnRef idx="0">
          <a:scrgbClr r="0" g="0" b="0"/>
        </a:lnRef>
        <a:fillRef idx="0">
          <a:scrgbClr r="0" g="0" b="0"/>
        </a:fillRef>
        <a:effectRef idx="0">
          <a:scrgbClr r="0" g="0" b="0"/>
        </a:effectRef>
        <a:fontRef idx="minor"/>
      </dsp:style>
    </dsp:sp>
    <dsp:sp modelId="{6877BA20-8A0D-4803-8F24-0C8AF9287619}">
      <dsp:nvSpPr>
        <dsp:cNvPr id="0" name=""/>
        <dsp:cNvSpPr/>
      </dsp:nvSpPr>
      <dsp:spPr>
        <a:xfrm rot="5400000">
          <a:off x="2627544" y="1361755"/>
          <a:ext cx="1318810" cy="1147364"/>
        </a:xfrm>
        <a:prstGeom prst="hexagon">
          <a:avLst>
            <a:gd name="adj" fmla="val 25000"/>
            <a:gd name="vf" fmla="val 11547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92065" y="1481548"/>
        <a:ext cx="789768" cy="907781"/>
      </dsp:txXfrm>
    </dsp:sp>
    <dsp:sp modelId="{BCC61FD7-299C-4401-B57F-C57002B03DB4}">
      <dsp:nvSpPr>
        <dsp:cNvPr id="0" name=""/>
        <dsp:cNvSpPr/>
      </dsp:nvSpPr>
      <dsp:spPr>
        <a:xfrm rot="5400000">
          <a:off x="2010341" y="2481162"/>
          <a:ext cx="1318810" cy="1147364"/>
        </a:xfrm>
        <a:prstGeom prst="hexagon">
          <a:avLst>
            <a:gd name="adj" fmla="val 25000"/>
            <a:gd name="vf" fmla="val 115470"/>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2274862" y="2600955"/>
        <a:ext cx="789768" cy="907781"/>
      </dsp:txXfrm>
    </dsp:sp>
    <dsp:sp modelId="{BE76C74F-9EA2-4AE7-841D-80DE67119AF5}">
      <dsp:nvSpPr>
        <dsp:cNvPr id="0" name=""/>
        <dsp:cNvSpPr/>
      </dsp:nvSpPr>
      <dsp:spPr>
        <a:xfrm>
          <a:off x="3278245" y="2659201"/>
          <a:ext cx="1471792" cy="791286"/>
        </a:xfrm>
        <a:prstGeom prst="rect">
          <a:avLst/>
        </a:prstGeom>
        <a:noFill/>
        <a:ln>
          <a:noFill/>
        </a:ln>
        <a:effectLst/>
      </dsp:spPr>
      <dsp:style>
        <a:lnRef idx="0">
          <a:scrgbClr r="0" g="0" b="0"/>
        </a:lnRef>
        <a:fillRef idx="0">
          <a:scrgbClr r="0" g="0" b="0"/>
        </a:fillRef>
        <a:effectRef idx="0">
          <a:scrgbClr r="0" g="0" b="0"/>
        </a:effectRef>
        <a:fontRef idx="minor"/>
      </dsp:style>
    </dsp:sp>
    <dsp:sp modelId="{77543A4B-CF24-4E83-919C-BC3F201797CF}">
      <dsp:nvSpPr>
        <dsp:cNvPr id="0" name=""/>
        <dsp:cNvSpPr/>
      </dsp:nvSpPr>
      <dsp:spPr>
        <a:xfrm rot="5400000">
          <a:off x="771186" y="2481162"/>
          <a:ext cx="1318810" cy="1147364"/>
        </a:xfrm>
        <a:prstGeom prst="hexagon">
          <a:avLst>
            <a:gd name="adj" fmla="val 25000"/>
            <a:gd name="vf" fmla="val 115470"/>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35707" y="2600955"/>
        <a:ext cx="789768" cy="907781"/>
      </dsp:txXfrm>
    </dsp:sp>
    <dsp:sp modelId="{6EAB99B7-79A1-422A-83E6-8F3B7E3DA8CB}">
      <dsp:nvSpPr>
        <dsp:cNvPr id="0" name=""/>
        <dsp:cNvSpPr/>
      </dsp:nvSpPr>
      <dsp:spPr>
        <a:xfrm rot="5400000">
          <a:off x="1388390" y="3600568"/>
          <a:ext cx="1318810" cy="1147364"/>
        </a:xfrm>
        <a:prstGeom prst="hexagon">
          <a:avLst>
            <a:gd name="adj" fmla="val 25000"/>
            <a:gd name="vf" fmla="val 11547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1652911" y="3720361"/>
        <a:ext cx="789768" cy="907781"/>
      </dsp:txXfrm>
    </dsp:sp>
    <dsp:sp modelId="{74B0BF60-7D23-4B9B-BC3D-1715D724FE69}">
      <dsp:nvSpPr>
        <dsp:cNvPr id="0" name=""/>
        <dsp:cNvSpPr/>
      </dsp:nvSpPr>
      <dsp:spPr>
        <a:xfrm>
          <a:off x="2320" y="3778607"/>
          <a:ext cx="1424315" cy="791286"/>
        </a:xfrm>
        <a:prstGeom prst="rect">
          <a:avLst/>
        </a:prstGeom>
        <a:noFill/>
        <a:ln>
          <a:noFill/>
        </a:ln>
        <a:effectLst/>
      </dsp:spPr>
      <dsp:style>
        <a:lnRef idx="0">
          <a:scrgbClr r="0" g="0" b="0"/>
        </a:lnRef>
        <a:fillRef idx="0">
          <a:scrgbClr r="0" g="0" b="0"/>
        </a:fillRef>
        <a:effectRef idx="0">
          <a:scrgbClr r="0" g="0" b="0"/>
        </a:effectRef>
        <a:fontRef idx="minor"/>
      </dsp:style>
    </dsp:sp>
    <dsp:sp modelId="{0234AA23-C116-457A-8B67-4E5CFEFC4AD2}">
      <dsp:nvSpPr>
        <dsp:cNvPr id="0" name=""/>
        <dsp:cNvSpPr/>
      </dsp:nvSpPr>
      <dsp:spPr>
        <a:xfrm rot="5400000">
          <a:off x="2627544" y="3600568"/>
          <a:ext cx="1318810" cy="1147364"/>
        </a:xfrm>
        <a:prstGeom prst="hexagon">
          <a:avLst>
            <a:gd name="adj" fmla="val 25000"/>
            <a:gd name="vf" fmla="val 11547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92065" y="3720361"/>
        <a:ext cx="789768" cy="907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7AB0B-9638-4730-A802-EADDC3D00A67}">
      <dsp:nvSpPr>
        <dsp:cNvPr id="0" name=""/>
        <dsp:cNvSpPr/>
      </dsp:nvSpPr>
      <dsp:spPr>
        <a:xfrm>
          <a:off x="0" y="391527"/>
          <a:ext cx="11640065" cy="579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0EBEB0-EE09-44E2-9C2D-9EBBD03E4E28}">
      <dsp:nvSpPr>
        <dsp:cNvPr id="0" name=""/>
        <dsp:cNvSpPr/>
      </dsp:nvSpPr>
      <dsp:spPr>
        <a:xfrm>
          <a:off x="582003" y="52047"/>
          <a:ext cx="10890433" cy="678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977" tIns="0" rIns="30797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1957  Community College &amp; Industrial  Education Center Acts </a:t>
          </a:r>
          <a:r>
            <a:rPr lang="en-US" sz="2000" b="1" kern="1200" dirty="0">
              <a:solidFill>
                <a:schemeClr val="tx1"/>
              </a:solidFill>
            </a:rPr>
            <a:t>(SBOE)</a:t>
          </a:r>
        </a:p>
      </dsp:txBody>
      <dsp:txXfrm>
        <a:off x="615147" y="85191"/>
        <a:ext cx="10824145" cy="612672"/>
      </dsp:txXfrm>
    </dsp:sp>
    <dsp:sp modelId="{8F608474-D37A-405F-A795-36159E74D63D}">
      <dsp:nvSpPr>
        <dsp:cNvPr id="0" name=""/>
        <dsp:cNvSpPr/>
      </dsp:nvSpPr>
      <dsp:spPr>
        <a:xfrm>
          <a:off x="0" y="1453064"/>
          <a:ext cx="11640065" cy="5796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693325-234B-4969-91F6-D32392DCE35C}">
      <dsp:nvSpPr>
        <dsp:cNvPr id="0" name=""/>
        <dsp:cNvSpPr/>
      </dsp:nvSpPr>
      <dsp:spPr>
        <a:xfrm>
          <a:off x="582003" y="1087091"/>
          <a:ext cx="10296603" cy="69721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977" tIns="0" rIns="30797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1981  State Board of Community Colleges established  </a:t>
          </a:r>
        </a:p>
      </dsp:txBody>
      <dsp:txXfrm>
        <a:off x="616038" y="1121126"/>
        <a:ext cx="10228533" cy="629147"/>
      </dsp:txXfrm>
    </dsp:sp>
    <dsp:sp modelId="{496C5A00-D6A3-45E1-B53E-E1A80430401D}">
      <dsp:nvSpPr>
        <dsp:cNvPr id="0" name=""/>
        <dsp:cNvSpPr/>
      </dsp:nvSpPr>
      <dsp:spPr>
        <a:xfrm>
          <a:off x="0" y="2496344"/>
          <a:ext cx="11640065" cy="5796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B244F8-E58E-4EB5-9CBA-16B2FD6F137D}">
      <dsp:nvSpPr>
        <dsp:cNvPr id="0" name=""/>
        <dsp:cNvSpPr/>
      </dsp:nvSpPr>
      <dsp:spPr>
        <a:xfrm>
          <a:off x="582003" y="2156864"/>
          <a:ext cx="9810328" cy="6789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977" tIns="0" rIns="30797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1996  Re-engineering &amp; CAA 1.0 (UNC articulation)</a:t>
          </a:r>
        </a:p>
      </dsp:txBody>
      <dsp:txXfrm>
        <a:off x="615147" y="2190008"/>
        <a:ext cx="9744040" cy="612672"/>
      </dsp:txXfrm>
    </dsp:sp>
    <dsp:sp modelId="{885D78C9-4D93-471D-A4DE-B59A61CAEBC4}">
      <dsp:nvSpPr>
        <dsp:cNvPr id="0" name=""/>
        <dsp:cNvSpPr/>
      </dsp:nvSpPr>
      <dsp:spPr>
        <a:xfrm>
          <a:off x="0" y="3539624"/>
          <a:ext cx="11640065" cy="5796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5EDC9-336F-4012-B4A0-4053E4DED8FE}">
      <dsp:nvSpPr>
        <dsp:cNvPr id="0" name=""/>
        <dsp:cNvSpPr/>
      </dsp:nvSpPr>
      <dsp:spPr>
        <a:xfrm>
          <a:off x="598479" y="3190673"/>
          <a:ext cx="8498085" cy="6789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977" tIns="0" rIns="30797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2010  </a:t>
          </a:r>
          <a:r>
            <a:rPr lang="en-US" sz="2800" b="1" kern="1200" dirty="0" err="1">
              <a:solidFill>
                <a:schemeClr val="tx1"/>
              </a:solidFill>
            </a:rPr>
            <a:t>SuccessNC</a:t>
          </a:r>
          <a:r>
            <a:rPr lang="en-US" sz="2800" b="1" kern="1200" dirty="0">
              <a:solidFill>
                <a:schemeClr val="tx1"/>
              </a:solidFill>
            </a:rPr>
            <a:t> Strategic Plan &amp; CAA 2.0</a:t>
          </a:r>
        </a:p>
      </dsp:txBody>
      <dsp:txXfrm>
        <a:off x="631623" y="3223817"/>
        <a:ext cx="8431797" cy="612672"/>
      </dsp:txXfrm>
    </dsp:sp>
    <dsp:sp modelId="{BAD30525-946B-4CBF-9861-48F9E4CEAECC}">
      <dsp:nvSpPr>
        <dsp:cNvPr id="0" name=""/>
        <dsp:cNvSpPr/>
      </dsp:nvSpPr>
      <dsp:spPr>
        <a:xfrm>
          <a:off x="0" y="4582904"/>
          <a:ext cx="11640065" cy="579600"/>
        </a:xfrm>
        <a:prstGeom prst="rect">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5365AC-D168-4EE5-B7D1-D6EA40976DB0}">
      <dsp:nvSpPr>
        <dsp:cNvPr id="0" name=""/>
        <dsp:cNvSpPr/>
      </dsp:nvSpPr>
      <dsp:spPr>
        <a:xfrm>
          <a:off x="598479" y="4226946"/>
          <a:ext cx="8309132" cy="6789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977" tIns="0" rIns="30797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2018  NC Guided Pathways to Success (NC GPS)</a:t>
          </a:r>
        </a:p>
      </dsp:txBody>
      <dsp:txXfrm>
        <a:off x="631623" y="4260090"/>
        <a:ext cx="8242844"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17236-F04E-4F46-9B9B-3F5ECB6D6160}">
      <dsp:nvSpPr>
        <dsp:cNvPr id="0" name=""/>
        <dsp:cNvSpPr/>
      </dsp:nvSpPr>
      <dsp:spPr>
        <a:xfrm rot="5400000">
          <a:off x="2083965" y="254921"/>
          <a:ext cx="1367109" cy="1189384"/>
        </a:xfrm>
        <a:prstGeom prst="hexagon">
          <a:avLst>
            <a:gd name="adj" fmla="val 25000"/>
            <a:gd name="vf" fmla="val 115470"/>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a:t>?</a:t>
          </a:r>
          <a:endParaRPr lang="en-US" sz="9600" b="1" kern="1200" dirty="0"/>
        </a:p>
      </dsp:txBody>
      <dsp:txXfrm rot="-5400000">
        <a:off x="2358173" y="379100"/>
        <a:ext cx="818692" cy="941027"/>
      </dsp:txXfrm>
    </dsp:sp>
    <dsp:sp modelId="{0A168F87-E686-4830-9F83-5C2643FC9A87}">
      <dsp:nvSpPr>
        <dsp:cNvPr id="0" name=""/>
        <dsp:cNvSpPr/>
      </dsp:nvSpPr>
      <dsp:spPr>
        <a:xfrm>
          <a:off x="3398304" y="439480"/>
          <a:ext cx="1525693" cy="820265"/>
        </a:xfrm>
        <a:prstGeom prst="rect">
          <a:avLst/>
        </a:prstGeom>
        <a:noFill/>
        <a:ln>
          <a:noFill/>
        </a:ln>
        <a:effectLst/>
      </dsp:spPr>
      <dsp:style>
        <a:lnRef idx="0">
          <a:scrgbClr r="0" g="0" b="0"/>
        </a:lnRef>
        <a:fillRef idx="0">
          <a:scrgbClr r="0" g="0" b="0"/>
        </a:fillRef>
        <a:effectRef idx="0">
          <a:scrgbClr r="0" g="0" b="0"/>
        </a:effectRef>
        <a:fontRef idx="minor"/>
      </dsp:style>
    </dsp:sp>
    <dsp:sp modelId="{B90F3D8F-8D6C-478D-BB46-795E9E4AA096}">
      <dsp:nvSpPr>
        <dsp:cNvPr id="0" name=""/>
        <dsp:cNvSpPr/>
      </dsp:nvSpPr>
      <dsp:spPr>
        <a:xfrm rot="5400000">
          <a:off x="799430" y="254921"/>
          <a:ext cx="1367109" cy="1189384"/>
        </a:xfrm>
        <a:prstGeom prst="hexagon">
          <a:avLst>
            <a:gd name="adj" fmla="val 25000"/>
            <a:gd name="vf" fmla="val 11547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73638" y="379100"/>
        <a:ext cx="818692" cy="941027"/>
      </dsp:txXfrm>
    </dsp:sp>
    <dsp:sp modelId="{74F96EE5-3EC3-4F7F-952E-6EF3B32F83CB}">
      <dsp:nvSpPr>
        <dsp:cNvPr id="0" name=""/>
        <dsp:cNvSpPr/>
      </dsp:nvSpPr>
      <dsp:spPr>
        <a:xfrm rot="5400000">
          <a:off x="1439237" y="1415323"/>
          <a:ext cx="1367109" cy="1189384"/>
        </a:xfrm>
        <a:prstGeom prst="hexagon">
          <a:avLst>
            <a:gd name="adj" fmla="val 25000"/>
            <a:gd name="vf" fmla="val 11547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1713445" y="1539502"/>
        <a:ext cx="818692" cy="941027"/>
      </dsp:txXfrm>
    </dsp:sp>
    <dsp:sp modelId="{D40BC515-3422-4221-9467-202C75409629}">
      <dsp:nvSpPr>
        <dsp:cNvPr id="0" name=""/>
        <dsp:cNvSpPr/>
      </dsp:nvSpPr>
      <dsp:spPr>
        <a:xfrm>
          <a:off x="2405" y="1599883"/>
          <a:ext cx="1476477" cy="820265"/>
        </a:xfrm>
        <a:prstGeom prst="rect">
          <a:avLst/>
        </a:prstGeom>
        <a:noFill/>
        <a:ln>
          <a:noFill/>
        </a:ln>
        <a:effectLst/>
      </dsp:spPr>
      <dsp:style>
        <a:lnRef idx="0">
          <a:scrgbClr r="0" g="0" b="0"/>
        </a:lnRef>
        <a:fillRef idx="0">
          <a:scrgbClr r="0" g="0" b="0"/>
        </a:fillRef>
        <a:effectRef idx="0">
          <a:scrgbClr r="0" g="0" b="0"/>
        </a:effectRef>
        <a:fontRef idx="minor"/>
      </dsp:style>
    </dsp:sp>
    <dsp:sp modelId="{6877BA20-8A0D-4803-8F24-0C8AF9287619}">
      <dsp:nvSpPr>
        <dsp:cNvPr id="0" name=""/>
        <dsp:cNvSpPr/>
      </dsp:nvSpPr>
      <dsp:spPr>
        <a:xfrm rot="5400000">
          <a:off x="2723773" y="1415323"/>
          <a:ext cx="1367109" cy="1189384"/>
        </a:xfrm>
        <a:prstGeom prst="hexagon">
          <a:avLst>
            <a:gd name="adj" fmla="val 25000"/>
            <a:gd name="vf" fmla="val 11547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997981" y="1539502"/>
        <a:ext cx="818692" cy="941027"/>
      </dsp:txXfrm>
    </dsp:sp>
    <dsp:sp modelId="{BCC61FD7-299C-4401-B57F-C57002B03DB4}">
      <dsp:nvSpPr>
        <dsp:cNvPr id="0" name=""/>
        <dsp:cNvSpPr/>
      </dsp:nvSpPr>
      <dsp:spPr>
        <a:xfrm rot="5400000">
          <a:off x="2083965" y="2575725"/>
          <a:ext cx="1367109" cy="1189384"/>
        </a:xfrm>
        <a:prstGeom prst="hexagon">
          <a:avLst>
            <a:gd name="adj" fmla="val 25000"/>
            <a:gd name="vf" fmla="val 115470"/>
          </a:avLst>
        </a:prstGeom>
        <a:gradFill rotWithShape="0">
          <a:gsLst>
            <a:gs pos="0">
              <a:schemeClr val="accent6">
                <a:hueOff val="0"/>
                <a:satOff val="0"/>
                <a:lumOff val="0"/>
                <a:alphaOff val="0"/>
              </a:schemeClr>
            </a:gs>
            <a:gs pos="90000">
              <a:schemeClr val="accent6">
                <a:hueOff val="0"/>
                <a:satOff val="0"/>
                <a:lumOff val="0"/>
                <a:alphaOff val="0"/>
                <a:shade val="100000"/>
                <a:satMod val="105000"/>
              </a:schemeClr>
            </a:gs>
            <a:gs pos="100000">
              <a:schemeClr val="accent6">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2358173" y="2699904"/>
        <a:ext cx="818692" cy="941027"/>
      </dsp:txXfrm>
    </dsp:sp>
    <dsp:sp modelId="{BE76C74F-9EA2-4AE7-841D-80DE67119AF5}">
      <dsp:nvSpPr>
        <dsp:cNvPr id="0" name=""/>
        <dsp:cNvSpPr/>
      </dsp:nvSpPr>
      <dsp:spPr>
        <a:xfrm>
          <a:off x="3398304" y="2760285"/>
          <a:ext cx="1525693" cy="820265"/>
        </a:xfrm>
        <a:prstGeom prst="rect">
          <a:avLst/>
        </a:prstGeom>
        <a:noFill/>
        <a:ln>
          <a:noFill/>
        </a:ln>
        <a:effectLst/>
      </dsp:spPr>
      <dsp:style>
        <a:lnRef idx="0">
          <a:scrgbClr r="0" g="0" b="0"/>
        </a:lnRef>
        <a:fillRef idx="0">
          <a:scrgbClr r="0" g="0" b="0"/>
        </a:fillRef>
        <a:effectRef idx="0">
          <a:scrgbClr r="0" g="0" b="0"/>
        </a:effectRef>
        <a:fontRef idx="minor"/>
      </dsp:style>
    </dsp:sp>
    <dsp:sp modelId="{77543A4B-CF24-4E83-919C-BC3F201797CF}">
      <dsp:nvSpPr>
        <dsp:cNvPr id="0" name=""/>
        <dsp:cNvSpPr/>
      </dsp:nvSpPr>
      <dsp:spPr>
        <a:xfrm rot="5400000">
          <a:off x="799430" y="2575725"/>
          <a:ext cx="1367109" cy="1189384"/>
        </a:xfrm>
        <a:prstGeom prst="hexagon">
          <a:avLst>
            <a:gd name="adj" fmla="val 25000"/>
            <a:gd name="vf" fmla="val 115470"/>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73638" y="2699904"/>
        <a:ext cx="818692" cy="941027"/>
      </dsp:txXfrm>
    </dsp:sp>
    <dsp:sp modelId="{6EAB99B7-79A1-422A-83E6-8F3B7E3DA8CB}">
      <dsp:nvSpPr>
        <dsp:cNvPr id="0" name=""/>
        <dsp:cNvSpPr/>
      </dsp:nvSpPr>
      <dsp:spPr>
        <a:xfrm rot="5400000">
          <a:off x="1439237" y="3736127"/>
          <a:ext cx="1367109" cy="1189384"/>
        </a:xfrm>
        <a:prstGeom prst="hexagon">
          <a:avLst>
            <a:gd name="adj" fmla="val 25000"/>
            <a:gd name="vf" fmla="val 11547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sz="9600" b="1" kern="1200" dirty="0"/>
            <a:t>?</a:t>
          </a:r>
        </a:p>
      </dsp:txBody>
      <dsp:txXfrm rot="-5400000">
        <a:off x="1713445" y="3860306"/>
        <a:ext cx="818692" cy="941027"/>
      </dsp:txXfrm>
    </dsp:sp>
    <dsp:sp modelId="{74B0BF60-7D23-4B9B-BC3D-1715D724FE69}">
      <dsp:nvSpPr>
        <dsp:cNvPr id="0" name=""/>
        <dsp:cNvSpPr/>
      </dsp:nvSpPr>
      <dsp:spPr>
        <a:xfrm>
          <a:off x="2405" y="3920687"/>
          <a:ext cx="1476477" cy="820265"/>
        </a:xfrm>
        <a:prstGeom prst="rect">
          <a:avLst/>
        </a:prstGeom>
        <a:noFill/>
        <a:ln>
          <a:noFill/>
        </a:ln>
        <a:effectLst/>
      </dsp:spPr>
      <dsp:style>
        <a:lnRef idx="0">
          <a:scrgbClr r="0" g="0" b="0"/>
        </a:lnRef>
        <a:fillRef idx="0">
          <a:scrgbClr r="0" g="0" b="0"/>
        </a:fillRef>
        <a:effectRef idx="0">
          <a:scrgbClr r="0" g="0" b="0"/>
        </a:effectRef>
        <a:fontRef idx="minor"/>
      </dsp:style>
    </dsp:sp>
    <dsp:sp modelId="{0234AA23-C116-457A-8B67-4E5CFEFC4AD2}">
      <dsp:nvSpPr>
        <dsp:cNvPr id="0" name=""/>
        <dsp:cNvSpPr/>
      </dsp:nvSpPr>
      <dsp:spPr>
        <a:xfrm rot="5400000">
          <a:off x="2723773" y="3736127"/>
          <a:ext cx="1367109" cy="1189384"/>
        </a:xfrm>
        <a:prstGeom prst="hexagon">
          <a:avLst>
            <a:gd name="adj" fmla="val 25000"/>
            <a:gd name="vf" fmla="val 11547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997981" y="3860306"/>
        <a:ext cx="818692" cy="941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12234-1FDC-4693-BE85-2430506AA014}">
      <dsp:nvSpPr>
        <dsp:cNvPr id="0" name=""/>
        <dsp:cNvSpPr/>
      </dsp:nvSpPr>
      <dsp:spPr>
        <a:xfrm>
          <a:off x="1085928" y="597533"/>
          <a:ext cx="1882629" cy="1882821"/>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EB232FE-AAA3-4DB6-BFC2-6735DD7EA809}">
      <dsp:nvSpPr>
        <dsp:cNvPr id="0" name=""/>
        <dsp:cNvSpPr/>
      </dsp:nvSpPr>
      <dsp:spPr>
        <a:xfrm>
          <a:off x="1501583" y="1279063"/>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S</a:t>
          </a:r>
        </a:p>
      </dsp:txBody>
      <dsp:txXfrm>
        <a:off x="1501583" y="1279063"/>
        <a:ext cx="1050614" cy="525252"/>
      </dsp:txXfrm>
    </dsp:sp>
    <dsp:sp modelId="{8D2F9BFD-FAE2-46FB-A72F-7EE747EAC655}">
      <dsp:nvSpPr>
        <dsp:cNvPr id="0" name=""/>
        <dsp:cNvSpPr/>
      </dsp:nvSpPr>
      <dsp:spPr>
        <a:xfrm>
          <a:off x="562917" y="1679494"/>
          <a:ext cx="1882629" cy="1882821"/>
        </a:xfrm>
        <a:prstGeom prst="leftCircularArrow">
          <a:avLst>
            <a:gd name="adj1" fmla="val 10980"/>
            <a:gd name="adj2" fmla="val 1142322"/>
            <a:gd name="adj3" fmla="val 6300000"/>
            <a:gd name="adj4" fmla="val 18900000"/>
            <a:gd name="adj5" fmla="val 12500"/>
          </a:avLst>
        </a:prstGeom>
        <a:gradFill rotWithShape="0">
          <a:gsLst>
            <a:gs pos="0">
              <a:schemeClr val="accent5">
                <a:hueOff val="262483"/>
                <a:satOff val="14096"/>
                <a:lumOff val="-5098"/>
                <a:alphaOff val="0"/>
              </a:schemeClr>
            </a:gs>
            <a:gs pos="90000">
              <a:schemeClr val="accent5">
                <a:hueOff val="262483"/>
                <a:satOff val="14096"/>
                <a:lumOff val="-5098"/>
                <a:alphaOff val="0"/>
                <a:shade val="100000"/>
                <a:satMod val="105000"/>
              </a:schemeClr>
            </a:gs>
            <a:gs pos="100000">
              <a:schemeClr val="accent5">
                <a:hueOff val="262483"/>
                <a:satOff val="14096"/>
                <a:lumOff val="-5098"/>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64F61C8-23E8-4490-BB4B-53BE06C869B1}">
      <dsp:nvSpPr>
        <dsp:cNvPr id="0" name=""/>
        <dsp:cNvSpPr/>
      </dsp:nvSpPr>
      <dsp:spPr>
        <a:xfrm>
          <a:off x="976453" y="2363021"/>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O</a:t>
          </a:r>
          <a:endParaRPr lang="en-US" sz="7200" kern="1200" dirty="0"/>
        </a:p>
      </dsp:txBody>
      <dsp:txXfrm>
        <a:off x="976453" y="2363021"/>
        <a:ext cx="1050614" cy="525252"/>
      </dsp:txXfrm>
    </dsp:sp>
    <dsp:sp modelId="{E8CC70AE-D65B-4431-90B8-EF37F70A1E2D}">
      <dsp:nvSpPr>
        <dsp:cNvPr id="0" name=""/>
        <dsp:cNvSpPr/>
      </dsp:nvSpPr>
      <dsp:spPr>
        <a:xfrm>
          <a:off x="1085928" y="2765449"/>
          <a:ext cx="1882629" cy="1882821"/>
        </a:xfrm>
        <a:prstGeom prst="circularArrow">
          <a:avLst>
            <a:gd name="adj1" fmla="val 10980"/>
            <a:gd name="adj2" fmla="val 1142322"/>
            <a:gd name="adj3" fmla="val 4500000"/>
            <a:gd name="adj4" fmla="val 13500000"/>
            <a:gd name="adj5" fmla="val 12500"/>
          </a:avLst>
        </a:prstGeom>
        <a:gradFill rotWithShape="0">
          <a:gsLst>
            <a:gs pos="0">
              <a:schemeClr val="accent5">
                <a:hueOff val="524966"/>
                <a:satOff val="28192"/>
                <a:lumOff val="-10196"/>
                <a:alphaOff val="0"/>
              </a:schemeClr>
            </a:gs>
            <a:gs pos="90000">
              <a:schemeClr val="accent5">
                <a:hueOff val="524966"/>
                <a:satOff val="28192"/>
                <a:lumOff val="-10196"/>
                <a:alphaOff val="0"/>
                <a:shade val="100000"/>
                <a:satMod val="105000"/>
              </a:schemeClr>
            </a:gs>
            <a:gs pos="100000">
              <a:schemeClr val="accent5">
                <a:hueOff val="524966"/>
                <a:satOff val="28192"/>
                <a:lumOff val="-10196"/>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7EC4DC3-2624-48A1-83AE-A85C80EDF3CF}">
      <dsp:nvSpPr>
        <dsp:cNvPr id="0" name=""/>
        <dsp:cNvSpPr/>
      </dsp:nvSpPr>
      <dsp:spPr>
        <a:xfrm>
          <a:off x="1501583" y="3446979"/>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T</a:t>
          </a:r>
          <a:endParaRPr lang="en-US" sz="7200" kern="1200" dirty="0"/>
        </a:p>
      </dsp:txBody>
      <dsp:txXfrm>
        <a:off x="1501583" y="3446979"/>
        <a:ext cx="1050614" cy="525252"/>
      </dsp:txXfrm>
    </dsp:sp>
    <dsp:sp modelId="{A5C4C906-8A89-4904-95B2-F16D151337CC}">
      <dsp:nvSpPr>
        <dsp:cNvPr id="0" name=""/>
        <dsp:cNvSpPr/>
      </dsp:nvSpPr>
      <dsp:spPr>
        <a:xfrm>
          <a:off x="697113" y="3972232"/>
          <a:ext cx="1617416" cy="1618197"/>
        </a:xfrm>
        <a:prstGeom prst="blockArc">
          <a:avLst>
            <a:gd name="adj1" fmla="val 0"/>
            <a:gd name="adj2" fmla="val 18900000"/>
            <a:gd name="adj3" fmla="val 12740"/>
          </a:avLst>
        </a:prstGeom>
        <a:gradFill rotWithShape="0">
          <a:gsLst>
            <a:gs pos="0">
              <a:schemeClr val="accent5">
                <a:hueOff val="787450"/>
                <a:satOff val="42288"/>
                <a:lumOff val="-15294"/>
                <a:alphaOff val="0"/>
              </a:schemeClr>
            </a:gs>
            <a:gs pos="90000">
              <a:schemeClr val="accent5">
                <a:hueOff val="787450"/>
                <a:satOff val="42288"/>
                <a:lumOff val="-15294"/>
                <a:alphaOff val="0"/>
                <a:shade val="100000"/>
                <a:satMod val="105000"/>
              </a:schemeClr>
            </a:gs>
            <a:gs pos="100000">
              <a:schemeClr val="accent5">
                <a:hueOff val="787450"/>
                <a:satOff val="42288"/>
                <a:lumOff val="-15294"/>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3F36A4F-AFD5-4A88-9211-1CF7CD532A46}">
      <dsp:nvSpPr>
        <dsp:cNvPr id="0" name=""/>
        <dsp:cNvSpPr/>
      </dsp:nvSpPr>
      <dsp:spPr>
        <a:xfrm>
          <a:off x="976453" y="4530937"/>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L</a:t>
          </a:r>
        </a:p>
      </dsp:txBody>
      <dsp:txXfrm>
        <a:off x="976453" y="4530937"/>
        <a:ext cx="1050614" cy="525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12234-1FDC-4693-BE85-2430506AA014}">
      <dsp:nvSpPr>
        <dsp:cNvPr id="0" name=""/>
        <dsp:cNvSpPr/>
      </dsp:nvSpPr>
      <dsp:spPr>
        <a:xfrm>
          <a:off x="1085928" y="597533"/>
          <a:ext cx="1882629" cy="1882821"/>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EB232FE-AAA3-4DB6-BFC2-6735DD7EA809}">
      <dsp:nvSpPr>
        <dsp:cNvPr id="0" name=""/>
        <dsp:cNvSpPr/>
      </dsp:nvSpPr>
      <dsp:spPr>
        <a:xfrm>
          <a:off x="1501583" y="1279063"/>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S</a:t>
          </a:r>
        </a:p>
      </dsp:txBody>
      <dsp:txXfrm>
        <a:off x="1501583" y="1279063"/>
        <a:ext cx="1050614" cy="525252"/>
      </dsp:txXfrm>
    </dsp:sp>
    <dsp:sp modelId="{8D2F9BFD-FAE2-46FB-A72F-7EE747EAC655}">
      <dsp:nvSpPr>
        <dsp:cNvPr id="0" name=""/>
        <dsp:cNvSpPr/>
      </dsp:nvSpPr>
      <dsp:spPr>
        <a:xfrm>
          <a:off x="562917" y="1679494"/>
          <a:ext cx="1882629" cy="1882821"/>
        </a:xfrm>
        <a:prstGeom prst="leftCircularArrow">
          <a:avLst>
            <a:gd name="adj1" fmla="val 10980"/>
            <a:gd name="adj2" fmla="val 1142322"/>
            <a:gd name="adj3" fmla="val 6300000"/>
            <a:gd name="adj4" fmla="val 18900000"/>
            <a:gd name="adj5" fmla="val 12500"/>
          </a:avLst>
        </a:prstGeom>
        <a:gradFill rotWithShape="0">
          <a:gsLst>
            <a:gs pos="0">
              <a:schemeClr val="accent5">
                <a:hueOff val="262483"/>
                <a:satOff val="14096"/>
                <a:lumOff val="-5098"/>
                <a:alphaOff val="0"/>
              </a:schemeClr>
            </a:gs>
            <a:gs pos="90000">
              <a:schemeClr val="accent5">
                <a:hueOff val="262483"/>
                <a:satOff val="14096"/>
                <a:lumOff val="-5098"/>
                <a:alphaOff val="0"/>
                <a:shade val="100000"/>
                <a:satMod val="105000"/>
              </a:schemeClr>
            </a:gs>
            <a:gs pos="100000">
              <a:schemeClr val="accent5">
                <a:hueOff val="262483"/>
                <a:satOff val="14096"/>
                <a:lumOff val="-5098"/>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64F61C8-23E8-4490-BB4B-53BE06C869B1}">
      <dsp:nvSpPr>
        <dsp:cNvPr id="0" name=""/>
        <dsp:cNvSpPr/>
      </dsp:nvSpPr>
      <dsp:spPr>
        <a:xfrm>
          <a:off x="976453" y="2363021"/>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O</a:t>
          </a:r>
          <a:endParaRPr lang="en-US" sz="7200" kern="1200" dirty="0"/>
        </a:p>
      </dsp:txBody>
      <dsp:txXfrm>
        <a:off x="976453" y="2363021"/>
        <a:ext cx="1050614" cy="525252"/>
      </dsp:txXfrm>
    </dsp:sp>
    <dsp:sp modelId="{E8CC70AE-D65B-4431-90B8-EF37F70A1E2D}">
      <dsp:nvSpPr>
        <dsp:cNvPr id="0" name=""/>
        <dsp:cNvSpPr/>
      </dsp:nvSpPr>
      <dsp:spPr>
        <a:xfrm>
          <a:off x="1085928" y="2765449"/>
          <a:ext cx="1882629" cy="1882821"/>
        </a:xfrm>
        <a:prstGeom prst="circularArrow">
          <a:avLst>
            <a:gd name="adj1" fmla="val 10980"/>
            <a:gd name="adj2" fmla="val 1142322"/>
            <a:gd name="adj3" fmla="val 4500000"/>
            <a:gd name="adj4" fmla="val 13500000"/>
            <a:gd name="adj5" fmla="val 12500"/>
          </a:avLst>
        </a:prstGeom>
        <a:gradFill rotWithShape="0">
          <a:gsLst>
            <a:gs pos="0">
              <a:schemeClr val="accent5">
                <a:hueOff val="524966"/>
                <a:satOff val="28192"/>
                <a:lumOff val="-10196"/>
                <a:alphaOff val="0"/>
              </a:schemeClr>
            </a:gs>
            <a:gs pos="90000">
              <a:schemeClr val="accent5">
                <a:hueOff val="524966"/>
                <a:satOff val="28192"/>
                <a:lumOff val="-10196"/>
                <a:alphaOff val="0"/>
                <a:shade val="100000"/>
                <a:satMod val="105000"/>
              </a:schemeClr>
            </a:gs>
            <a:gs pos="100000">
              <a:schemeClr val="accent5">
                <a:hueOff val="524966"/>
                <a:satOff val="28192"/>
                <a:lumOff val="-10196"/>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7EC4DC3-2624-48A1-83AE-A85C80EDF3CF}">
      <dsp:nvSpPr>
        <dsp:cNvPr id="0" name=""/>
        <dsp:cNvSpPr/>
      </dsp:nvSpPr>
      <dsp:spPr>
        <a:xfrm>
          <a:off x="1501583" y="3446979"/>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T</a:t>
          </a:r>
          <a:endParaRPr lang="en-US" sz="7200" kern="1200" dirty="0"/>
        </a:p>
      </dsp:txBody>
      <dsp:txXfrm>
        <a:off x="1501583" y="3446979"/>
        <a:ext cx="1050614" cy="525252"/>
      </dsp:txXfrm>
    </dsp:sp>
    <dsp:sp modelId="{A5C4C906-8A89-4904-95B2-F16D151337CC}">
      <dsp:nvSpPr>
        <dsp:cNvPr id="0" name=""/>
        <dsp:cNvSpPr/>
      </dsp:nvSpPr>
      <dsp:spPr>
        <a:xfrm>
          <a:off x="697113" y="3972232"/>
          <a:ext cx="1617416" cy="1618197"/>
        </a:xfrm>
        <a:prstGeom prst="blockArc">
          <a:avLst>
            <a:gd name="adj1" fmla="val 0"/>
            <a:gd name="adj2" fmla="val 18900000"/>
            <a:gd name="adj3" fmla="val 12740"/>
          </a:avLst>
        </a:prstGeom>
        <a:gradFill rotWithShape="0">
          <a:gsLst>
            <a:gs pos="0">
              <a:schemeClr val="accent5">
                <a:hueOff val="787450"/>
                <a:satOff val="42288"/>
                <a:lumOff val="-15294"/>
                <a:alphaOff val="0"/>
              </a:schemeClr>
            </a:gs>
            <a:gs pos="90000">
              <a:schemeClr val="accent5">
                <a:hueOff val="787450"/>
                <a:satOff val="42288"/>
                <a:lumOff val="-15294"/>
                <a:alphaOff val="0"/>
                <a:shade val="100000"/>
                <a:satMod val="105000"/>
              </a:schemeClr>
            </a:gs>
            <a:gs pos="100000">
              <a:schemeClr val="accent5">
                <a:hueOff val="787450"/>
                <a:satOff val="42288"/>
                <a:lumOff val="-15294"/>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3F36A4F-AFD5-4A88-9211-1CF7CD532A46}">
      <dsp:nvSpPr>
        <dsp:cNvPr id="0" name=""/>
        <dsp:cNvSpPr/>
      </dsp:nvSpPr>
      <dsp:spPr>
        <a:xfrm>
          <a:off x="976453" y="4530937"/>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L</a:t>
          </a:r>
        </a:p>
      </dsp:txBody>
      <dsp:txXfrm>
        <a:off x="976453" y="4530937"/>
        <a:ext cx="1050614" cy="5252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12234-1FDC-4693-BE85-2430506AA014}">
      <dsp:nvSpPr>
        <dsp:cNvPr id="0" name=""/>
        <dsp:cNvSpPr/>
      </dsp:nvSpPr>
      <dsp:spPr>
        <a:xfrm>
          <a:off x="1085928" y="597533"/>
          <a:ext cx="1882629" cy="1882821"/>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EB232FE-AAA3-4DB6-BFC2-6735DD7EA809}">
      <dsp:nvSpPr>
        <dsp:cNvPr id="0" name=""/>
        <dsp:cNvSpPr/>
      </dsp:nvSpPr>
      <dsp:spPr>
        <a:xfrm>
          <a:off x="1501583" y="1279063"/>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S</a:t>
          </a:r>
        </a:p>
      </dsp:txBody>
      <dsp:txXfrm>
        <a:off x="1501583" y="1279063"/>
        <a:ext cx="1050614" cy="525252"/>
      </dsp:txXfrm>
    </dsp:sp>
    <dsp:sp modelId="{8D2F9BFD-FAE2-46FB-A72F-7EE747EAC655}">
      <dsp:nvSpPr>
        <dsp:cNvPr id="0" name=""/>
        <dsp:cNvSpPr/>
      </dsp:nvSpPr>
      <dsp:spPr>
        <a:xfrm>
          <a:off x="562917" y="1679494"/>
          <a:ext cx="1882629" cy="1882821"/>
        </a:xfrm>
        <a:prstGeom prst="leftCircularArrow">
          <a:avLst>
            <a:gd name="adj1" fmla="val 10980"/>
            <a:gd name="adj2" fmla="val 1142322"/>
            <a:gd name="adj3" fmla="val 6300000"/>
            <a:gd name="adj4" fmla="val 18900000"/>
            <a:gd name="adj5" fmla="val 12500"/>
          </a:avLst>
        </a:prstGeom>
        <a:gradFill rotWithShape="0">
          <a:gsLst>
            <a:gs pos="0">
              <a:schemeClr val="accent5">
                <a:hueOff val="262483"/>
                <a:satOff val="14096"/>
                <a:lumOff val="-5098"/>
                <a:alphaOff val="0"/>
              </a:schemeClr>
            </a:gs>
            <a:gs pos="90000">
              <a:schemeClr val="accent5">
                <a:hueOff val="262483"/>
                <a:satOff val="14096"/>
                <a:lumOff val="-5098"/>
                <a:alphaOff val="0"/>
                <a:shade val="100000"/>
                <a:satMod val="105000"/>
              </a:schemeClr>
            </a:gs>
            <a:gs pos="100000">
              <a:schemeClr val="accent5">
                <a:hueOff val="262483"/>
                <a:satOff val="14096"/>
                <a:lumOff val="-5098"/>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64F61C8-23E8-4490-BB4B-53BE06C869B1}">
      <dsp:nvSpPr>
        <dsp:cNvPr id="0" name=""/>
        <dsp:cNvSpPr/>
      </dsp:nvSpPr>
      <dsp:spPr>
        <a:xfrm>
          <a:off x="976453" y="2363021"/>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O</a:t>
          </a:r>
          <a:endParaRPr lang="en-US" sz="7200" kern="1200" dirty="0"/>
        </a:p>
      </dsp:txBody>
      <dsp:txXfrm>
        <a:off x="976453" y="2363021"/>
        <a:ext cx="1050614" cy="525252"/>
      </dsp:txXfrm>
    </dsp:sp>
    <dsp:sp modelId="{E8CC70AE-D65B-4431-90B8-EF37F70A1E2D}">
      <dsp:nvSpPr>
        <dsp:cNvPr id="0" name=""/>
        <dsp:cNvSpPr/>
      </dsp:nvSpPr>
      <dsp:spPr>
        <a:xfrm>
          <a:off x="1085928" y="2765449"/>
          <a:ext cx="1882629" cy="1882821"/>
        </a:xfrm>
        <a:prstGeom prst="circularArrow">
          <a:avLst>
            <a:gd name="adj1" fmla="val 10980"/>
            <a:gd name="adj2" fmla="val 1142322"/>
            <a:gd name="adj3" fmla="val 4500000"/>
            <a:gd name="adj4" fmla="val 13500000"/>
            <a:gd name="adj5" fmla="val 12500"/>
          </a:avLst>
        </a:prstGeom>
        <a:gradFill rotWithShape="0">
          <a:gsLst>
            <a:gs pos="0">
              <a:schemeClr val="accent5">
                <a:hueOff val="524966"/>
                <a:satOff val="28192"/>
                <a:lumOff val="-10196"/>
                <a:alphaOff val="0"/>
              </a:schemeClr>
            </a:gs>
            <a:gs pos="90000">
              <a:schemeClr val="accent5">
                <a:hueOff val="524966"/>
                <a:satOff val="28192"/>
                <a:lumOff val="-10196"/>
                <a:alphaOff val="0"/>
                <a:shade val="100000"/>
                <a:satMod val="105000"/>
              </a:schemeClr>
            </a:gs>
            <a:gs pos="100000">
              <a:schemeClr val="accent5">
                <a:hueOff val="524966"/>
                <a:satOff val="28192"/>
                <a:lumOff val="-10196"/>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7EC4DC3-2624-48A1-83AE-A85C80EDF3CF}">
      <dsp:nvSpPr>
        <dsp:cNvPr id="0" name=""/>
        <dsp:cNvSpPr/>
      </dsp:nvSpPr>
      <dsp:spPr>
        <a:xfrm>
          <a:off x="1501583" y="3446979"/>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T</a:t>
          </a:r>
          <a:endParaRPr lang="en-US" sz="7200" kern="1200" dirty="0"/>
        </a:p>
      </dsp:txBody>
      <dsp:txXfrm>
        <a:off x="1501583" y="3446979"/>
        <a:ext cx="1050614" cy="525252"/>
      </dsp:txXfrm>
    </dsp:sp>
    <dsp:sp modelId="{A5C4C906-8A89-4904-95B2-F16D151337CC}">
      <dsp:nvSpPr>
        <dsp:cNvPr id="0" name=""/>
        <dsp:cNvSpPr/>
      </dsp:nvSpPr>
      <dsp:spPr>
        <a:xfrm>
          <a:off x="697113" y="3972232"/>
          <a:ext cx="1617416" cy="1618197"/>
        </a:xfrm>
        <a:prstGeom prst="blockArc">
          <a:avLst>
            <a:gd name="adj1" fmla="val 0"/>
            <a:gd name="adj2" fmla="val 18900000"/>
            <a:gd name="adj3" fmla="val 12740"/>
          </a:avLst>
        </a:prstGeom>
        <a:gradFill rotWithShape="0">
          <a:gsLst>
            <a:gs pos="0">
              <a:schemeClr val="accent5">
                <a:hueOff val="787450"/>
                <a:satOff val="42288"/>
                <a:lumOff val="-15294"/>
                <a:alphaOff val="0"/>
              </a:schemeClr>
            </a:gs>
            <a:gs pos="90000">
              <a:schemeClr val="accent5">
                <a:hueOff val="787450"/>
                <a:satOff val="42288"/>
                <a:lumOff val="-15294"/>
                <a:alphaOff val="0"/>
                <a:shade val="100000"/>
                <a:satMod val="105000"/>
              </a:schemeClr>
            </a:gs>
            <a:gs pos="100000">
              <a:schemeClr val="accent5">
                <a:hueOff val="787450"/>
                <a:satOff val="42288"/>
                <a:lumOff val="-15294"/>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3F36A4F-AFD5-4A88-9211-1CF7CD532A46}">
      <dsp:nvSpPr>
        <dsp:cNvPr id="0" name=""/>
        <dsp:cNvSpPr/>
      </dsp:nvSpPr>
      <dsp:spPr>
        <a:xfrm>
          <a:off x="976453" y="4530937"/>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L</a:t>
          </a:r>
        </a:p>
      </dsp:txBody>
      <dsp:txXfrm>
        <a:off x="976453" y="4530937"/>
        <a:ext cx="1050614" cy="5252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12234-1FDC-4693-BE85-2430506AA014}">
      <dsp:nvSpPr>
        <dsp:cNvPr id="0" name=""/>
        <dsp:cNvSpPr/>
      </dsp:nvSpPr>
      <dsp:spPr>
        <a:xfrm>
          <a:off x="1085928" y="597533"/>
          <a:ext cx="1882629" cy="1882821"/>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EB232FE-AAA3-4DB6-BFC2-6735DD7EA809}">
      <dsp:nvSpPr>
        <dsp:cNvPr id="0" name=""/>
        <dsp:cNvSpPr/>
      </dsp:nvSpPr>
      <dsp:spPr>
        <a:xfrm>
          <a:off x="1501583" y="1279063"/>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S</a:t>
          </a:r>
        </a:p>
      </dsp:txBody>
      <dsp:txXfrm>
        <a:off x="1501583" y="1279063"/>
        <a:ext cx="1050614" cy="525252"/>
      </dsp:txXfrm>
    </dsp:sp>
    <dsp:sp modelId="{8D2F9BFD-FAE2-46FB-A72F-7EE747EAC655}">
      <dsp:nvSpPr>
        <dsp:cNvPr id="0" name=""/>
        <dsp:cNvSpPr/>
      </dsp:nvSpPr>
      <dsp:spPr>
        <a:xfrm>
          <a:off x="562917" y="1679494"/>
          <a:ext cx="1882629" cy="1882821"/>
        </a:xfrm>
        <a:prstGeom prst="leftCircularArrow">
          <a:avLst>
            <a:gd name="adj1" fmla="val 10980"/>
            <a:gd name="adj2" fmla="val 1142322"/>
            <a:gd name="adj3" fmla="val 6300000"/>
            <a:gd name="adj4" fmla="val 18900000"/>
            <a:gd name="adj5" fmla="val 12500"/>
          </a:avLst>
        </a:prstGeom>
        <a:gradFill rotWithShape="0">
          <a:gsLst>
            <a:gs pos="0">
              <a:schemeClr val="accent5">
                <a:hueOff val="262483"/>
                <a:satOff val="14096"/>
                <a:lumOff val="-5098"/>
                <a:alphaOff val="0"/>
              </a:schemeClr>
            </a:gs>
            <a:gs pos="90000">
              <a:schemeClr val="accent5">
                <a:hueOff val="262483"/>
                <a:satOff val="14096"/>
                <a:lumOff val="-5098"/>
                <a:alphaOff val="0"/>
                <a:shade val="100000"/>
                <a:satMod val="105000"/>
              </a:schemeClr>
            </a:gs>
            <a:gs pos="100000">
              <a:schemeClr val="accent5">
                <a:hueOff val="262483"/>
                <a:satOff val="14096"/>
                <a:lumOff val="-5098"/>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64F61C8-23E8-4490-BB4B-53BE06C869B1}">
      <dsp:nvSpPr>
        <dsp:cNvPr id="0" name=""/>
        <dsp:cNvSpPr/>
      </dsp:nvSpPr>
      <dsp:spPr>
        <a:xfrm>
          <a:off x="976453" y="2363021"/>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O</a:t>
          </a:r>
          <a:endParaRPr lang="en-US" sz="7200" kern="1200" dirty="0"/>
        </a:p>
      </dsp:txBody>
      <dsp:txXfrm>
        <a:off x="976453" y="2363021"/>
        <a:ext cx="1050614" cy="525252"/>
      </dsp:txXfrm>
    </dsp:sp>
    <dsp:sp modelId="{E8CC70AE-D65B-4431-90B8-EF37F70A1E2D}">
      <dsp:nvSpPr>
        <dsp:cNvPr id="0" name=""/>
        <dsp:cNvSpPr/>
      </dsp:nvSpPr>
      <dsp:spPr>
        <a:xfrm>
          <a:off x="1085928" y="2765449"/>
          <a:ext cx="1882629" cy="1882821"/>
        </a:xfrm>
        <a:prstGeom prst="circularArrow">
          <a:avLst>
            <a:gd name="adj1" fmla="val 10980"/>
            <a:gd name="adj2" fmla="val 1142322"/>
            <a:gd name="adj3" fmla="val 4500000"/>
            <a:gd name="adj4" fmla="val 13500000"/>
            <a:gd name="adj5" fmla="val 12500"/>
          </a:avLst>
        </a:prstGeom>
        <a:gradFill rotWithShape="0">
          <a:gsLst>
            <a:gs pos="0">
              <a:schemeClr val="accent5">
                <a:hueOff val="524966"/>
                <a:satOff val="28192"/>
                <a:lumOff val="-10196"/>
                <a:alphaOff val="0"/>
              </a:schemeClr>
            </a:gs>
            <a:gs pos="90000">
              <a:schemeClr val="accent5">
                <a:hueOff val="524966"/>
                <a:satOff val="28192"/>
                <a:lumOff val="-10196"/>
                <a:alphaOff val="0"/>
                <a:shade val="100000"/>
                <a:satMod val="105000"/>
              </a:schemeClr>
            </a:gs>
            <a:gs pos="100000">
              <a:schemeClr val="accent5">
                <a:hueOff val="524966"/>
                <a:satOff val="28192"/>
                <a:lumOff val="-10196"/>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7EC4DC3-2624-48A1-83AE-A85C80EDF3CF}">
      <dsp:nvSpPr>
        <dsp:cNvPr id="0" name=""/>
        <dsp:cNvSpPr/>
      </dsp:nvSpPr>
      <dsp:spPr>
        <a:xfrm>
          <a:off x="1501583" y="3446979"/>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T</a:t>
          </a:r>
          <a:endParaRPr lang="en-US" sz="7200" kern="1200" dirty="0"/>
        </a:p>
      </dsp:txBody>
      <dsp:txXfrm>
        <a:off x="1501583" y="3446979"/>
        <a:ext cx="1050614" cy="525252"/>
      </dsp:txXfrm>
    </dsp:sp>
    <dsp:sp modelId="{A5C4C906-8A89-4904-95B2-F16D151337CC}">
      <dsp:nvSpPr>
        <dsp:cNvPr id="0" name=""/>
        <dsp:cNvSpPr/>
      </dsp:nvSpPr>
      <dsp:spPr>
        <a:xfrm>
          <a:off x="697113" y="3972232"/>
          <a:ext cx="1617416" cy="1618197"/>
        </a:xfrm>
        <a:prstGeom prst="blockArc">
          <a:avLst>
            <a:gd name="adj1" fmla="val 0"/>
            <a:gd name="adj2" fmla="val 18900000"/>
            <a:gd name="adj3" fmla="val 12740"/>
          </a:avLst>
        </a:prstGeom>
        <a:gradFill rotWithShape="0">
          <a:gsLst>
            <a:gs pos="0">
              <a:schemeClr val="accent5">
                <a:hueOff val="787450"/>
                <a:satOff val="42288"/>
                <a:lumOff val="-15294"/>
                <a:alphaOff val="0"/>
              </a:schemeClr>
            </a:gs>
            <a:gs pos="90000">
              <a:schemeClr val="accent5">
                <a:hueOff val="787450"/>
                <a:satOff val="42288"/>
                <a:lumOff val="-15294"/>
                <a:alphaOff val="0"/>
                <a:shade val="100000"/>
                <a:satMod val="105000"/>
              </a:schemeClr>
            </a:gs>
            <a:gs pos="100000">
              <a:schemeClr val="accent5">
                <a:hueOff val="787450"/>
                <a:satOff val="42288"/>
                <a:lumOff val="-15294"/>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3F36A4F-AFD5-4A88-9211-1CF7CD532A46}">
      <dsp:nvSpPr>
        <dsp:cNvPr id="0" name=""/>
        <dsp:cNvSpPr/>
      </dsp:nvSpPr>
      <dsp:spPr>
        <a:xfrm>
          <a:off x="976453" y="4530937"/>
          <a:ext cx="1050614" cy="52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3200400">
            <a:lnSpc>
              <a:spcPct val="90000"/>
            </a:lnSpc>
            <a:spcBef>
              <a:spcPct val="0"/>
            </a:spcBef>
            <a:spcAft>
              <a:spcPct val="35000"/>
            </a:spcAft>
            <a:buNone/>
          </a:pPr>
          <a:r>
            <a:rPr lang="en-US" sz="7200" kern="1200" dirty="0">
              <a:latin typeface="Gill Sans Ultra Bold" panose="020B0A02020104020203" pitchFamily="34" charset="0"/>
            </a:rPr>
            <a:t>L</a:t>
          </a:r>
        </a:p>
      </dsp:txBody>
      <dsp:txXfrm>
        <a:off x="976453" y="4530937"/>
        <a:ext cx="1050614" cy="52525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3CECC8-4CDA-44F2-9830-C9C77111E3F2}"/>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F9AA6A1A-7826-4CA4-B012-FD0A90F0E8CD}"/>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F45B4EFA-42F4-497A-8263-A5D67428A0CF}" type="datetimeFigureOut">
              <a:rPr lang="en-US" smtClean="0"/>
              <a:t>5/18/2018</a:t>
            </a:fld>
            <a:endParaRPr lang="en-US"/>
          </a:p>
        </p:txBody>
      </p:sp>
      <p:sp>
        <p:nvSpPr>
          <p:cNvPr id="4" name="Footer Placeholder 3">
            <a:extLst>
              <a:ext uri="{FF2B5EF4-FFF2-40B4-BE49-F238E27FC236}">
                <a16:creationId xmlns:a16="http://schemas.microsoft.com/office/drawing/2014/main" id="{233E116A-360E-4F0A-B8DF-1AE9574131CC}"/>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86FCF5-FC97-460F-A980-ED9A0E313360}"/>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B1768F25-DBA8-45B4-A087-BE4A068C3BDB}" type="slidenum">
              <a:rPr lang="en-US" smtClean="0"/>
              <a:t>‹#›</a:t>
            </a:fld>
            <a:endParaRPr lang="en-US"/>
          </a:p>
        </p:txBody>
      </p:sp>
    </p:spTree>
    <p:extLst>
      <p:ext uri="{BB962C8B-B14F-4D97-AF65-F5344CB8AC3E}">
        <p14:creationId xmlns:p14="http://schemas.microsoft.com/office/powerpoint/2010/main" val="2851992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443F63D2-4B52-42F8-9C13-54AD56F85539}" type="datetimeFigureOut">
              <a:rPr lang="en-US" smtClean="0"/>
              <a:t>5/18/2018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ECC9BEB-FFC4-429A-83BF-F5D1FD5DDC84}" type="slidenum">
              <a:rPr lang="en-US" smtClean="0"/>
              <a:t>‹#›</a:t>
            </a:fld>
            <a:endParaRPr lang="en-US"/>
          </a:p>
        </p:txBody>
      </p:sp>
    </p:spTree>
    <p:extLst>
      <p:ext uri="{BB962C8B-B14F-4D97-AF65-F5344CB8AC3E}">
        <p14:creationId xmlns:p14="http://schemas.microsoft.com/office/powerpoint/2010/main" val="149236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make sure folks get to meet others in the room later in the day. With this many participants, it would take about an hour for these introductions for the full group.</a:t>
            </a:r>
          </a:p>
        </p:txBody>
      </p:sp>
      <p:sp>
        <p:nvSpPr>
          <p:cNvPr id="4" name="Slide Number Placeholder 3"/>
          <p:cNvSpPr>
            <a:spLocks noGrp="1"/>
          </p:cNvSpPr>
          <p:nvPr>
            <p:ph type="sldNum" sz="quarter" idx="10"/>
          </p:nvPr>
        </p:nvSpPr>
        <p:spPr/>
        <p:txBody>
          <a:bodyPr/>
          <a:lstStyle/>
          <a:p>
            <a:fld id="{9A6D172B-41B4-47EF-B865-6E14EDD8A3A1}" type="slidenum">
              <a:rPr lang="en-US" smtClean="0"/>
              <a:t>3</a:t>
            </a:fld>
            <a:endParaRPr lang="en-US"/>
          </a:p>
        </p:txBody>
      </p:sp>
    </p:spTree>
    <p:extLst>
      <p:ext uri="{BB962C8B-B14F-4D97-AF65-F5344CB8AC3E}">
        <p14:creationId xmlns:p14="http://schemas.microsoft.com/office/powerpoint/2010/main" val="186908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3106" indent="-293503">
              <a:defRPr>
                <a:solidFill>
                  <a:schemeClr val="tx1"/>
                </a:solidFill>
                <a:latin typeface="Calibri" panose="020F0502020204030204" pitchFamily="34" charset="0"/>
              </a:defRPr>
            </a:lvl2pPr>
            <a:lvl3pPr marL="1174008" indent="-234801">
              <a:defRPr>
                <a:solidFill>
                  <a:schemeClr val="tx1"/>
                </a:solidFill>
                <a:latin typeface="Calibri" panose="020F0502020204030204" pitchFamily="34" charset="0"/>
              </a:defRPr>
            </a:lvl3pPr>
            <a:lvl4pPr marL="1643611" indent="-234801">
              <a:defRPr>
                <a:solidFill>
                  <a:schemeClr val="tx1"/>
                </a:solidFill>
                <a:latin typeface="Calibri" panose="020F0502020204030204" pitchFamily="34" charset="0"/>
              </a:defRPr>
            </a:lvl4pPr>
            <a:lvl5pPr marL="2113215" indent="-234801">
              <a:defRPr>
                <a:solidFill>
                  <a:schemeClr val="tx1"/>
                </a:solidFill>
                <a:latin typeface="Calibri" panose="020F0502020204030204" pitchFamily="34" charset="0"/>
              </a:defRPr>
            </a:lvl5pPr>
            <a:lvl6pPr marL="2582818" indent="-234801" eaLnBrk="0" fontAlgn="base" hangingPunct="0">
              <a:spcBef>
                <a:spcPct val="0"/>
              </a:spcBef>
              <a:spcAft>
                <a:spcPct val="0"/>
              </a:spcAft>
              <a:defRPr>
                <a:solidFill>
                  <a:schemeClr val="tx1"/>
                </a:solidFill>
                <a:latin typeface="Calibri" panose="020F0502020204030204" pitchFamily="34" charset="0"/>
              </a:defRPr>
            </a:lvl6pPr>
            <a:lvl7pPr marL="3052422" indent="-234801" eaLnBrk="0" fontAlgn="base" hangingPunct="0">
              <a:spcBef>
                <a:spcPct val="0"/>
              </a:spcBef>
              <a:spcAft>
                <a:spcPct val="0"/>
              </a:spcAft>
              <a:defRPr>
                <a:solidFill>
                  <a:schemeClr val="tx1"/>
                </a:solidFill>
                <a:latin typeface="Calibri" panose="020F0502020204030204" pitchFamily="34" charset="0"/>
              </a:defRPr>
            </a:lvl7pPr>
            <a:lvl8pPr marL="3522025" indent="-234801" eaLnBrk="0" fontAlgn="base" hangingPunct="0">
              <a:spcBef>
                <a:spcPct val="0"/>
              </a:spcBef>
              <a:spcAft>
                <a:spcPct val="0"/>
              </a:spcAft>
              <a:defRPr>
                <a:solidFill>
                  <a:schemeClr val="tx1"/>
                </a:solidFill>
                <a:latin typeface="Calibri" panose="020F0502020204030204" pitchFamily="34" charset="0"/>
              </a:defRPr>
            </a:lvl8pPr>
            <a:lvl9pPr marL="3991629" indent="-234801" eaLnBrk="0" fontAlgn="base" hangingPunct="0">
              <a:spcBef>
                <a:spcPct val="0"/>
              </a:spcBef>
              <a:spcAft>
                <a:spcPct val="0"/>
              </a:spcAft>
              <a:defRPr>
                <a:solidFill>
                  <a:schemeClr val="tx1"/>
                </a:solidFill>
                <a:latin typeface="Calibri" panose="020F0502020204030204" pitchFamily="34" charset="0"/>
              </a:defRPr>
            </a:lvl9pPr>
          </a:lstStyle>
          <a:p>
            <a:fld id="{6D9E3DA9-F7E8-4F28-885C-D85AE68A3E33}" type="slidenum">
              <a:rPr lang="en-US" altLang="en-US" smtClean="0"/>
              <a:pPr/>
              <a:t>46</a:t>
            </a:fld>
            <a:endParaRPr lang="en-US" altLang="en-US"/>
          </a:p>
        </p:txBody>
      </p:sp>
    </p:spTree>
    <p:extLst>
      <p:ext uri="{BB962C8B-B14F-4D97-AF65-F5344CB8AC3E}">
        <p14:creationId xmlns:p14="http://schemas.microsoft.com/office/powerpoint/2010/main" val="193785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832656E-2FAD-4A3E-8998-165B42D943BC}"/>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82155B7C-03EC-4E52-8656-1D3D60F214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4" name="Date Placeholder 3">
            <a:extLst>
              <a:ext uri="{FF2B5EF4-FFF2-40B4-BE49-F238E27FC236}">
                <a16:creationId xmlns:a16="http://schemas.microsoft.com/office/drawing/2014/main" id="{58BFD860-11BC-4E99-92F0-3280C8BF566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B264DEDB-AB0B-4821-8D2C-17D55A2FA5AC}"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25605" name="Slide Number Placeholder 4">
            <a:extLst>
              <a:ext uri="{FF2B5EF4-FFF2-40B4-BE49-F238E27FC236}">
                <a16:creationId xmlns:a16="http://schemas.microsoft.com/office/drawing/2014/main" id="{08406F52-1B37-4868-8D56-EF34763F95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9DDF7FE7-7C02-44E3-A46C-58ED06919C84}" type="slidenum">
              <a:rPr lang="en-US" altLang="en-US">
                <a:latin typeface="Times New Roman" panose="02020603050405020304" pitchFamily="18" charset="0"/>
              </a:rPr>
              <a:pPr/>
              <a:t>54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50894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BA9324E-AF03-43D7-9EC0-B9EF3F7A1C32}"/>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9352EAEB-4AF6-4BAB-B392-425DF9994C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Date Placeholder 3">
            <a:extLst>
              <a:ext uri="{FF2B5EF4-FFF2-40B4-BE49-F238E27FC236}">
                <a16:creationId xmlns:a16="http://schemas.microsoft.com/office/drawing/2014/main" id="{CE934CB0-D48F-4A09-A9B7-FAC1F506DA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03014A09-2DDD-46D7-80C8-9A30A84CEB12}"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23557" name="Slide Number Placeholder 4">
            <a:extLst>
              <a:ext uri="{FF2B5EF4-FFF2-40B4-BE49-F238E27FC236}">
                <a16:creationId xmlns:a16="http://schemas.microsoft.com/office/drawing/2014/main" id="{340542E9-DA7F-4CC2-A658-ED7D15A9DF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84844429-DC76-4192-8B44-9F2820F78909}" type="slidenum">
              <a:rPr lang="en-US" altLang="en-US">
                <a:latin typeface="Times New Roman" panose="02020603050405020304" pitchFamily="18" charset="0"/>
              </a:rPr>
              <a:pPr/>
              <a:t>56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070985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34D4044-4856-4BC0-9186-1B38D7A3126B}"/>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0D925613-C5F2-48C1-8D4E-3E1EB608DC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Date Placeholder 3">
            <a:extLst>
              <a:ext uri="{FF2B5EF4-FFF2-40B4-BE49-F238E27FC236}">
                <a16:creationId xmlns:a16="http://schemas.microsoft.com/office/drawing/2014/main" id="{F939DCAA-D6FD-4396-9C5A-1CE0311DAE7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3804F6A5-A47D-4B78-BACE-A08C81C4FDCD}"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27653" name="Slide Number Placeholder 4">
            <a:extLst>
              <a:ext uri="{FF2B5EF4-FFF2-40B4-BE49-F238E27FC236}">
                <a16:creationId xmlns:a16="http://schemas.microsoft.com/office/drawing/2014/main" id="{7ADA91E8-2750-46FB-901F-B552D8C4A3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AEA7CFB6-C784-47C1-9E52-DE8C4387A576}" type="slidenum">
              <a:rPr lang="en-US" altLang="en-US">
                <a:latin typeface="Times New Roman" panose="02020603050405020304" pitchFamily="18" charset="0"/>
              </a:rPr>
              <a:pPr/>
              <a:t>57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40964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B0FDC0B-E228-4DDE-9962-270AD084893A}"/>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F75D0EDF-6B8A-4FCE-943F-B34C3C1C2E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Date Placeholder 3">
            <a:extLst>
              <a:ext uri="{FF2B5EF4-FFF2-40B4-BE49-F238E27FC236}">
                <a16:creationId xmlns:a16="http://schemas.microsoft.com/office/drawing/2014/main" id="{651853B4-5C13-4DBE-9D29-CB2572AEDA7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2B41171F-5F73-43CE-845C-C4E0F662C38E}"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29701" name="Slide Number Placeholder 4">
            <a:extLst>
              <a:ext uri="{FF2B5EF4-FFF2-40B4-BE49-F238E27FC236}">
                <a16:creationId xmlns:a16="http://schemas.microsoft.com/office/drawing/2014/main" id="{F789DF4A-56CA-4289-8451-AEB507378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EF6998D7-D2F3-4376-A046-03990EA13113}" type="slidenum">
              <a:rPr lang="en-US" altLang="en-US">
                <a:latin typeface="Times New Roman" panose="02020603050405020304" pitchFamily="18" charset="0"/>
              </a:rPr>
              <a:pPr/>
              <a:t>58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033343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37C4AAD-1CAD-4F7B-AF97-088916357F57}"/>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7DAD1F7E-CE10-4BD4-902C-46955B11A6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0724" name="Date Placeholder 3">
            <a:extLst>
              <a:ext uri="{FF2B5EF4-FFF2-40B4-BE49-F238E27FC236}">
                <a16:creationId xmlns:a16="http://schemas.microsoft.com/office/drawing/2014/main" id="{F7B1C01B-6D2E-4131-898B-C0E18AA6309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5D917310-BD3C-4F17-A2C2-AA0702A5D4F7}"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30725" name="Slide Number Placeholder 4">
            <a:extLst>
              <a:ext uri="{FF2B5EF4-FFF2-40B4-BE49-F238E27FC236}">
                <a16:creationId xmlns:a16="http://schemas.microsoft.com/office/drawing/2014/main" id="{25FFEED3-B8BE-4544-B732-7F92B7BC68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C8387194-E441-4601-8CC2-4B07EC705EEE}" type="slidenum">
              <a:rPr lang="en-US" altLang="en-US">
                <a:latin typeface="Times New Roman" panose="02020603050405020304" pitchFamily="18" charset="0"/>
              </a:rPr>
              <a:pPr/>
              <a:t>59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955953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3106" indent="-293503">
              <a:defRPr>
                <a:solidFill>
                  <a:schemeClr val="tx1"/>
                </a:solidFill>
                <a:latin typeface="Calibri" panose="020F0502020204030204" pitchFamily="34" charset="0"/>
              </a:defRPr>
            </a:lvl2pPr>
            <a:lvl3pPr marL="1174008" indent="-234801">
              <a:defRPr>
                <a:solidFill>
                  <a:schemeClr val="tx1"/>
                </a:solidFill>
                <a:latin typeface="Calibri" panose="020F0502020204030204" pitchFamily="34" charset="0"/>
              </a:defRPr>
            </a:lvl3pPr>
            <a:lvl4pPr marL="1643611" indent="-234801">
              <a:defRPr>
                <a:solidFill>
                  <a:schemeClr val="tx1"/>
                </a:solidFill>
                <a:latin typeface="Calibri" panose="020F0502020204030204" pitchFamily="34" charset="0"/>
              </a:defRPr>
            </a:lvl4pPr>
            <a:lvl5pPr marL="2113215" indent="-234801">
              <a:defRPr>
                <a:solidFill>
                  <a:schemeClr val="tx1"/>
                </a:solidFill>
                <a:latin typeface="Calibri" panose="020F0502020204030204" pitchFamily="34" charset="0"/>
              </a:defRPr>
            </a:lvl5pPr>
            <a:lvl6pPr marL="2582818" indent="-234801" eaLnBrk="0" fontAlgn="base" hangingPunct="0">
              <a:spcBef>
                <a:spcPct val="0"/>
              </a:spcBef>
              <a:spcAft>
                <a:spcPct val="0"/>
              </a:spcAft>
              <a:defRPr>
                <a:solidFill>
                  <a:schemeClr val="tx1"/>
                </a:solidFill>
                <a:latin typeface="Calibri" panose="020F0502020204030204" pitchFamily="34" charset="0"/>
              </a:defRPr>
            </a:lvl6pPr>
            <a:lvl7pPr marL="3052422" indent="-234801" eaLnBrk="0" fontAlgn="base" hangingPunct="0">
              <a:spcBef>
                <a:spcPct val="0"/>
              </a:spcBef>
              <a:spcAft>
                <a:spcPct val="0"/>
              </a:spcAft>
              <a:defRPr>
                <a:solidFill>
                  <a:schemeClr val="tx1"/>
                </a:solidFill>
                <a:latin typeface="Calibri" panose="020F0502020204030204" pitchFamily="34" charset="0"/>
              </a:defRPr>
            </a:lvl7pPr>
            <a:lvl8pPr marL="3522025" indent="-234801" eaLnBrk="0" fontAlgn="base" hangingPunct="0">
              <a:spcBef>
                <a:spcPct val="0"/>
              </a:spcBef>
              <a:spcAft>
                <a:spcPct val="0"/>
              </a:spcAft>
              <a:defRPr>
                <a:solidFill>
                  <a:schemeClr val="tx1"/>
                </a:solidFill>
                <a:latin typeface="Calibri" panose="020F0502020204030204" pitchFamily="34" charset="0"/>
              </a:defRPr>
            </a:lvl8pPr>
            <a:lvl9pPr marL="3991629" indent="-234801" eaLnBrk="0" fontAlgn="base" hangingPunct="0">
              <a:spcBef>
                <a:spcPct val="0"/>
              </a:spcBef>
              <a:spcAft>
                <a:spcPct val="0"/>
              </a:spcAft>
              <a:defRPr>
                <a:solidFill>
                  <a:schemeClr val="tx1"/>
                </a:solidFill>
                <a:latin typeface="Calibri" panose="020F0502020204030204" pitchFamily="34" charset="0"/>
              </a:defRPr>
            </a:lvl9pPr>
          </a:lstStyle>
          <a:p>
            <a:fld id="{6D9E3DA9-F7E8-4F28-885C-D85AE68A3E33}" type="slidenum">
              <a:rPr lang="en-US" altLang="en-US" smtClean="0"/>
              <a:pPr/>
              <a:t>60</a:t>
            </a:fld>
            <a:endParaRPr lang="en-US" altLang="en-US"/>
          </a:p>
        </p:txBody>
      </p:sp>
    </p:spTree>
    <p:extLst>
      <p:ext uri="{BB962C8B-B14F-4D97-AF65-F5344CB8AC3E}">
        <p14:creationId xmlns:p14="http://schemas.microsoft.com/office/powerpoint/2010/main" val="164450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0166140-ABDD-47E4-93AD-CF94E60757A8}"/>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D9C5E8B0-5923-4260-B74D-05F04F0AD8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796" name="Date Placeholder 3">
            <a:extLst>
              <a:ext uri="{FF2B5EF4-FFF2-40B4-BE49-F238E27FC236}">
                <a16:creationId xmlns:a16="http://schemas.microsoft.com/office/drawing/2014/main" id="{A6FBA4E4-E0FE-491F-A890-2954C22AC6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E90C54F7-FF79-4BF1-AE8E-D57F7D5423E1}"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33797" name="Slide Number Placeholder 4">
            <a:extLst>
              <a:ext uri="{FF2B5EF4-FFF2-40B4-BE49-F238E27FC236}">
                <a16:creationId xmlns:a16="http://schemas.microsoft.com/office/drawing/2014/main" id="{6F0480E0-7E13-418F-915E-EA8B8F9E2D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C8A9E45A-4A75-4F1F-AAEF-64C64547A64F}" type="slidenum">
              <a:rPr lang="en-US" altLang="en-US">
                <a:latin typeface="Times New Roman" panose="02020603050405020304" pitchFamily="18" charset="0"/>
              </a:rPr>
              <a:pPr/>
              <a:t>61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07564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9497FDF-E32B-410A-AA4B-D927AA339951}"/>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A1B4CFD2-149E-493E-BE72-76496C5F00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Date Placeholder 3">
            <a:extLst>
              <a:ext uri="{FF2B5EF4-FFF2-40B4-BE49-F238E27FC236}">
                <a16:creationId xmlns:a16="http://schemas.microsoft.com/office/drawing/2014/main" id="{4746E97B-3CE6-45D6-9E7F-5D37DDC78D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38ED967D-E645-43D7-B48F-8B191329A4AC}"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35845" name="Slide Number Placeholder 4">
            <a:extLst>
              <a:ext uri="{FF2B5EF4-FFF2-40B4-BE49-F238E27FC236}">
                <a16:creationId xmlns:a16="http://schemas.microsoft.com/office/drawing/2014/main" id="{E7421306-A8F5-4B63-A263-3CDE6A456B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44E9F72C-3871-475E-B602-8E153FD5CE3C}" type="slidenum">
              <a:rPr lang="en-US" altLang="en-US">
                <a:latin typeface="Times New Roman" panose="02020603050405020304" pitchFamily="18" charset="0"/>
              </a:rPr>
              <a:pPr/>
              <a:t>62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146100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0E93444-3302-4656-9DDB-B8CB21581490}"/>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D376FAD0-37BE-405B-A265-EECD7C19F3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Date Placeholder 3">
            <a:extLst>
              <a:ext uri="{FF2B5EF4-FFF2-40B4-BE49-F238E27FC236}">
                <a16:creationId xmlns:a16="http://schemas.microsoft.com/office/drawing/2014/main" id="{072B2130-A57D-483E-86DC-E313EAD2AE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906CF791-51B0-4350-96BD-8D9EE49B1615}"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40965" name="Slide Number Placeholder 4">
            <a:extLst>
              <a:ext uri="{FF2B5EF4-FFF2-40B4-BE49-F238E27FC236}">
                <a16:creationId xmlns:a16="http://schemas.microsoft.com/office/drawing/2014/main" id="{B00D435C-3DE9-48FA-A193-09D197CC3A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D3B42B2D-D263-4BF1-A33E-AB92D8CC4198}" type="slidenum">
              <a:rPr lang="en-US" altLang="en-US">
                <a:latin typeface="Times New Roman" panose="02020603050405020304" pitchFamily="18" charset="0"/>
              </a:rPr>
              <a:pPr/>
              <a:t>63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7499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0E93444-3302-4656-9DDB-B8CB21581490}"/>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D376FAD0-37BE-405B-A265-EECD7C19F3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Date Placeholder 3">
            <a:extLst>
              <a:ext uri="{FF2B5EF4-FFF2-40B4-BE49-F238E27FC236}">
                <a16:creationId xmlns:a16="http://schemas.microsoft.com/office/drawing/2014/main" id="{072B2130-A57D-483E-86DC-E313EAD2AE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906CF791-51B0-4350-96BD-8D9EE49B1615}"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40965" name="Slide Number Placeholder 4">
            <a:extLst>
              <a:ext uri="{FF2B5EF4-FFF2-40B4-BE49-F238E27FC236}">
                <a16:creationId xmlns:a16="http://schemas.microsoft.com/office/drawing/2014/main" id="{B00D435C-3DE9-48FA-A193-09D197CC3A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D3B42B2D-D263-4BF1-A33E-AB92D8CC4198}"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7769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0E93444-3302-4656-9DDB-B8CB21581490}"/>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D376FAD0-37BE-405B-A265-EECD7C19F3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Date Placeholder 3">
            <a:extLst>
              <a:ext uri="{FF2B5EF4-FFF2-40B4-BE49-F238E27FC236}">
                <a16:creationId xmlns:a16="http://schemas.microsoft.com/office/drawing/2014/main" id="{072B2130-A57D-483E-86DC-E313EAD2AE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906CF791-51B0-4350-96BD-8D9EE49B1615}"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40965" name="Slide Number Placeholder 4">
            <a:extLst>
              <a:ext uri="{FF2B5EF4-FFF2-40B4-BE49-F238E27FC236}">
                <a16:creationId xmlns:a16="http://schemas.microsoft.com/office/drawing/2014/main" id="{B00D435C-3DE9-48FA-A193-09D197CC3A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D3B42B2D-D263-4BF1-A33E-AB92D8CC4198}" type="slidenum">
              <a:rPr lang="en-US" altLang="en-US">
                <a:latin typeface="Times New Roman" panose="02020603050405020304" pitchFamily="18" charset="0"/>
              </a:rPr>
              <a:pPr/>
              <a:t>64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26782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2A62DED-C24A-49F0-93CE-B42C4E98F6F3}"/>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59A385F3-52CB-4B3C-8DD5-5C2106FB8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1988" name="Date Placeholder 3">
            <a:extLst>
              <a:ext uri="{FF2B5EF4-FFF2-40B4-BE49-F238E27FC236}">
                <a16:creationId xmlns:a16="http://schemas.microsoft.com/office/drawing/2014/main" id="{A1B1002D-E013-45F6-86E3-A29C5524930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3D646500-ADA3-405D-8D9D-676D12AB3C27}"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41989" name="Slide Number Placeholder 4">
            <a:extLst>
              <a:ext uri="{FF2B5EF4-FFF2-40B4-BE49-F238E27FC236}">
                <a16:creationId xmlns:a16="http://schemas.microsoft.com/office/drawing/2014/main" id="{DAF090B4-5A91-42E2-BBE7-E306043111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45896C2B-9AFC-4B52-9F35-DA3B14D9EE2D}" type="slidenum">
              <a:rPr lang="en-US" altLang="en-US">
                <a:latin typeface="Times New Roman" panose="02020603050405020304" pitchFamily="18" charset="0"/>
              </a:rPr>
              <a:pPr/>
              <a:t>65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06672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AA96A6-8B7B-4953-A93D-A7753E027311}"/>
              </a:ext>
            </a:extLst>
          </p:cNvPr>
          <p:cNvSpPr>
            <a:spLocks noGrp="1" noChangeArrowheads="1"/>
          </p:cNvSpPr>
          <p:nvPr>
            <p:ph type="sldNum" sz="quarter" idx="5"/>
          </p:nvPr>
        </p:nvSpPr>
        <p:spPr>
          <a:ln/>
        </p:spPr>
        <p:txBody>
          <a:bodyPr/>
          <a:lstStyle/>
          <a:p>
            <a:fld id="{37AD5D5C-DE92-4C1E-9EA1-3F2FE3349A61}" type="slidenum">
              <a:rPr lang="en-US" altLang="en-US"/>
              <a:pPr/>
              <a:t>10</a:t>
            </a:fld>
            <a:endParaRPr lang="en-US" altLang="en-US"/>
          </a:p>
        </p:txBody>
      </p:sp>
      <p:sp>
        <p:nvSpPr>
          <p:cNvPr id="31746" name="Rectangle 2">
            <a:extLst>
              <a:ext uri="{FF2B5EF4-FFF2-40B4-BE49-F238E27FC236}">
                <a16:creationId xmlns:a16="http://schemas.microsoft.com/office/drawing/2014/main" id="{0D0208DA-7E38-4150-9389-925B8FD5C5D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BCEC2FBA-F05E-4ECA-9D6B-E09D525A542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6220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AA96A6-8B7B-4953-A93D-A7753E027311}"/>
              </a:ext>
            </a:extLst>
          </p:cNvPr>
          <p:cNvSpPr>
            <a:spLocks noGrp="1" noChangeArrowheads="1"/>
          </p:cNvSpPr>
          <p:nvPr>
            <p:ph type="sldNum" sz="quarter" idx="5"/>
          </p:nvPr>
        </p:nvSpPr>
        <p:spPr>
          <a:ln/>
        </p:spPr>
        <p:txBody>
          <a:bodyPr/>
          <a:lstStyle/>
          <a:p>
            <a:fld id="{37AD5D5C-DE92-4C1E-9EA1-3F2FE3349A61}" type="slidenum">
              <a:rPr lang="en-US" altLang="en-US"/>
              <a:pPr/>
              <a:t>11</a:t>
            </a:fld>
            <a:endParaRPr lang="en-US" altLang="en-US"/>
          </a:p>
        </p:txBody>
      </p:sp>
      <p:sp>
        <p:nvSpPr>
          <p:cNvPr id="31746" name="Rectangle 2">
            <a:extLst>
              <a:ext uri="{FF2B5EF4-FFF2-40B4-BE49-F238E27FC236}">
                <a16:creationId xmlns:a16="http://schemas.microsoft.com/office/drawing/2014/main" id="{0D0208DA-7E38-4150-9389-925B8FD5C5D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BCEC2FBA-F05E-4ECA-9D6B-E09D525A542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289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19920A2-B945-461E-A183-CBEE029F8822}"/>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EEBAF5C1-A49F-4452-AAD2-DA665B6B0E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Date Placeholder 3">
            <a:extLst>
              <a:ext uri="{FF2B5EF4-FFF2-40B4-BE49-F238E27FC236}">
                <a16:creationId xmlns:a16="http://schemas.microsoft.com/office/drawing/2014/main" id="{E58B42B8-A561-414F-9458-E0925FE5829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7D306B85-87EB-4FD6-B861-ABC7F76560AB}" type="datetime1">
              <a:rPr lang="en-US" altLang="en-US" smtClean="0">
                <a:latin typeface="Times New Roman" panose="02020603050405020304" pitchFamily="18" charset="0"/>
              </a:rPr>
              <a:pPr/>
              <a:t>5/18/2018</a:t>
            </a:fld>
            <a:endParaRPr lang="en-US" altLang="en-US">
              <a:latin typeface="Times New Roman" panose="02020603050405020304" pitchFamily="18" charset="0"/>
            </a:endParaRPr>
          </a:p>
        </p:txBody>
      </p:sp>
      <p:sp>
        <p:nvSpPr>
          <p:cNvPr id="38917" name="Slide Number Placeholder 4">
            <a:extLst>
              <a:ext uri="{FF2B5EF4-FFF2-40B4-BE49-F238E27FC236}">
                <a16:creationId xmlns:a16="http://schemas.microsoft.com/office/drawing/2014/main" id="{2E628DE5-4B60-40EE-B8B0-0298736FD3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algn="ctr" eaLnBrk="0" fontAlgn="base" hangingPunct="0">
              <a:spcBef>
                <a:spcPct val="0"/>
              </a:spcBef>
              <a:spcAft>
                <a:spcPct val="0"/>
              </a:spcAft>
              <a:defRPr>
                <a:solidFill>
                  <a:schemeClr val="tx1"/>
                </a:solidFill>
                <a:latin typeface="Arial" panose="020B0604020202020204" pitchFamily="34" charset="0"/>
              </a:defRPr>
            </a:lvl6pPr>
            <a:lvl7pPr marL="3052930" indent="-234841" algn="ctr" eaLnBrk="0" fontAlgn="base" hangingPunct="0">
              <a:spcBef>
                <a:spcPct val="0"/>
              </a:spcBef>
              <a:spcAft>
                <a:spcPct val="0"/>
              </a:spcAft>
              <a:defRPr>
                <a:solidFill>
                  <a:schemeClr val="tx1"/>
                </a:solidFill>
                <a:latin typeface="Arial" panose="020B0604020202020204" pitchFamily="34" charset="0"/>
              </a:defRPr>
            </a:lvl7pPr>
            <a:lvl8pPr marL="3522612" indent="-234841" algn="ctr" eaLnBrk="0" fontAlgn="base" hangingPunct="0">
              <a:spcBef>
                <a:spcPct val="0"/>
              </a:spcBef>
              <a:spcAft>
                <a:spcPct val="0"/>
              </a:spcAft>
              <a:defRPr>
                <a:solidFill>
                  <a:schemeClr val="tx1"/>
                </a:solidFill>
                <a:latin typeface="Arial" panose="020B0604020202020204" pitchFamily="34" charset="0"/>
              </a:defRPr>
            </a:lvl8pPr>
            <a:lvl9pPr marL="3992293" indent="-234841" algn="ctr" eaLnBrk="0" fontAlgn="base" hangingPunct="0">
              <a:spcBef>
                <a:spcPct val="0"/>
              </a:spcBef>
              <a:spcAft>
                <a:spcPct val="0"/>
              </a:spcAft>
              <a:defRPr>
                <a:solidFill>
                  <a:schemeClr val="tx1"/>
                </a:solidFill>
                <a:latin typeface="Arial" panose="020B0604020202020204" pitchFamily="34" charset="0"/>
              </a:defRPr>
            </a:lvl9pPr>
          </a:lstStyle>
          <a:p>
            <a:fld id="{02B23610-8A61-4FE3-A580-B808BEB89395}"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93074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D172B-41B4-47EF-B865-6E14EDD8A3A1}" type="slidenum">
              <a:rPr lang="en-US" smtClean="0"/>
              <a:t>15</a:t>
            </a:fld>
            <a:endParaRPr lang="en-US"/>
          </a:p>
        </p:txBody>
      </p:sp>
    </p:spTree>
    <p:extLst>
      <p:ext uri="{BB962C8B-B14F-4D97-AF65-F5344CB8AC3E}">
        <p14:creationId xmlns:p14="http://schemas.microsoft.com/office/powerpoint/2010/main" val="3036413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Bob—We’ll ask folks to introduce themselves with the following slide.</a:t>
            </a:r>
          </a:p>
        </p:txBody>
      </p:sp>
      <p:sp>
        <p:nvSpPr>
          <p:cNvPr id="4" name="Slide Number Placeholder 3"/>
          <p:cNvSpPr>
            <a:spLocks noGrp="1"/>
          </p:cNvSpPr>
          <p:nvPr>
            <p:ph type="sldNum" sz="quarter" idx="10"/>
          </p:nvPr>
        </p:nvSpPr>
        <p:spPr/>
        <p:txBody>
          <a:bodyPr/>
          <a:lstStyle/>
          <a:p>
            <a:fld id="{9A6D172B-41B4-47EF-B865-6E14EDD8A3A1}" type="slidenum">
              <a:rPr lang="en-US" smtClean="0"/>
              <a:t>16</a:t>
            </a:fld>
            <a:endParaRPr lang="en-US"/>
          </a:p>
        </p:txBody>
      </p:sp>
    </p:spTree>
    <p:extLst>
      <p:ext uri="{BB962C8B-B14F-4D97-AF65-F5344CB8AC3E}">
        <p14:creationId xmlns:p14="http://schemas.microsoft.com/office/powerpoint/2010/main" val="320164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3106" indent="-293503">
              <a:defRPr>
                <a:solidFill>
                  <a:schemeClr val="tx1"/>
                </a:solidFill>
                <a:latin typeface="Calibri" panose="020F0502020204030204" pitchFamily="34" charset="0"/>
              </a:defRPr>
            </a:lvl2pPr>
            <a:lvl3pPr marL="1174008" indent="-234801">
              <a:defRPr>
                <a:solidFill>
                  <a:schemeClr val="tx1"/>
                </a:solidFill>
                <a:latin typeface="Calibri" panose="020F0502020204030204" pitchFamily="34" charset="0"/>
              </a:defRPr>
            </a:lvl3pPr>
            <a:lvl4pPr marL="1643611" indent="-234801">
              <a:defRPr>
                <a:solidFill>
                  <a:schemeClr val="tx1"/>
                </a:solidFill>
                <a:latin typeface="Calibri" panose="020F0502020204030204" pitchFamily="34" charset="0"/>
              </a:defRPr>
            </a:lvl4pPr>
            <a:lvl5pPr marL="2113215" indent="-234801">
              <a:defRPr>
                <a:solidFill>
                  <a:schemeClr val="tx1"/>
                </a:solidFill>
                <a:latin typeface="Calibri" panose="020F0502020204030204" pitchFamily="34" charset="0"/>
              </a:defRPr>
            </a:lvl5pPr>
            <a:lvl6pPr marL="2582818" indent="-234801" eaLnBrk="0" fontAlgn="base" hangingPunct="0">
              <a:spcBef>
                <a:spcPct val="0"/>
              </a:spcBef>
              <a:spcAft>
                <a:spcPct val="0"/>
              </a:spcAft>
              <a:defRPr>
                <a:solidFill>
                  <a:schemeClr val="tx1"/>
                </a:solidFill>
                <a:latin typeface="Calibri" panose="020F0502020204030204" pitchFamily="34" charset="0"/>
              </a:defRPr>
            </a:lvl6pPr>
            <a:lvl7pPr marL="3052422" indent="-234801" eaLnBrk="0" fontAlgn="base" hangingPunct="0">
              <a:spcBef>
                <a:spcPct val="0"/>
              </a:spcBef>
              <a:spcAft>
                <a:spcPct val="0"/>
              </a:spcAft>
              <a:defRPr>
                <a:solidFill>
                  <a:schemeClr val="tx1"/>
                </a:solidFill>
                <a:latin typeface="Calibri" panose="020F0502020204030204" pitchFamily="34" charset="0"/>
              </a:defRPr>
            </a:lvl7pPr>
            <a:lvl8pPr marL="3522025" indent="-234801" eaLnBrk="0" fontAlgn="base" hangingPunct="0">
              <a:spcBef>
                <a:spcPct val="0"/>
              </a:spcBef>
              <a:spcAft>
                <a:spcPct val="0"/>
              </a:spcAft>
              <a:defRPr>
                <a:solidFill>
                  <a:schemeClr val="tx1"/>
                </a:solidFill>
                <a:latin typeface="Calibri" panose="020F0502020204030204" pitchFamily="34" charset="0"/>
              </a:defRPr>
            </a:lvl8pPr>
            <a:lvl9pPr marL="3991629" indent="-234801" eaLnBrk="0" fontAlgn="base" hangingPunct="0">
              <a:spcBef>
                <a:spcPct val="0"/>
              </a:spcBef>
              <a:spcAft>
                <a:spcPct val="0"/>
              </a:spcAft>
              <a:defRPr>
                <a:solidFill>
                  <a:schemeClr val="tx1"/>
                </a:solidFill>
                <a:latin typeface="Calibri" panose="020F0502020204030204" pitchFamily="34" charset="0"/>
              </a:defRPr>
            </a:lvl9pPr>
          </a:lstStyle>
          <a:p>
            <a:fld id="{6D9E3DA9-F7E8-4F28-885C-D85AE68A3E33}" type="slidenum">
              <a:rPr lang="en-US" altLang="en-US" smtClean="0"/>
              <a:pPr/>
              <a:t>29</a:t>
            </a:fld>
            <a:endParaRPr lang="en-US" altLang="en-US"/>
          </a:p>
        </p:txBody>
      </p:sp>
    </p:spTree>
    <p:extLst>
      <p:ext uri="{BB962C8B-B14F-4D97-AF65-F5344CB8AC3E}">
        <p14:creationId xmlns:p14="http://schemas.microsoft.com/office/powerpoint/2010/main" val="49188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how teachers can not only improve their expertise in their fields, but also develop their pedagogical expertise</a:t>
            </a:r>
          </a:p>
          <a:p>
            <a:endParaRPr lang="en-US" dirty="0"/>
          </a:p>
          <a:p>
            <a:endParaRPr lang="en-US" dirty="0"/>
          </a:p>
          <a:p>
            <a:r>
              <a:rPr lang="en-US" dirty="0"/>
              <a:t>---what does this mean to you??</a:t>
            </a:r>
          </a:p>
          <a:p>
            <a:endParaRPr lang="en-US" dirty="0"/>
          </a:p>
          <a:p>
            <a:r>
              <a:rPr lang="en-US" dirty="0"/>
              <a:t>Any conflicting emotions or thoughts?</a:t>
            </a:r>
          </a:p>
          <a:p>
            <a:r>
              <a:rPr lang="en-US" dirty="0"/>
              <a:t>Higher Ed today</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dirty="0"/>
          </a:p>
        </p:txBody>
      </p:sp>
    </p:spTree>
    <p:extLst>
      <p:ext uri="{BB962C8B-B14F-4D97-AF65-F5344CB8AC3E}">
        <p14:creationId xmlns:p14="http://schemas.microsoft.com/office/powerpoint/2010/main" val="393366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310B8121-450A-4ECC-8AAE-407BEF22A7AD}" type="datetime1">
              <a:rPr lang="en-US" smtClean="0"/>
              <a:t>5/18/2018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2522D88-20B4-4714-BE13-1C91B21ADBF5}"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244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2EEBEB-5B92-4359-8E00-1EB0376A84AC}" type="datetime1">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3083501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318BA-C07C-4CD6-8686-49DB80F23EBA}" type="datetime1">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2622885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3CD0-FC13-46BE-A5AC-79535976576E}"/>
              </a:ext>
            </a:extLst>
          </p:cNvPr>
          <p:cNvSpPr>
            <a:spLocks noGrp="1"/>
          </p:cNvSpPr>
          <p:nvPr>
            <p:ph type="title"/>
          </p:nvPr>
        </p:nvSpPr>
        <p:spPr>
          <a:xfrm>
            <a:off x="812800" y="304800"/>
            <a:ext cx="103632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C7468269-56BA-4342-A0BE-F0A41C3915DA}"/>
              </a:ext>
            </a:extLst>
          </p:cNvPr>
          <p:cNvSpPr>
            <a:spLocks noGrp="1"/>
          </p:cNvSpPr>
          <p:nvPr>
            <p:ph type="clipArt" sz="half" idx="1"/>
          </p:nvPr>
        </p:nvSpPr>
        <p:spPr>
          <a:xfrm>
            <a:off x="1117600" y="1905000"/>
            <a:ext cx="5080000" cy="4114800"/>
          </a:xfrm>
        </p:spPr>
        <p:txBody>
          <a:bodyPr/>
          <a:lstStyle/>
          <a:p>
            <a:endParaRPr lang="en-US"/>
          </a:p>
        </p:txBody>
      </p:sp>
      <p:sp>
        <p:nvSpPr>
          <p:cNvPr id="4" name="Text Placeholder 3">
            <a:extLst>
              <a:ext uri="{FF2B5EF4-FFF2-40B4-BE49-F238E27FC236}">
                <a16:creationId xmlns:a16="http://schemas.microsoft.com/office/drawing/2014/main" id="{F3E08E68-2C2C-4F41-811C-333BA84F2EA8}"/>
              </a:ext>
            </a:extLst>
          </p:cNvPr>
          <p:cNvSpPr>
            <a:spLocks noGrp="1"/>
          </p:cNvSpPr>
          <p:nvPr>
            <p:ph type="body" sz="half" idx="2"/>
          </p:nvPr>
        </p:nvSpPr>
        <p:spPr>
          <a:xfrm>
            <a:off x="6400800" y="19050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28AC03-8ED6-42E5-8C10-5C44BD949239}"/>
              </a:ext>
            </a:extLst>
          </p:cNvPr>
          <p:cNvSpPr>
            <a:spLocks noGrp="1"/>
          </p:cNvSpPr>
          <p:nvPr>
            <p:ph type="dt" sz="half" idx="10"/>
          </p:nvPr>
        </p:nvSpPr>
        <p:spPr>
          <a:xfrm>
            <a:off x="914400" y="6248400"/>
            <a:ext cx="2540000" cy="457200"/>
          </a:xfrm>
        </p:spPr>
        <p:txBody>
          <a:bodyPr/>
          <a:lstStyle>
            <a:lvl1pPr>
              <a:defRPr/>
            </a:lvl1pPr>
          </a:lstStyle>
          <a:p>
            <a:fld id="{3395307B-6838-4C33-A80C-8A5BCE753AFE}" type="datetime1">
              <a:rPr lang="en-US" altLang="en-US" smtClean="0"/>
              <a:t>5/18/2018</a:t>
            </a:fld>
            <a:endParaRPr lang="en-US" altLang="en-US"/>
          </a:p>
        </p:txBody>
      </p:sp>
      <p:sp>
        <p:nvSpPr>
          <p:cNvPr id="6" name="Footer Placeholder 5">
            <a:extLst>
              <a:ext uri="{FF2B5EF4-FFF2-40B4-BE49-F238E27FC236}">
                <a16:creationId xmlns:a16="http://schemas.microsoft.com/office/drawing/2014/main" id="{569F2CE9-E5F0-4353-A630-4FBE666FCC5C}"/>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479280B-2F59-49AF-BBF5-117F84F497E9}"/>
              </a:ext>
            </a:extLst>
          </p:cNvPr>
          <p:cNvSpPr>
            <a:spLocks noGrp="1"/>
          </p:cNvSpPr>
          <p:nvPr>
            <p:ph type="sldNum" sz="quarter" idx="12"/>
          </p:nvPr>
        </p:nvSpPr>
        <p:spPr>
          <a:xfrm>
            <a:off x="8737600" y="6248400"/>
            <a:ext cx="2540000" cy="457200"/>
          </a:xfrm>
        </p:spPr>
        <p:txBody>
          <a:bodyPr/>
          <a:lstStyle>
            <a:lvl1pPr>
              <a:defRPr/>
            </a:lvl1pPr>
          </a:lstStyle>
          <a:p>
            <a:fld id="{72937AFC-5B60-4C31-B31B-9652C04ED5FF}" type="slidenum">
              <a:rPr lang="en-US" altLang="en-US"/>
              <a:pPr/>
              <a:t>‹#›</a:t>
            </a:fld>
            <a:endParaRPr lang="en-US" altLang="en-US"/>
          </a:p>
        </p:txBody>
      </p:sp>
    </p:spTree>
    <p:extLst>
      <p:ext uri="{BB962C8B-B14F-4D97-AF65-F5344CB8AC3E}">
        <p14:creationId xmlns:p14="http://schemas.microsoft.com/office/powerpoint/2010/main" val="137551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C5E5B4-5CA8-402C-8F29-E54DD444D0D8}" type="datetime1">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322504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48D463-A6FF-4FF2-B8D5-200045F55567}" type="datetime1">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22D88-20B4-4714-BE13-1C91B21ADBF5}"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68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ADA65A-76BE-4332-AF09-AED8A2E7C7C4}" type="datetime1">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309314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720DD1-4A92-49CB-9E4A-925FEE33089E}" type="datetime1">
              <a:rPr lang="en-US" smtClean="0"/>
              <a:t>5/18/2018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25238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A5C256-EAA9-4E49-A029-C5C7908D1C8F}" type="datetime1">
              <a:rPr lang="en-US" smtClean="0"/>
              <a:t>5/18/2018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324764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B1DE9-345D-411D-A669-32F18801A4C4}" type="datetime1">
              <a:rPr lang="en-US" smtClean="0"/>
              <a:t>5/18/2018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352461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3F64CD-75FF-4903-8687-B9006FF7B489}" type="datetime1">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122200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4AD96AA-B010-4BD8-B4A8-9F96A26A45A1}" type="datetime1">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22D88-20B4-4714-BE13-1C91B21ADBF5}" type="slidenum">
              <a:rPr lang="en-US" smtClean="0"/>
              <a:t>‹#›</a:t>
            </a:fld>
            <a:endParaRPr lang="en-US"/>
          </a:p>
        </p:txBody>
      </p:sp>
    </p:spTree>
    <p:extLst>
      <p:ext uri="{BB962C8B-B14F-4D97-AF65-F5344CB8AC3E}">
        <p14:creationId xmlns:p14="http://schemas.microsoft.com/office/powerpoint/2010/main" val="267063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D7C3485-A07C-454F-A5AF-827399C71B9F}" type="datetime1">
              <a:rPr lang="en-US" smtClean="0"/>
              <a:t>5/18/2018</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2522D88-20B4-4714-BE13-1C91B21ADBF5}" type="slidenum">
              <a:rPr lang="en-US" smtClean="0"/>
              <a:t>‹#›</a:t>
            </a:fld>
            <a:endParaRPr lang="en-US"/>
          </a:p>
        </p:txBody>
      </p:sp>
    </p:spTree>
    <p:extLst>
      <p:ext uri="{BB962C8B-B14F-4D97-AF65-F5344CB8AC3E}">
        <p14:creationId xmlns:p14="http://schemas.microsoft.com/office/powerpoint/2010/main" val="52039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http://www.nccommunitycolleges.edu/student-services/nc-student-success-cente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youtu.be/XtaeK-6RcL8"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youtu.be/HdXf8sAaEJA"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youtu.be/Ijzdohq15f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acc.nche.edu/Resources/aaccprograms/pathways/Pages/default.asp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014" y="1188734"/>
            <a:ext cx="5956601" cy="2617595"/>
          </a:xfrm>
        </p:spPr>
        <p:txBody>
          <a:bodyPr>
            <a:noAutofit/>
          </a:bodyPr>
          <a:lstStyle/>
          <a:p>
            <a:pPr algn="ctr"/>
            <a:r>
              <a:rPr lang="en-US" sz="3600" b="1"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NC GPS Network</a:t>
            </a:r>
            <a:br>
              <a:rPr lang="en-US" sz="3600" b="1"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br>
              <a:rPr lang="en-US" sz="3600" b="1"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3600" b="1"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NIC Facilitators Institute</a:t>
            </a:r>
            <a:br>
              <a:rPr lang="en-US" sz="3600" b="1"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2800" b="1"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May 15-16, 2018</a:t>
            </a:r>
            <a:endParaRPr lang="en-US" sz="2800" b="1" cap="none" dirty="0">
              <a:solidFill>
                <a:srgbClr val="80008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8" name="Slide Number Placeholder 7">
            <a:extLst>
              <a:ext uri="{FF2B5EF4-FFF2-40B4-BE49-F238E27FC236}">
                <a16:creationId xmlns:a16="http://schemas.microsoft.com/office/drawing/2014/main" id="{1A2F3F0B-95F5-4749-8D49-E201299A5F8B}"/>
              </a:ext>
            </a:extLst>
          </p:cNvPr>
          <p:cNvSpPr>
            <a:spLocks noGrp="1"/>
          </p:cNvSpPr>
          <p:nvPr>
            <p:ph type="sldNum" sz="quarter" idx="12"/>
          </p:nvPr>
        </p:nvSpPr>
        <p:spPr/>
        <p:txBody>
          <a:bodyPr/>
          <a:lstStyle/>
          <a:p>
            <a:fld id="{4FAB73BC-B049-4115-A692-8D63A059BFB8}" type="slidenum">
              <a:rPr lang="en-US" smtClean="0"/>
              <a:t>1</a:t>
            </a:fld>
            <a:endParaRPr lang="en-US" dirty="0"/>
          </a:p>
        </p:txBody>
      </p:sp>
      <p:sp>
        <p:nvSpPr>
          <p:cNvPr id="3" name="Subtitle 2"/>
          <p:cNvSpPr>
            <a:spLocks noGrp="1"/>
          </p:cNvSpPr>
          <p:nvPr>
            <p:ph type="subTitle" idx="4294967295"/>
          </p:nvPr>
        </p:nvSpPr>
        <p:spPr>
          <a:xfrm>
            <a:off x="6482484" y="577406"/>
            <a:ext cx="4619625" cy="673100"/>
          </a:xfrm>
        </p:spPr>
        <p:txBody>
          <a:bodyPr>
            <a:normAutofit/>
          </a:bodyPr>
          <a:lstStyle/>
          <a:p>
            <a:pPr marL="45720" indent="0" algn="ctr">
              <a:buNone/>
            </a:pPr>
            <a:r>
              <a:rPr lang="en-US" b="1" i="1" dirty="0">
                <a:solidFill>
                  <a:srgbClr val="000099"/>
                </a:solidFill>
                <a:latin typeface="Segoe UI" panose="020B0502040204020203" pitchFamily="34" charset="0"/>
                <a:cs typeface="Segoe UI" panose="020B0502040204020203" pitchFamily="34" charset="0"/>
              </a:rPr>
              <a:t>The NC Student Success Center</a:t>
            </a:r>
          </a:p>
          <a:p>
            <a:pPr marL="45720" indent="0" algn="ctr">
              <a:buNone/>
            </a:pPr>
            <a:endParaRPr lang="en-US" sz="4500" i="1" dirty="0">
              <a:solidFill>
                <a:srgbClr val="000099"/>
              </a:solidFill>
              <a:latin typeface="Segoe UI" panose="020B0502040204020203" pitchFamily="34" charset="0"/>
              <a:cs typeface="Segoe UI" panose="020B0502040204020203" pitchFamily="34" charset="0"/>
            </a:endParaRPr>
          </a:p>
        </p:txBody>
      </p:sp>
      <p:pic>
        <p:nvPicPr>
          <p:cNvPr id="9" name="Picture 8"/>
          <p:cNvPicPr>
            <a:picLocks noChangeAspect="1"/>
          </p:cNvPicPr>
          <p:nvPr/>
        </p:nvPicPr>
        <p:blipFill>
          <a:blip r:embed="rId2"/>
          <a:stretch>
            <a:fillRect/>
          </a:stretch>
        </p:blipFill>
        <p:spPr>
          <a:xfrm>
            <a:off x="9742764" y="5577679"/>
            <a:ext cx="1584618" cy="60286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stretch>
            <a:fillRect/>
          </a:stretch>
        </p:blipFill>
        <p:spPr>
          <a:xfrm>
            <a:off x="6231595" y="4251438"/>
            <a:ext cx="1915852" cy="92615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B0884FC5-F97B-4AC3-A286-7CF3FE0C5305}"/>
              </a:ext>
            </a:extLst>
          </p:cNvPr>
          <p:cNvSpPr/>
          <p:nvPr/>
        </p:nvSpPr>
        <p:spPr>
          <a:xfrm>
            <a:off x="5974733" y="5315171"/>
            <a:ext cx="2429575" cy="307777"/>
          </a:xfrm>
          <a:prstGeom prst="rect">
            <a:avLst/>
          </a:prstGeom>
        </p:spPr>
        <p:txBody>
          <a:bodyPr wrap="none">
            <a:spAutoFit/>
          </a:bodyPr>
          <a:lstStyle/>
          <a:p>
            <a:pPr algn="ctr"/>
            <a:r>
              <a:rPr lang="en-US" sz="1400" i="1" dirty="0">
                <a:solidFill>
                  <a:srgbClr val="000099"/>
                </a:solidFill>
              </a:rPr>
              <a:t>Serving 58 Community Colleges</a:t>
            </a:r>
          </a:p>
        </p:txBody>
      </p:sp>
      <p:sp>
        <p:nvSpPr>
          <p:cNvPr id="5" name="TextBox 4">
            <a:extLst>
              <a:ext uri="{FF2B5EF4-FFF2-40B4-BE49-F238E27FC236}">
                <a16:creationId xmlns:a16="http://schemas.microsoft.com/office/drawing/2014/main" id="{0AD697FD-5018-4E2B-BD0F-26A5804FE0F3}"/>
              </a:ext>
            </a:extLst>
          </p:cNvPr>
          <p:cNvSpPr txBox="1"/>
          <p:nvPr/>
        </p:nvSpPr>
        <p:spPr>
          <a:xfrm>
            <a:off x="590025" y="6172504"/>
            <a:ext cx="8388992" cy="646331"/>
          </a:xfrm>
          <a:prstGeom prst="rect">
            <a:avLst/>
          </a:prstGeom>
          <a:noFill/>
        </p:spPr>
        <p:txBody>
          <a:bodyPr wrap="square" rtlCol="0">
            <a:spAutoFit/>
          </a:bodyPr>
          <a:lstStyle/>
          <a:p>
            <a:r>
              <a:rPr lang="en-US" dirty="0">
                <a:hlinkClick r:id="rId4"/>
              </a:rPr>
              <a:t>http://www.nccommunitycolleges.edu/student-services/nc-student-success-center</a:t>
            </a:r>
            <a:endParaRPr lang="en-US" dirty="0"/>
          </a:p>
          <a:p>
            <a:endParaRPr lang="en-US" dirty="0"/>
          </a:p>
        </p:txBody>
      </p:sp>
      <p:pic>
        <p:nvPicPr>
          <p:cNvPr id="12" name="Picture 11">
            <a:extLst>
              <a:ext uri="{FF2B5EF4-FFF2-40B4-BE49-F238E27FC236}">
                <a16:creationId xmlns:a16="http://schemas.microsoft.com/office/drawing/2014/main" id="{7EC1DF5E-83C7-4F49-85B8-1068152A7256}"/>
              </a:ext>
            </a:extLst>
          </p:cNvPr>
          <p:cNvPicPr>
            <a:picLocks noChangeAspect="1"/>
          </p:cNvPicPr>
          <p:nvPr/>
        </p:nvPicPr>
        <p:blipFill>
          <a:blip r:embed="rId5"/>
          <a:stretch>
            <a:fillRect/>
          </a:stretch>
        </p:blipFill>
        <p:spPr>
          <a:xfrm>
            <a:off x="9557888" y="4047935"/>
            <a:ext cx="1705414" cy="1129654"/>
          </a:xfrm>
          <a:prstGeom prst="rect">
            <a:avLst/>
          </a:prstGeom>
        </p:spPr>
      </p:pic>
      <p:cxnSp>
        <p:nvCxnSpPr>
          <p:cNvPr id="15" name="Straight Connector 14">
            <a:extLst>
              <a:ext uri="{FF2B5EF4-FFF2-40B4-BE49-F238E27FC236}">
                <a16:creationId xmlns:a16="http://schemas.microsoft.com/office/drawing/2014/main" id="{D6940C72-DC7F-402C-87DE-9F69BBFDFD85}"/>
              </a:ext>
            </a:extLst>
          </p:cNvPr>
          <p:cNvCxnSpPr>
            <a:cxnSpLocks/>
          </p:cNvCxnSpPr>
          <p:nvPr/>
        </p:nvCxnSpPr>
        <p:spPr>
          <a:xfrm>
            <a:off x="5626013" y="3877782"/>
            <a:ext cx="5956601" cy="0"/>
          </a:xfrm>
          <a:prstGeom prst="line">
            <a:avLst/>
          </a:prstGeom>
          <a:ln>
            <a:solidFill>
              <a:srgbClr val="80008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AD1D16C-E6BA-4AEA-B9E6-C4611727414B}"/>
              </a:ext>
            </a:extLst>
          </p:cNvPr>
          <p:cNvPicPr>
            <a:picLocks noChangeAspect="1"/>
          </p:cNvPicPr>
          <p:nvPr/>
        </p:nvPicPr>
        <p:blipFill>
          <a:blip r:embed="rId6"/>
          <a:stretch>
            <a:fillRect/>
          </a:stretch>
        </p:blipFill>
        <p:spPr>
          <a:xfrm>
            <a:off x="774585" y="3170506"/>
            <a:ext cx="4009936" cy="26745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3745105-EBDA-4A86-AF86-1C124D65E493}"/>
              </a:ext>
            </a:extLst>
          </p:cNvPr>
          <p:cNvPicPr>
            <a:picLocks noChangeAspect="1"/>
          </p:cNvPicPr>
          <p:nvPr/>
        </p:nvPicPr>
        <p:blipFill>
          <a:blip r:embed="rId7"/>
          <a:stretch>
            <a:fillRect/>
          </a:stretch>
        </p:blipFill>
        <p:spPr>
          <a:xfrm>
            <a:off x="1287379" y="453312"/>
            <a:ext cx="2665244" cy="2553493"/>
          </a:xfrm>
          <a:prstGeom prst="rect">
            <a:avLst/>
          </a:prstGeom>
        </p:spPr>
      </p:pic>
    </p:spTree>
    <p:extLst>
      <p:ext uri="{BB962C8B-B14F-4D97-AF65-F5344CB8AC3E}">
        <p14:creationId xmlns:p14="http://schemas.microsoft.com/office/powerpoint/2010/main" val="4052011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990938-5EC9-4B3B-93D9-C75E88B45922}"/>
              </a:ext>
            </a:extLst>
          </p:cNvPr>
          <p:cNvSpPr>
            <a:spLocks noGrp="1" noChangeArrowheads="1"/>
          </p:cNvSpPr>
          <p:nvPr>
            <p:ph type="title"/>
          </p:nvPr>
        </p:nvSpPr>
        <p:spPr>
          <a:xfrm>
            <a:off x="349369" y="452987"/>
            <a:ext cx="11645661" cy="978998"/>
          </a:xfrm>
        </p:spPr>
        <p:txBody>
          <a:bodyPr>
            <a:normAutofit fontScale="90000"/>
          </a:bodyPr>
          <a:lstStyle/>
          <a:p>
            <a:pPr algn="ctr">
              <a:lnSpc>
                <a:spcPct val="150000"/>
              </a:lnSpc>
            </a:pPr>
            <a:r>
              <a:rPr lang="en-US" altLang="en-US" sz="4000" b="1" dirty="0">
                <a:solidFill>
                  <a:srgbClr val="003399"/>
                </a:solidFill>
                <a:effectLst>
                  <a:outerShdw blurRad="38100" dist="38100" dir="2700000" algn="tl">
                    <a:srgbClr val="000000">
                      <a:alpha val="43137"/>
                    </a:srgbClr>
                  </a:outerShdw>
                </a:effectLst>
                <a:latin typeface="Corbel" panose="020B0503020204020204" pitchFamily="34" charset="0"/>
              </a:rPr>
              <a:t>Networked Improvement Communities (NICs)</a:t>
            </a:r>
          </a:p>
        </p:txBody>
      </p:sp>
      <p:sp>
        <p:nvSpPr>
          <p:cNvPr id="2054" name="Text Box 6">
            <a:extLst>
              <a:ext uri="{FF2B5EF4-FFF2-40B4-BE49-F238E27FC236}">
                <a16:creationId xmlns:a16="http://schemas.microsoft.com/office/drawing/2014/main" id="{BAF95F93-854B-4EBA-ACDF-C598DFB54537}"/>
              </a:ext>
            </a:extLst>
          </p:cNvPr>
          <p:cNvSpPr txBox="1">
            <a:spLocks noChangeArrowheads="1"/>
          </p:cNvSpPr>
          <p:nvPr/>
        </p:nvSpPr>
        <p:spPr bwMode="auto">
          <a:xfrm>
            <a:off x="6172200" y="3581400"/>
            <a:ext cx="373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 name="Rectangle 1">
            <a:extLst>
              <a:ext uri="{FF2B5EF4-FFF2-40B4-BE49-F238E27FC236}">
                <a16:creationId xmlns:a16="http://schemas.microsoft.com/office/drawing/2014/main" id="{AC5B6B57-80C8-42B5-8EF6-4F4621596655}"/>
              </a:ext>
            </a:extLst>
          </p:cNvPr>
          <p:cNvSpPr/>
          <p:nvPr/>
        </p:nvSpPr>
        <p:spPr>
          <a:xfrm>
            <a:off x="5702061" y="2100834"/>
            <a:ext cx="5650302" cy="3330464"/>
          </a:xfrm>
          <a:prstGeom prst="rect">
            <a:avLst/>
          </a:prstGeom>
        </p:spPr>
        <p:txBody>
          <a:bodyPr wrap="square">
            <a:spAutoFit/>
          </a:bodyPr>
          <a:lstStyle/>
          <a:p>
            <a:pPr algn="ctr">
              <a:lnSpc>
                <a:spcPct val="150000"/>
              </a:lnSpc>
            </a:pPr>
            <a:r>
              <a:rPr lang="en-US" sz="3600" b="1" dirty="0">
                <a:solidFill>
                  <a:srgbClr val="C00000"/>
                </a:solidFill>
              </a:rPr>
              <a:t>intentionally designed </a:t>
            </a:r>
          </a:p>
          <a:p>
            <a:pPr algn="ctr">
              <a:lnSpc>
                <a:spcPct val="150000"/>
              </a:lnSpc>
            </a:pPr>
            <a:r>
              <a:rPr lang="en-US" sz="3600" b="1" dirty="0">
                <a:solidFill>
                  <a:srgbClr val="C00000"/>
                </a:solidFill>
              </a:rPr>
              <a:t>social organizations </a:t>
            </a:r>
          </a:p>
          <a:p>
            <a:pPr algn="ctr">
              <a:lnSpc>
                <a:spcPct val="150000"/>
              </a:lnSpc>
            </a:pPr>
            <a:r>
              <a:rPr lang="en-US" sz="3600" b="1" dirty="0">
                <a:solidFill>
                  <a:srgbClr val="C00000"/>
                </a:solidFill>
              </a:rPr>
              <a:t>with a distinct </a:t>
            </a:r>
          </a:p>
          <a:p>
            <a:pPr algn="ctr">
              <a:lnSpc>
                <a:spcPct val="150000"/>
              </a:lnSpc>
            </a:pPr>
            <a:r>
              <a:rPr lang="en-US" sz="3600" b="1" dirty="0">
                <a:solidFill>
                  <a:srgbClr val="C00000"/>
                </a:solidFill>
              </a:rPr>
              <a:t>problem-solving focus </a:t>
            </a:r>
          </a:p>
        </p:txBody>
      </p:sp>
      <p:pic>
        <p:nvPicPr>
          <p:cNvPr id="5" name="Picture 2" descr="C:\Users\newton.roxanne\Desktop\MP900441047.JPG">
            <a:extLst>
              <a:ext uri="{FF2B5EF4-FFF2-40B4-BE49-F238E27FC236}">
                <a16:creationId xmlns:a16="http://schemas.microsoft.com/office/drawing/2014/main" id="{06A0E205-E4CE-4E7C-9412-34142FE2685A}"/>
              </a:ext>
            </a:extLst>
          </p:cNvPr>
          <p:cNvPicPr>
            <a:picLocks noChangeAspect="1" noChangeArrowheads="1"/>
          </p:cNvPicPr>
          <p:nvPr/>
        </p:nvPicPr>
        <p:blipFill>
          <a:blip r:embed="rId3" cstate="print"/>
          <a:srcRect/>
          <a:stretch>
            <a:fillRect/>
          </a:stretch>
        </p:blipFill>
        <p:spPr bwMode="auto">
          <a:xfrm>
            <a:off x="1345069" y="1751285"/>
            <a:ext cx="4029562" cy="402956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C59043FC-9586-44B6-8CBC-21B7BCCB3710}"/>
              </a:ext>
            </a:extLst>
          </p:cNvPr>
          <p:cNvSpPr>
            <a:spLocks noGrp="1"/>
          </p:cNvSpPr>
          <p:nvPr>
            <p:ph type="sldNum" sz="quarter" idx="12"/>
          </p:nvPr>
        </p:nvSpPr>
        <p:spPr/>
        <p:txBody>
          <a:bodyPr/>
          <a:lstStyle/>
          <a:p>
            <a:fld id="{72937AFC-5B60-4C31-B31B-9652C04ED5FF}" type="slidenum">
              <a:rPr lang="en-US" altLang="en-US" smtClean="0"/>
              <a:pPr/>
              <a:t>10</a:t>
            </a:fld>
            <a:endParaRPr lang="en-US" altLang="en-US"/>
          </a:p>
        </p:txBody>
      </p:sp>
    </p:spTree>
    <p:extLst>
      <p:ext uri="{BB962C8B-B14F-4D97-AF65-F5344CB8AC3E}">
        <p14:creationId xmlns:p14="http://schemas.microsoft.com/office/powerpoint/2010/main" val="3265498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990938-5EC9-4B3B-93D9-C75E88B45922}"/>
              </a:ext>
            </a:extLst>
          </p:cNvPr>
          <p:cNvSpPr>
            <a:spLocks noGrp="1" noChangeArrowheads="1"/>
          </p:cNvSpPr>
          <p:nvPr>
            <p:ph type="title"/>
          </p:nvPr>
        </p:nvSpPr>
        <p:spPr>
          <a:xfrm>
            <a:off x="349369" y="452987"/>
            <a:ext cx="11645661" cy="978998"/>
          </a:xfrm>
        </p:spPr>
        <p:txBody>
          <a:bodyPr>
            <a:normAutofit fontScale="90000"/>
          </a:bodyPr>
          <a:lstStyle/>
          <a:p>
            <a:pPr algn="ctr">
              <a:lnSpc>
                <a:spcPct val="150000"/>
              </a:lnSpc>
            </a:pPr>
            <a:r>
              <a:rPr lang="en-US" altLang="en-US" sz="4000" b="1" dirty="0">
                <a:solidFill>
                  <a:srgbClr val="003399"/>
                </a:solidFill>
                <a:effectLst>
                  <a:outerShdw blurRad="38100" dist="38100" dir="2700000" algn="tl">
                    <a:srgbClr val="000000">
                      <a:alpha val="43137"/>
                    </a:srgbClr>
                  </a:outerShdw>
                </a:effectLst>
                <a:latin typeface="Corbel" panose="020B0503020204020204" pitchFamily="34" charset="0"/>
              </a:rPr>
              <a:t>Networked Improvement Communities (NICs)</a:t>
            </a:r>
          </a:p>
        </p:txBody>
      </p:sp>
      <p:sp>
        <p:nvSpPr>
          <p:cNvPr id="2054" name="Text Box 6">
            <a:extLst>
              <a:ext uri="{FF2B5EF4-FFF2-40B4-BE49-F238E27FC236}">
                <a16:creationId xmlns:a16="http://schemas.microsoft.com/office/drawing/2014/main" id="{BAF95F93-854B-4EBA-ACDF-C598DFB54537}"/>
              </a:ext>
            </a:extLst>
          </p:cNvPr>
          <p:cNvSpPr txBox="1">
            <a:spLocks noChangeArrowheads="1"/>
          </p:cNvSpPr>
          <p:nvPr/>
        </p:nvSpPr>
        <p:spPr bwMode="auto">
          <a:xfrm>
            <a:off x="6172200" y="3581400"/>
            <a:ext cx="373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 name="Rectangle 1">
            <a:extLst>
              <a:ext uri="{FF2B5EF4-FFF2-40B4-BE49-F238E27FC236}">
                <a16:creationId xmlns:a16="http://schemas.microsoft.com/office/drawing/2014/main" id="{AC5B6B57-80C8-42B5-8EF6-4F4621596655}"/>
              </a:ext>
            </a:extLst>
          </p:cNvPr>
          <p:cNvSpPr/>
          <p:nvPr/>
        </p:nvSpPr>
        <p:spPr>
          <a:xfrm>
            <a:off x="5805578" y="2304127"/>
            <a:ext cx="5650302" cy="3293209"/>
          </a:xfrm>
          <a:prstGeom prst="rect">
            <a:avLst/>
          </a:prstGeom>
        </p:spPr>
        <p:txBody>
          <a:bodyPr wrap="square">
            <a:spAutoFit/>
          </a:bodyPr>
          <a:lstStyle/>
          <a:p>
            <a:pPr algn="ctr">
              <a:lnSpc>
                <a:spcPct val="150000"/>
              </a:lnSpc>
              <a:spcBef>
                <a:spcPts val="1200"/>
              </a:spcBef>
              <a:spcAft>
                <a:spcPts val="1200"/>
              </a:spcAft>
              <a:buClr>
                <a:schemeClr val="hlink"/>
              </a:buClr>
              <a:buSzPct val="110000"/>
            </a:pPr>
            <a:r>
              <a:rPr lang="en-US" sz="3600" b="1" dirty="0">
                <a:solidFill>
                  <a:srgbClr val="C00000"/>
                </a:solidFill>
              </a:rPr>
              <a:t>a colleagueship of expertise building on the hard work and creativity of many</a:t>
            </a:r>
            <a:endParaRPr lang="en-US" altLang="en-US" sz="7200" dirty="0">
              <a:solidFill>
                <a:srgbClr val="C00000"/>
              </a:solidFill>
              <a:latin typeface="Tahoma" panose="020B0604030504040204" pitchFamily="34" charset="0"/>
            </a:endParaRPr>
          </a:p>
          <a:p>
            <a:pPr algn="ctr"/>
            <a:endParaRPr lang="en-US" sz="3600" b="1" dirty="0">
              <a:solidFill>
                <a:srgbClr val="C00000"/>
              </a:solidFill>
            </a:endParaRPr>
          </a:p>
        </p:txBody>
      </p:sp>
      <p:pic>
        <p:nvPicPr>
          <p:cNvPr id="6" name="Picture 5">
            <a:extLst>
              <a:ext uri="{FF2B5EF4-FFF2-40B4-BE49-F238E27FC236}">
                <a16:creationId xmlns:a16="http://schemas.microsoft.com/office/drawing/2014/main" id="{75C7E373-B430-48FF-8142-579AD21A06D4}"/>
              </a:ext>
            </a:extLst>
          </p:cNvPr>
          <p:cNvPicPr>
            <a:picLocks noChangeAspect="1"/>
          </p:cNvPicPr>
          <p:nvPr/>
        </p:nvPicPr>
        <p:blipFill>
          <a:blip r:embed="rId3"/>
          <a:stretch>
            <a:fillRect/>
          </a:stretch>
        </p:blipFill>
        <p:spPr>
          <a:xfrm>
            <a:off x="1265233" y="2057738"/>
            <a:ext cx="4238420" cy="3609684"/>
          </a:xfrm>
          <a:prstGeom prst="rect">
            <a:avLst/>
          </a:prstGeom>
        </p:spPr>
      </p:pic>
      <p:sp>
        <p:nvSpPr>
          <p:cNvPr id="3" name="Slide Number Placeholder 2">
            <a:extLst>
              <a:ext uri="{FF2B5EF4-FFF2-40B4-BE49-F238E27FC236}">
                <a16:creationId xmlns:a16="http://schemas.microsoft.com/office/drawing/2014/main" id="{FA192BFA-736C-4A50-8241-D4910FF11C25}"/>
              </a:ext>
            </a:extLst>
          </p:cNvPr>
          <p:cNvSpPr>
            <a:spLocks noGrp="1"/>
          </p:cNvSpPr>
          <p:nvPr>
            <p:ph type="sldNum" sz="quarter" idx="12"/>
          </p:nvPr>
        </p:nvSpPr>
        <p:spPr/>
        <p:txBody>
          <a:bodyPr/>
          <a:lstStyle/>
          <a:p>
            <a:fld id="{72937AFC-5B60-4C31-B31B-9652C04ED5FF}" type="slidenum">
              <a:rPr lang="en-US" altLang="en-US" smtClean="0"/>
              <a:pPr/>
              <a:t>11</a:t>
            </a:fld>
            <a:endParaRPr lang="en-US" altLang="en-US"/>
          </a:p>
        </p:txBody>
      </p:sp>
    </p:spTree>
    <p:extLst>
      <p:ext uri="{BB962C8B-B14F-4D97-AF65-F5344CB8AC3E}">
        <p14:creationId xmlns:p14="http://schemas.microsoft.com/office/powerpoint/2010/main" val="309148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CD9FF7A1-0D39-47D0-8A0C-1897D6224C07}"/>
              </a:ext>
            </a:extLst>
          </p:cNvPr>
          <p:cNvSpPr>
            <a:spLocks noChangeArrowheads="1"/>
          </p:cNvSpPr>
          <p:nvPr/>
        </p:nvSpPr>
        <p:spPr bwMode="auto">
          <a:xfrm>
            <a:off x="6595990" y="2319875"/>
            <a:ext cx="4418442" cy="235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hlink"/>
              </a:buClr>
              <a:buSzPct val="110000"/>
              <a:buFont typeface="Wingdings" panose="05000000000000000000" pitchFamily="2" charset="2"/>
              <a:buNone/>
            </a:pPr>
            <a:r>
              <a:rPr lang="en-US" altLang="en-US" sz="4400" dirty="0">
                <a:solidFill>
                  <a:srgbClr val="C00000"/>
                </a:solidFill>
                <a:latin typeface="Tahoma" panose="020B0604030504040204" pitchFamily="34" charset="0"/>
              </a:rPr>
              <a:t>NIC Facilitators are change leaders.</a:t>
            </a:r>
          </a:p>
        </p:txBody>
      </p:sp>
      <p:pic>
        <p:nvPicPr>
          <p:cNvPr id="5" name="Picture 4">
            <a:extLst>
              <a:ext uri="{FF2B5EF4-FFF2-40B4-BE49-F238E27FC236}">
                <a16:creationId xmlns:a16="http://schemas.microsoft.com/office/drawing/2014/main" id="{2D3F7A8B-6E9E-4641-A27E-D2DF8999D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44" y="1860363"/>
            <a:ext cx="4655890" cy="308530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6496FE1-8166-4A6B-94A9-563912BB1FDB}"/>
              </a:ext>
            </a:extLst>
          </p:cNvPr>
          <p:cNvSpPr>
            <a:spLocks noGrp="1"/>
          </p:cNvSpPr>
          <p:nvPr>
            <p:ph type="sldNum" sz="quarter" idx="12"/>
          </p:nvPr>
        </p:nvSpPr>
        <p:spPr/>
        <p:txBody>
          <a:bodyPr/>
          <a:lstStyle/>
          <a:p>
            <a:fld id="{62522D88-20B4-4714-BE13-1C91B21ADBF5}" type="slidenum">
              <a:rPr lang="en-US" smtClean="0"/>
              <a:t>12</a:t>
            </a:fld>
            <a:endParaRPr lang="en-US"/>
          </a:p>
        </p:txBody>
      </p:sp>
    </p:spTree>
    <p:extLst>
      <p:ext uri="{BB962C8B-B14F-4D97-AF65-F5344CB8AC3E}">
        <p14:creationId xmlns:p14="http://schemas.microsoft.com/office/powerpoint/2010/main" val="354449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90" y="323272"/>
            <a:ext cx="10577086" cy="1356360"/>
          </a:xfrm>
        </p:spPr>
        <p:txBody>
          <a:bodyPr/>
          <a:lstStyle/>
          <a:p>
            <a:r>
              <a:rPr lang="en-US" b="1" dirty="0">
                <a:solidFill>
                  <a:srgbClr val="003399"/>
                </a:solidFill>
                <a:effectLst>
                  <a:outerShdw blurRad="38100" dist="38100" dir="2700000" algn="tl">
                    <a:srgbClr val="000000">
                      <a:alpha val="43137"/>
                    </a:srgbClr>
                  </a:outerShdw>
                </a:effectLst>
              </a:rPr>
              <a:t>Speaking of learning and change. . .</a:t>
            </a:r>
          </a:p>
        </p:txBody>
      </p:sp>
      <p:sp>
        <p:nvSpPr>
          <p:cNvPr id="3" name="Content Placeholder 2"/>
          <p:cNvSpPr>
            <a:spLocks noGrp="1"/>
          </p:cNvSpPr>
          <p:nvPr>
            <p:ph idx="1"/>
          </p:nvPr>
        </p:nvSpPr>
        <p:spPr>
          <a:xfrm>
            <a:off x="370490" y="1625058"/>
            <a:ext cx="7980491" cy="4573442"/>
          </a:xfrm>
        </p:spPr>
        <p:txBody>
          <a:bodyPr>
            <a:noAutofit/>
          </a:bodyPr>
          <a:lstStyle/>
          <a:p>
            <a:pPr>
              <a:buClr>
                <a:schemeClr val="accent6">
                  <a:lumMod val="75000"/>
                </a:schemeClr>
              </a:buClr>
              <a:buFont typeface="Wingdings" panose="05000000000000000000" pitchFamily="2" charset="2"/>
              <a:buChar char="§"/>
            </a:pPr>
            <a:r>
              <a:rPr lang="en-US" sz="4000" b="1" dirty="0">
                <a:solidFill>
                  <a:schemeClr val="accent6">
                    <a:lumMod val="75000"/>
                  </a:schemeClr>
                </a:solidFill>
              </a:rPr>
              <a:t>Review the quotations posted around the room. </a:t>
            </a:r>
          </a:p>
          <a:p>
            <a:pPr>
              <a:buClr>
                <a:schemeClr val="accent6">
                  <a:lumMod val="75000"/>
                </a:schemeClr>
              </a:buClr>
              <a:buFont typeface="Wingdings" panose="05000000000000000000" pitchFamily="2" charset="2"/>
              <a:buChar char="§"/>
            </a:pPr>
            <a:r>
              <a:rPr lang="en-US" sz="4000" b="1" dirty="0">
                <a:solidFill>
                  <a:schemeClr val="accent6">
                    <a:lumMod val="75000"/>
                  </a:schemeClr>
                </a:solidFill>
              </a:rPr>
              <a:t>Select one that “speaks” to you about learning and change OR create your own quotation. </a:t>
            </a:r>
          </a:p>
          <a:p>
            <a:pPr>
              <a:buClr>
                <a:schemeClr val="accent2">
                  <a:lumMod val="75000"/>
                </a:schemeClr>
              </a:buClr>
              <a:buFont typeface="Wingdings" panose="05000000000000000000" pitchFamily="2" charset="2"/>
              <a:buChar char="§"/>
            </a:pPr>
            <a:r>
              <a:rPr lang="en-US" sz="4000" b="1" dirty="0">
                <a:solidFill>
                  <a:schemeClr val="accent2">
                    <a:lumMod val="75000"/>
                  </a:schemeClr>
                </a:solidFill>
              </a:rPr>
              <a:t>When prompted, share your ideas with another person. (10 minutes)</a:t>
            </a:r>
          </a:p>
          <a:p>
            <a:pPr marL="45720" indent="0" algn="ctr">
              <a:buNone/>
            </a:pPr>
            <a:endParaRPr lang="en-US" sz="2400" b="1" dirty="0">
              <a:solidFill>
                <a:srgbClr val="C00000"/>
              </a:solidFill>
            </a:endParaRPr>
          </a:p>
        </p:txBody>
      </p:sp>
      <p:sp>
        <p:nvSpPr>
          <p:cNvPr id="9" name="Scroll: Vertical 8">
            <a:extLst>
              <a:ext uri="{FF2B5EF4-FFF2-40B4-BE49-F238E27FC236}">
                <a16:creationId xmlns:a16="http://schemas.microsoft.com/office/drawing/2014/main" id="{9F8A7349-6C22-4874-9892-99D1AD0D6F21}"/>
              </a:ext>
            </a:extLst>
          </p:cNvPr>
          <p:cNvSpPr/>
          <p:nvPr/>
        </p:nvSpPr>
        <p:spPr>
          <a:xfrm>
            <a:off x="8350981" y="1908233"/>
            <a:ext cx="3444766" cy="3499340"/>
          </a:xfrm>
          <a:prstGeom prst="vertic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Black" panose="020B0A04020102020204" pitchFamily="34" charset="0"/>
              </a:rPr>
              <a:t>“ </a:t>
            </a:r>
            <a:r>
              <a:rPr lang="en-US" sz="2000" dirty="0">
                <a:solidFill>
                  <a:schemeClr val="tx1"/>
                </a:solidFill>
                <a:latin typeface="Arial Black" panose="020B0A04020102020204" pitchFamily="34" charset="0"/>
              </a:rPr>
              <a:t>. . .  </a:t>
            </a:r>
            <a:r>
              <a:rPr lang="en-US" sz="9600" dirty="0">
                <a:solidFill>
                  <a:schemeClr val="tx1"/>
                </a:solidFill>
                <a:latin typeface="Arial Black" panose="020B0A04020102020204" pitchFamily="34" charset="0"/>
              </a:rPr>
              <a:t>”</a:t>
            </a:r>
            <a:endParaRPr lang="en-US" sz="9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3436950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6481" y="805951"/>
            <a:ext cx="4382809" cy="5126423"/>
          </a:xfrm>
        </p:spPr>
        <p:txBody>
          <a:bodyPr>
            <a:normAutofit/>
          </a:bodyPr>
          <a:lstStyle/>
          <a:p>
            <a:pPr>
              <a:lnSpc>
                <a:spcPct val="120000"/>
              </a:lnSpc>
              <a:spcBef>
                <a:spcPts val="0"/>
              </a:spcBef>
              <a:buClrTx/>
              <a:buFont typeface="Wingdings" panose="05000000000000000000" pitchFamily="2" charset="2"/>
              <a:buChar char="§"/>
            </a:pPr>
            <a:r>
              <a:rPr lang="en-US" sz="4400" b="1" dirty="0">
                <a:solidFill>
                  <a:srgbClr val="C00000"/>
                </a:solidFill>
              </a:rPr>
              <a:t>Questions about these topics so far?</a:t>
            </a:r>
          </a:p>
          <a:p>
            <a:pPr marL="45720" indent="0" algn="r">
              <a:lnSpc>
                <a:spcPct val="120000"/>
              </a:lnSpc>
              <a:spcBef>
                <a:spcPts val="0"/>
              </a:spcBef>
              <a:buClrTx/>
              <a:buNone/>
            </a:pPr>
            <a:endParaRPr lang="en-US" sz="4400" b="1" dirty="0">
              <a:solidFill>
                <a:schemeClr val="accent6">
                  <a:lumMod val="75000"/>
                </a:schemeClr>
              </a:solidFill>
            </a:endParaRPr>
          </a:p>
          <a:p>
            <a:pPr algn="r">
              <a:lnSpc>
                <a:spcPct val="120000"/>
              </a:lnSpc>
              <a:spcBef>
                <a:spcPts val="0"/>
              </a:spcBef>
              <a:buClrTx/>
              <a:buFont typeface="Wingdings" panose="05000000000000000000" pitchFamily="2" charset="2"/>
              <a:buChar char="§"/>
            </a:pPr>
            <a:r>
              <a:rPr lang="en-US" sz="4400" b="1" dirty="0">
                <a:solidFill>
                  <a:schemeClr val="accent2">
                    <a:lumMod val="75000"/>
                  </a:schemeClr>
                </a:solidFill>
              </a:rPr>
              <a:t>Comments or suggestions?</a:t>
            </a:r>
          </a:p>
        </p:txBody>
      </p:sp>
      <p:sp>
        <p:nvSpPr>
          <p:cNvPr id="4" name="Slide Number Placeholder 3">
            <a:extLst>
              <a:ext uri="{FF2B5EF4-FFF2-40B4-BE49-F238E27FC236}">
                <a16:creationId xmlns:a16="http://schemas.microsoft.com/office/drawing/2014/main" id="{021F4E70-5755-49E4-90DD-44A6AA800A58}"/>
              </a:ext>
            </a:extLst>
          </p:cNvPr>
          <p:cNvSpPr>
            <a:spLocks noGrp="1"/>
          </p:cNvSpPr>
          <p:nvPr>
            <p:ph type="sldNum" sz="quarter" idx="12"/>
          </p:nvPr>
        </p:nvSpPr>
        <p:spPr/>
        <p:txBody>
          <a:bodyPr/>
          <a:lstStyle/>
          <a:p>
            <a:fld id="{4FAB73BC-B049-4115-A692-8D63A059BFB8}" type="slidenum">
              <a:rPr lang="en-US" smtClean="0"/>
              <a:t>14</a:t>
            </a:fld>
            <a:endParaRPr lang="en-US" dirty="0"/>
          </a:p>
        </p:txBody>
      </p:sp>
      <p:graphicFrame>
        <p:nvGraphicFramePr>
          <p:cNvPr id="9" name="Diagram 8">
            <a:extLst>
              <a:ext uri="{FF2B5EF4-FFF2-40B4-BE49-F238E27FC236}">
                <a16:creationId xmlns:a16="http://schemas.microsoft.com/office/drawing/2014/main" id="{7A5A041C-2E61-4681-A92B-17FEB8D728AE}"/>
              </a:ext>
            </a:extLst>
          </p:cNvPr>
          <p:cNvGraphicFramePr/>
          <p:nvPr>
            <p:extLst/>
          </p:nvPr>
        </p:nvGraphicFramePr>
        <p:xfrm>
          <a:off x="-263047" y="1598670"/>
          <a:ext cx="4752358" cy="4990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65A113E5-CBF1-4CF0-B3CA-070F459BC893}"/>
              </a:ext>
            </a:extLst>
          </p:cNvPr>
          <p:cNvGraphicFramePr/>
          <p:nvPr>
            <p:extLst/>
          </p:nvPr>
        </p:nvGraphicFramePr>
        <p:xfrm>
          <a:off x="7806459" y="210368"/>
          <a:ext cx="4752358" cy="49902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8943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E1AE-79DF-4460-A420-0BC02414617A}"/>
              </a:ext>
            </a:extLst>
          </p:cNvPr>
          <p:cNvSpPr>
            <a:spLocks noGrp="1"/>
          </p:cNvSpPr>
          <p:nvPr>
            <p:ph type="title"/>
          </p:nvPr>
        </p:nvSpPr>
        <p:spPr>
          <a:xfrm>
            <a:off x="615297" y="387658"/>
            <a:ext cx="10403223" cy="1356360"/>
          </a:xfrm>
        </p:spPr>
        <p:txBody>
          <a:bodyPr/>
          <a:lstStyle/>
          <a:p>
            <a:r>
              <a:rPr lang="en-US" b="1" dirty="0">
                <a:solidFill>
                  <a:srgbClr val="003399"/>
                </a:solidFill>
                <a:effectLst>
                  <a:outerShdw blurRad="38100" dist="38100" dir="2700000" algn="tl">
                    <a:srgbClr val="000000">
                      <a:alpha val="43137"/>
                    </a:srgbClr>
                  </a:outerShdw>
                </a:effectLst>
              </a:rPr>
              <a:t>Lunch &amp; table topics discussion</a:t>
            </a:r>
            <a:endParaRPr lang="en-US" dirty="0"/>
          </a:p>
        </p:txBody>
      </p:sp>
      <p:pic>
        <p:nvPicPr>
          <p:cNvPr id="7" name="Content Placeholder 6">
            <a:extLst>
              <a:ext uri="{FF2B5EF4-FFF2-40B4-BE49-F238E27FC236}">
                <a16:creationId xmlns:a16="http://schemas.microsoft.com/office/drawing/2014/main" id="{BAF2D1CB-FB24-4896-B565-38A3310EAD17}"/>
              </a:ext>
            </a:extLst>
          </p:cNvPr>
          <p:cNvPicPr>
            <a:picLocks noGrp="1" noChangeAspect="1"/>
          </p:cNvPicPr>
          <p:nvPr>
            <p:ph sz="half" idx="1"/>
          </p:nvPr>
        </p:nvPicPr>
        <p:blipFill>
          <a:blip r:embed="rId3"/>
          <a:stretch>
            <a:fillRect/>
          </a:stretch>
        </p:blipFill>
        <p:spPr>
          <a:xfrm>
            <a:off x="7546020" y="2196779"/>
            <a:ext cx="4000329" cy="2662037"/>
          </a:xfrm>
          <a:prstGeom prst="rect">
            <a:avLst/>
          </a:prstGeom>
        </p:spPr>
      </p:pic>
      <p:sp>
        <p:nvSpPr>
          <p:cNvPr id="11" name="Rectangle 10">
            <a:extLst>
              <a:ext uri="{FF2B5EF4-FFF2-40B4-BE49-F238E27FC236}">
                <a16:creationId xmlns:a16="http://schemas.microsoft.com/office/drawing/2014/main" id="{773EFA52-DE22-40A4-9311-39E1DC9DF0B8}"/>
              </a:ext>
            </a:extLst>
          </p:cNvPr>
          <p:cNvSpPr/>
          <p:nvPr/>
        </p:nvSpPr>
        <p:spPr>
          <a:xfrm>
            <a:off x="615297" y="2052940"/>
            <a:ext cx="6409678" cy="5016758"/>
          </a:xfrm>
          <a:prstGeom prst="rect">
            <a:avLst/>
          </a:prstGeom>
        </p:spPr>
        <p:txBody>
          <a:bodyPr wrap="square">
            <a:spAutoFit/>
          </a:bodyPr>
          <a:lstStyle/>
          <a:p>
            <a:pPr algn="ctr"/>
            <a:r>
              <a:rPr lang="en-US" sz="4000" b="1" dirty="0">
                <a:solidFill>
                  <a:srgbClr val="C00000"/>
                </a:solidFill>
              </a:rPr>
              <a:t>A buffet lunch is available in the dining room. Please join others for discussion of table topics handout.</a:t>
            </a:r>
          </a:p>
          <a:p>
            <a:endParaRPr lang="en-US" sz="4000" b="1" dirty="0">
              <a:solidFill>
                <a:srgbClr val="C00000"/>
              </a:solidFill>
            </a:endParaRPr>
          </a:p>
          <a:p>
            <a:pPr algn="ctr"/>
            <a:r>
              <a:rPr lang="en-US" sz="4000" b="1" dirty="0">
                <a:solidFill>
                  <a:srgbClr val="C00000"/>
                </a:solidFill>
              </a:rPr>
              <a:t>We’ll start the next session at 12:45.</a:t>
            </a:r>
          </a:p>
          <a:p>
            <a:endParaRPr lang="en-US" sz="4000" dirty="0"/>
          </a:p>
        </p:txBody>
      </p:sp>
    </p:spTree>
    <p:extLst>
      <p:ext uri="{BB962C8B-B14F-4D97-AF65-F5344CB8AC3E}">
        <p14:creationId xmlns:p14="http://schemas.microsoft.com/office/powerpoint/2010/main" val="43622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E1AE-79DF-4460-A420-0BC02414617A}"/>
              </a:ext>
            </a:extLst>
          </p:cNvPr>
          <p:cNvSpPr>
            <a:spLocks noGrp="1"/>
          </p:cNvSpPr>
          <p:nvPr>
            <p:ph type="title"/>
          </p:nvPr>
        </p:nvSpPr>
        <p:spPr>
          <a:xfrm>
            <a:off x="481073" y="391487"/>
            <a:ext cx="10403223" cy="1356360"/>
          </a:xfrm>
        </p:spPr>
        <p:txBody>
          <a:bodyPr/>
          <a:lstStyle/>
          <a:p>
            <a:r>
              <a:rPr lang="en-US" b="1" dirty="0">
                <a:solidFill>
                  <a:srgbClr val="002060"/>
                </a:solidFill>
                <a:effectLst>
                  <a:outerShdw blurRad="38100" dist="38100" dir="2700000" algn="tl">
                    <a:srgbClr val="000000">
                      <a:alpha val="43137"/>
                    </a:srgbClr>
                  </a:outerShdw>
                </a:effectLst>
              </a:rPr>
              <a:t>NCCCS mission &amp; purpose</a:t>
            </a:r>
          </a:p>
        </p:txBody>
      </p:sp>
      <p:sp>
        <p:nvSpPr>
          <p:cNvPr id="3" name="Content Placeholder 2">
            <a:extLst>
              <a:ext uri="{FF2B5EF4-FFF2-40B4-BE49-F238E27FC236}">
                <a16:creationId xmlns:a16="http://schemas.microsoft.com/office/drawing/2014/main" id="{AE6414CB-6E63-4570-AF3F-4A092DCC0823}"/>
              </a:ext>
            </a:extLst>
          </p:cNvPr>
          <p:cNvSpPr>
            <a:spLocks noGrp="1"/>
          </p:cNvSpPr>
          <p:nvPr>
            <p:ph sz="half" idx="1"/>
          </p:nvPr>
        </p:nvSpPr>
        <p:spPr>
          <a:xfrm>
            <a:off x="671894" y="1979782"/>
            <a:ext cx="6021198" cy="2474772"/>
          </a:xfrm>
        </p:spPr>
        <p:txBody>
          <a:bodyPr>
            <a:normAutofit/>
          </a:bodyPr>
          <a:lstStyle/>
          <a:p>
            <a:pPr>
              <a:buClr>
                <a:srgbClr val="C00000"/>
              </a:buClr>
            </a:pPr>
            <a:r>
              <a:rPr lang="en-US" sz="4400" b="1" dirty="0">
                <a:solidFill>
                  <a:srgbClr val="C00000"/>
                </a:solidFill>
              </a:rPr>
              <a:t>Our values</a:t>
            </a:r>
          </a:p>
          <a:p>
            <a:pPr>
              <a:buClr>
                <a:srgbClr val="C00000"/>
              </a:buClr>
            </a:pPr>
            <a:r>
              <a:rPr lang="en-US" sz="4400" b="1" dirty="0">
                <a:solidFill>
                  <a:srgbClr val="C00000"/>
                </a:solidFill>
              </a:rPr>
              <a:t>Our students</a:t>
            </a:r>
          </a:p>
          <a:p>
            <a:pPr>
              <a:buClr>
                <a:srgbClr val="C00000"/>
              </a:buClr>
            </a:pPr>
            <a:r>
              <a:rPr lang="en-US" sz="4400" b="1" dirty="0">
                <a:solidFill>
                  <a:srgbClr val="C00000"/>
                </a:solidFill>
              </a:rPr>
              <a:t>Why it matters</a:t>
            </a:r>
          </a:p>
          <a:p>
            <a:pPr marL="45720" indent="0">
              <a:buClr>
                <a:srgbClr val="C00000"/>
              </a:buClr>
              <a:buNone/>
            </a:pPr>
            <a:endParaRPr lang="en-US" sz="3600" b="1" dirty="0">
              <a:solidFill>
                <a:srgbClr val="C00000"/>
              </a:solidFill>
            </a:endParaRPr>
          </a:p>
        </p:txBody>
      </p:sp>
      <p:pic>
        <p:nvPicPr>
          <p:cNvPr id="6" name="Picture 5">
            <a:extLst>
              <a:ext uri="{FF2B5EF4-FFF2-40B4-BE49-F238E27FC236}">
                <a16:creationId xmlns:a16="http://schemas.microsoft.com/office/drawing/2014/main" id="{30418DA1-4583-4874-9F4D-F1D04F873365}"/>
              </a:ext>
            </a:extLst>
          </p:cNvPr>
          <p:cNvPicPr>
            <a:picLocks noChangeAspect="1"/>
          </p:cNvPicPr>
          <p:nvPr/>
        </p:nvPicPr>
        <p:blipFill>
          <a:blip r:embed="rId3"/>
          <a:stretch>
            <a:fillRect/>
          </a:stretch>
        </p:blipFill>
        <p:spPr>
          <a:xfrm>
            <a:off x="2140463" y="4765803"/>
            <a:ext cx="3084059" cy="1456362"/>
          </a:xfrm>
          <a:prstGeom prst="rect">
            <a:avLst/>
          </a:prstGeom>
        </p:spPr>
      </p:pic>
      <p:pic>
        <p:nvPicPr>
          <p:cNvPr id="7" name="Picture 3" descr="C:\Users\newton.roxanne\AppData\Local\Microsoft\Windows\Temporary Internet Files\Content.IE5\F0MSXZ5N\african-american-graduate-female_crop380w1[1].jpg">
            <a:extLst>
              <a:ext uri="{FF2B5EF4-FFF2-40B4-BE49-F238E27FC236}">
                <a16:creationId xmlns:a16="http://schemas.microsoft.com/office/drawing/2014/main" id="{2137BA80-44FC-4FE6-A016-D01AE6A16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508" y="1747847"/>
            <a:ext cx="3895806" cy="359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81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35" y="303590"/>
            <a:ext cx="11306433" cy="1169774"/>
          </a:xfrm>
        </p:spPr>
        <p:txBody>
          <a:bodyPr>
            <a:normAutofit fontScale="90000"/>
          </a:bodyPr>
          <a:lstStyle/>
          <a:p>
            <a:r>
              <a:rPr lang="en-US" b="1" dirty="0">
                <a:solidFill>
                  <a:srgbClr val="002060"/>
                </a:solidFill>
                <a:effectLst>
                  <a:outerShdw blurRad="38100" dist="38100" dir="2700000" algn="tl">
                    <a:srgbClr val="000000">
                      <a:alpha val="43137"/>
                    </a:srgbClr>
                  </a:outerShdw>
                </a:effectLst>
              </a:rPr>
              <a:t>NC Community Colleges: a history of innovation</a:t>
            </a:r>
          </a:p>
        </p:txBody>
      </p:sp>
      <p:graphicFrame>
        <p:nvGraphicFramePr>
          <p:cNvPr id="6" name="Content Placeholder 5"/>
          <p:cNvGraphicFramePr>
            <a:graphicFrameLocks noGrp="1"/>
          </p:cNvGraphicFramePr>
          <p:nvPr>
            <p:ph idx="1"/>
            <p:extLst/>
          </p:nvPr>
        </p:nvGraphicFramePr>
        <p:xfrm>
          <a:off x="288324" y="1351006"/>
          <a:ext cx="11640065" cy="5214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tretch>
            <a:fillRect/>
          </a:stretch>
        </p:blipFill>
        <p:spPr>
          <a:xfrm>
            <a:off x="9799250" y="4392267"/>
            <a:ext cx="1616494" cy="1989531"/>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401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41D9-83ED-4D1C-AEA8-71F9F1267ADE}"/>
              </a:ext>
            </a:extLst>
          </p:cNvPr>
          <p:cNvSpPr>
            <a:spLocks noGrp="1"/>
          </p:cNvSpPr>
          <p:nvPr>
            <p:ph type="title"/>
          </p:nvPr>
        </p:nvSpPr>
        <p:spPr>
          <a:xfrm>
            <a:off x="511728" y="416654"/>
            <a:ext cx="10490014" cy="1356360"/>
          </a:xfrm>
        </p:spPr>
        <p:txBody>
          <a:bodyPr/>
          <a:lstStyle/>
          <a:p>
            <a:r>
              <a:rPr lang="en-US" b="1" dirty="0">
                <a:solidFill>
                  <a:srgbClr val="002060"/>
                </a:solidFill>
                <a:effectLst>
                  <a:outerShdw blurRad="38100" dist="38100" dir="2700000" algn="tl">
                    <a:srgbClr val="000000">
                      <a:alpha val="43137"/>
                    </a:srgbClr>
                  </a:outerShdw>
                </a:effectLst>
              </a:rPr>
              <a:t>NCCCS Mission &amp; History</a:t>
            </a:r>
            <a:endParaRPr lang="en-US" dirty="0"/>
          </a:p>
        </p:txBody>
      </p:sp>
      <p:pic>
        <p:nvPicPr>
          <p:cNvPr id="9" name="Picture 8">
            <a:hlinkClick r:id="rId2"/>
            <a:extLst>
              <a:ext uri="{FF2B5EF4-FFF2-40B4-BE49-F238E27FC236}">
                <a16:creationId xmlns:a16="http://schemas.microsoft.com/office/drawing/2014/main" id="{EB1CF5FD-22E0-4E96-983B-BDEA82997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123" y="2158564"/>
            <a:ext cx="7767277" cy="3713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68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41D9-83ED-4D1C-AEA8-71F9F1267ADE}"/>
              </a:ext>
            </a:extLst>
          </p:cNvPr>
          <p:cNvSpPr>
            <a:spLocks noGrp="1"/>
          </p:cNvSpPr>
          <p:nvPr>
            <p:ph type="title"/>
          </p:nvPr>
        </p:nvSpPr>
        <p:spPr>
          <a:xfrm>
            <a:off x="511728" y="416654"/>
            <a:ext cx="10490014" cy="1356360"/>
          </a:xfrm>
        </p:spPr>
        <p:txBody>
          <a:bodyPr/>
          <a:lstStyle/>
          <a:p>
            <a:r>
              <a:rPr lang="en-US" b="1" dirty="0">
                <a:solidFill>
                  <a:srgbClr val="002060"/>
                </a:solidFill>
                <a:effectLst>
                  <a:outerShdw blurRad="38100" dist="38100" dir="2700000" algn="tl">
                    <a:srgbClr val="000000">
                      <a:alpha val="43137"/>
                    </a:srgbClr>
                  </a:outerShdw>
                </a:effectLst>
              </a:rPr>
              <a:t>NCCCS Mission &amp; History</a:t>
            </a:r>
            <a:endParaRPr lang="en-US" dirty="0"/>
          </a:p>
        </p:txBody>
      </p:sp>
      <p:sp>
        <p:nvSpPr>
          <p:cNvPr id="3" name="Rectangle 2">
            <a:extLst>
              <a:ext uri="{FF2B5EF4-FFF2-40B4-BE49-F238E27FC236}">
                <a16:creationId xmlns:a16="http://schemas.microsoft.com/office/drawing/2014/main" id="{CC51A7B9-72D6-48C5-BF48-74FAE0695077}"/>
              </a:ext>
            </a:extLst>
          </p:cNvPr>
          <p:cNvSpPr/>
          <p:nvPr/>
        </p:nvSpPr>
        <p:spPr>
          <a:xfrm>
            <a:off x="371910" y="1773014"/>
            <a:ext cx="6876177" cy="4031873"/>
          </a:xfrm>
          <a:prstGeom prst="rect">
            <a:avLst/>
          </a:prstGeom>
        </p:spPr>
        <p:txBody>
          <a:bodyPr wrap="square">
            <a:spAutoFit/>
          </a:bodyPr>
          <a:lstStyle/>
          <a:p>
            <a:pPr algn="ctr"/>
            <a:r>
              <a:rPr lang="en-US" altLang="en-US" sz="3200" b="1" dirty="0">
                <a:solidFill>
                  <a:schemeClr val="accent5">
                    <a:lumMod val="50000"/>
                  </a:schemeClr>
                </a:solidFill>
              </a:rPr>
              <a:t>Think-Pair-Share #1</a:t>
            </a:r>
          </a:p>
          <a:p>
            <a:pPr algn="ctr"/>
            <a:endParaRPr lang="en-US" altLang="en-US" sz="3200" b="1" dirty="0">
              <a:solidFill>
                <a:srgbClr val="C00000"/>
              </a:solidFill>
            </a:endParaRPr>
          </a:p>
          <a:p>
            <a:pPr algn="ctr"/>
            <a:r>
              <a:rPr lang="en-US" altLang="en-US" sz="3200" b="1" dirty="0">
                <a:solidFill>
                  <a:srgbClr val="C00000"/>
                </a:solidFill>
              </a:rPr>
              <a:t>What did you notice about the film? What are the messages about education?</a:t>
            </a:r>
          </a:p>
          <a:p>
            <a:pPr algn="ctr"/>
            <a:endParaRPr lang="en-US" altLang="en-US" sz="3200" b="1" dirty="0">
              <a:solidFill>
                <a:srgbClr val="C00000"/>
              </a:solidFill>
            </a:endParaRPr>
          </a:p>
          <a:p>
            <a:pPr algn="ctr"/>
            <a:r>
              <a:rPr lang="en-US" altLang="en-US" sz="3200" b="1" dirty="0">
                <a:solidFill>
                  <a:schemeClr val="accent5">
                    <a:lumMod val="50000"/>
                  </a:schemeClr>
                </a:solidFill>
              </a:rPr>
              <a:t>When directed, share with a partner. </a:t>
            </a:r>
            <a:r>
              <a:rPr lang="en-US" altLang="en-US" sz="3200" dirty="0">
                <a:solidFill>
                  <a:schemeClr val="accent5">
                    <a:lumMod val="50000"/>
                  </a:schemeClr>
                </a:solidFill>
              </a:rPr>
              <a:t>[5 minutes]</a:t>
            </a:r>
          </a:p>
        </p:txBody>
      </p:sp>
      <p:pic>
        <p:nvPicPr>
          <p:cNvPr id="4" name="Picture 3">
            <a:extLst>
              <a:ext uri="{FF2B5EF4-FFF2-40B4-BE49-F238E27FC236}">
                <a16:creationId xmlns:a16="http://schemas.microsoft.com/office/drawing/2014/main" id="{611B6C05-8B1B-47DB-881E-9EE37EB022AC}"/>
              </a:ext>
            </a:extLst>
          </p:cNvPr>
          <p:cNvPicPr>
            <a:picLocks noChangeAspect="1"/>
          </p:cNvPicPr>
          <p:nvPr/>
        </p:nvPicPr>
        <p:blipFill>
          <a:blip r:embed="rId2"/>
          <a:stretch>
            <a:fillRect/>
          </a:stretch>
        </p:blipFill>
        <p:spPr>
          <a:xfrm>
            <a:off x="7482979" y="2312805"/>
            <a:ext cx="4306391" cy="2952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700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15" y="609600"/>
            <a:ext cx="11273139" cy="1356360"/>
          </a:xfrm>
        </p:spPr>
        <p:txBody>
          <a:bodyPr/>
          <a:lstStyle/>
          <a:p>
            <a:r>
              <a:rPr lang="en-US" b="1" dirty="0">
                <a:solidFill>
                  <a:srgbClr val="002060"/>
                </a:solidFill>
                <a:effectLst>
                  <a:outerShdw blurRad="38100" dist="38100" dir="2700000" algn="tl">
                    <a:srgbClr val="000000">
                      <a:alpha val="43137"/>
                    </a:srgbClr>
                  </a:outerShdw>
                </a:effectLst>
              </a:rPr>
              <a:t>We’re glad you’re here. </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					Your participation matters.</a:t>
            </a:r>
          </a:p>
        </p:txBody>
      </p:sp>
      <p:sp>
        <p:nvSpPr>
          <p:cNvPr id="4" name="TextBox 3">
            <a:extLst>
              <a:ext uri="{FF2B5EF4-FFF2-40B4-BE49-F238E27FC236}">
                <a16:creationId xmlns:a16="http://schemas.microsoft.com/office/drawing/2014/main" id="{28FC9419-625B-4DEE-B299-D1BB1CB73937}"/>
              </a:ext>
            </a:extLst>
          </p:cNvPr>
          <p:cNvSpPr txBox="1"/>
          <p:nvPr/>
        </p:nvSpPr>
        <p:spPr>
          <a:xfrm>
            <a:off x="6217920" y="2730737"/>
            <a:ext cx="4729713" cy="2831544"/>
          </a:xfrm>
          <a:prstGeom prst="rect">
            <a:avLst/>
          </a:prstGeom>
          <a:noFill/>
          <a:ln>
            <a:solidFill>
              <a:srgbClr val="000099"/>
            </a:solidFill>
          </a:ln>
        </p:spPr>
        <p:txBody>
          <a:bodyPr wrap="square" rtlCol="0">
            <a:spAutoFit/>
          </a:bodyPr>
          <a:lstStyle/>
          <a:p>
            <a:r>
              <a:rPr lang="en-US" sz="3200" b="1" dirty="0">
                <a:solidFill>
                  <a:schemeClr val="accent2">
                    <a:lumMod val="75000"/>
                  </a:schemeClr>
                </a:solidFill>
              </a:rPr>
              <a:t>Side B) </a:t>
            </a:r>
          </a:p>
          <a:p>
            <a:r>
              <a:rPr lang="en-US" sz="3200" b="1" dirty="0">
                <a:solidFill>
                  <a:schemeClr val="accent2">
                    <a:lumMod val="75000"/>
                  </a:schemeClr>
                </a:solidFill>
              </a:rPr>
              <a:t>	1 thing you’d like to                	share about your work 	related to student			success</a:t>
            </a:r>
            <a:endParaRPr lang="en-US" dirty="0"/>
          </a:p>
          <a:p>
            <a:endParaRPr lang="en-US" dirty="0"/>
          </a:p>
        </p:txBody>
      </p:sp>
      <p:sp>
        <p:nvSpPr>
          <p:cNvPr id="6" name="TextBox 5">
            <a:extLst>
              <a:ext uri="{FF2B5EF4-FFF2-40B4-BE49-F238E27FC236}">
                <a16:creationId xmlns:a16="http://schemas.microsoft.com/office/drawing/2014/main" id="{FA30D1BD-4B9E-4AD3-AF91-47F4C6EA14D7}"/>
              </a:ext>
            </a:extLst>
          </p:cNvPr>
          <p:cNvSpPr txBox="1"/>
          <p:nvPr/>
        </p:nvSpPr>
        <p:spPr>
          <a:xfrm>
            <a:off x="700993" y="2742824"/>
            <a:ext cx="4709206" cy="2893100"/>
          </a:xfrm>
          <a:prstGeom prst="rect">
            <a:avLst/>
          </a:prstGeom>
          <a:noFill/>
          <a:ln>
            <a:solidFill>
              <a:srgbClr val="000099"/>
            </a:solidFill>
          </a:ln>
        </p:spPr>
        <p:txBody>
          <a:bodyPr wrap="square" rtlCol="0">
            <a:spAutoFit/>
          </a:bodyPr>
          <a:lstStyle/>
          <a:p>
            <a:r>
              <a:rPr lang="en-US" sz="3200" b="1" dirty="0">
                <a:solidFill>
                  <a:srgbClr val="000099"/>
                </a:solidFill>
              </a:rPr>
              <a:t>Side A) </a:t>
            </a:r>
          </a:p>
          <a:p>
            <a:r>
              <a:rPr lang="en-US" sz="3200" b="1" dirty="0">
                <a:solidFill>
                  <a:srgbClr val="000099"/>
                </a:solidFill>
              </a:rPr>
              <a:t>	1 thing you’d like to   	learn about the NC</a:t>
            </a:r>
          </a:p>
          <a:p>
            <a:r>
              <a:rPr lang="en-US" sz="3200" b="1" dirty="0">
                <a:solidFill>
                  <a:srgbClr val="000099"/>
                </a:solidFill>
              </a:rPr>
              <a:t>	GPS or the NIC</a:t>
            </a:r>
            <a:endParaRPr lang="en-US" dirty="0"/>
          </a:p>
          <a:p>
            <a:endParaRPr lang="en-US" dirty="0"/>
          </a:p>
          <a:p>
            <a:endParaRPr lang="en-US" dirty="0"/>
          </a:p>
          <a:p>
            <a:endParaRPr lang="en-US" dirty="0"/>
          </a:p>
        </p:txBody>
      </p:sp>
      <p:sp>
        <p:nvSpPr>
          <p:cNvPr id="5" name="Rectangle 4">
            <a:extLst>
              <a:ext uri="{FF2B5EF4-FFF2-40B4-BE49-F238E27FC236}">
                <a16:creationId xmlns:a16="http://schemas.microsoft.com/office/drawing/2014/main" id="{29801FDA-EC68-4E48-B08D-0CCE2612AB7E}"/>
              </a:ext>
            </a:extLst>
          </p:cNvPr>
          <p:cNvSpPr/>
          <p:nvPr/>
        </p:nvSpPr>
        <p:spPr>
          <a:xfrm>
            <a:off x="700993" y="1965960"/>
            <a:ext cx="10413698" cy="584775"/>
          </a:xfrm>
          <a:prstGeom prst="rect">
            <a:avLst/>
          </a:prstGeom>
        </p:spPr>
        <p:txBody>
          <a:bodyPr wrap="square">
            <a:spAutoFit/>
          </a:bodyPr>
          <a:lstStyle/>
          <a:p>
            <a:r>
              <a:rPr lang="en-US" sz="3200" b="1" dirty="0">
                <a:solidFill>
                  <a:srgbClr val="C00000"/>
                </a:solidFill>
                <a:effectLst>
                  <a:outerShdw blurRad="38100" dist="38100" dir="2700000" algn="tl">
                    <a:srgbClr val="000000">
                      <a:alpha val="43137"/>
                    </a:srgbClr>
                  </a:outerShdw>
                </a:effectLst>
              </a:rPr>
              <a:t>On a notecard, write a response to the following:</a:t>
            </a:r>
            <a:endParaRPr lang="en-US" sz="3200" dirty="0">
              <a:solidFill>
                <a:srgbClr val="C00000"/>
              </a:solidFill>
            </a:endParaRPr>
          </a:p>
        </p:txBody>
      </p:sp>
      <p:sp>
        <p:nvSpPr>
          <p:cNvPr id="7" name="Rectangle 6">
            <a:extLst>
              <a:ext uri="{FF2B5EF4-FFF2-40B4-BE49-F238E27FC236}">
                <a16:creationId xmlns:a16="http://schemas.microsoft.com/office/drawing/2014/main" id="{0EE4BCD1-D4C8-4643-BBA4-918F319A81FB}"/>
              </a:ext>
            </a:extLst>
          </p:cNvPr>
          <p:cNvSpPr/>
          <p:nvPr/>
        </p:nvSpPr>
        <p:spPr>
          <a:xfrm>
            <a:off x="700993" y="5889568"/>
            <a:ext cx="10317527" cy="584775"/>
          </a:xfrm>
          <a:prstGeom prst="rect">
            <a:avLst/>
          </a:prstGeom>
        </p:spPr>
        <p:txBody>
          <a:bodyPr wrap="square">
            <a:spAutoFit/>
          </a:bodyPr>
          <a:lstStyle/>
          <a:p>
            <a:pPr algn="r"/>
            <a:r>
              <a:rPr lang="en-US" sz="3200" b="1" dirty="0">
                <a:solidFill>
                  <a:srgbClr val="C00000"/>
                </a:solidFill>
                <a:effectLst>
                  <a:outerShdw blurRad="38100" dist="38100" dir="2700000" algn="tl">
                    <a:srgbClr val="000000">
                      <a:alpha val="43137"/>
                    </a:srgbClr>
                  </a:outerShdw>
                </a:effectLst>
              </a:rPr>
              <a:t>We will collect the cards for later sharing.</a:t>
            </a:r>
            <a:endParaRPr lang="en-US" sz="3200" dirty="0">
              <a:solidFill>
                <a:srgbClr val="C00000"/>
              </a:solidFill>
            </a:endParaRPr>
          </a:p>
        </p:txBody>
      </p:sp>
      <p:sp>
        <p:nvSpPr>
          <p:cNvPr id="8" name="Arrow: Curved Right 7">
            <a:extLst>
              <a:ext uri="{FF2B5EF4-FFF2-40B4-BE49-F238E27FC236}">
                <a16:creationId xmlns:a16="http://schemas.microsoft.com/office/drawing/2014/main" id="{35C97844-3F0C-4658-A811-5D4A42BAE9FC}"/>
              </a:ext>
            </a:extLst>
          </p:cNvPr>
          <p:cNvSpPr/>
          <p:nvPr/>
        </p:nvSpPr>
        <p:spPr>
          <a:xfrm>
            <a:off x="4556235" y="3866286"/>
            <a:ext cx="1994338" cy="1757551"/>
          </a:xfrm>
          <a:prstGeom prst="curved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1982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41D9-83ED-4D1C-AEA8-71F9F1267ADE}"/>
              </a:ext>
            </a:extLst>
          </p:cNvPr>
          <p:cNvSpPr>
            <a:spLocks noGrp="1"/>
          </p:cNvSpPr>
          <p:nvPr>
            <p:ph type="title"/>
          </p:nvPr>
        </p:nvSpPr>
        <p:spPr>
          <a:xfrm>
            <a:off x="511728" y="416654"/>
            <a:ext cx="10490014" cy="1356360"/>
          </a:xfrm>
        </p:spPr>
        <p:txBody>
          <a:bodyPr/>
          <a:lstStyle/>
          <a:p>
            <a:r>
              <a:rPr lang="en-US" b="1" dirty="0">
                <a:solidFill>
                  <a:srgbClr val="002060"/>
                </a:solidFill>
                <a:effectLst>
                  <a:outerShdw blurRad="38100" dist="38100" dir="2700000" algn="tl">
                    <a:srgbClr val="000000">
                      <a:alpha val="43137"/>
                    </a:srgbClr>
                  </a:outerShdw>
                </a:effectLst>
              </a:rPr>
              <a:t>NCCCS Mission</a:t>
            </a:r>
            <a:endParaRPr lang="en-US" dirty="0"/>
          </a:p>
        </p:txBody>
      </p:sp>
      <p:pic>
        <p:nvPicPr>
          <p:cNvPr id="5" name="Picture 4">
            <a:hlinkClick r:id="rId2"/>
            <a:extLst>
              <a:ext uri="{FF2B5EF4-FFF2-40B4-BE49-F238E27FC236}">
                <a16:creationId xmlns:a16="http://schemas.microsoft.com/office/drawing/2014/main" id="{0099E4D8-8BFE-41D0-8A4B-DD46F378E428}"/>
              </a:ext>
            </a:extLst>
          </p:cNvPr>
          <p:cNvPicPr>
            <a:picLocks noChangeAspect="1"/>
          </p:cNvPicPr>
          <p:nvPr/>
        </p:nvPicPr>
        <p:blipFill>
          <a:blip r:embed="rId3"/>
          <a:stretch>
            <a:fillRect/>
          </a:stretch>
        </p:blipFill>
        <p:spPr>
          <a:xfrm>
            <a:off x="2890236" y="1773014"/>
            <a:ext cx="6943725" cy="4095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8256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41D9-83ED-4D1C-AEA8-71F9F1267ADE}"/>
              </a:ext>
            </a:extLst>
          </p:cNvPr>
          <p:cNvSpPr>
            <a:spLocks noGrp="1"/>
          </p:cNvSpPr>
          <p:nvPr>
            <p:ph type="title"/>
          </p:nvPr>
        </p:nvSpPr>
        <p:spPr>
          <a:xfrm>
            <a:off x="511728" y="416654"/>
            <a:ext cx="10490014" cy="1356360"/>
          </a:xfrm>
        </p:spPr>
        <p:txBody>
          <a:bodyPr/>
          <a:lstStyle/>
          <a:p>
            <a:r>
              <a:rPr lang="en-US" b="1" dirty="0">
                <a:solidFill>
                  <a:srgbClr val="002060"/>
                </a:solidFill>
                <a:effectLst>
                  <a:outerShdw blurRad="38100" dist="38100" dir="2700000" algn="tl">
                    <a:srgbClr val="000000">
                      <a:alpha val="43137"/>
                    </a:srgbClr>
                  </a:outerShdw>
                </a:effectLst>
              </a:rPr>
              <a:t>NCCCS Mission &amp; History</a:t>
            </a:r>
            <a:endParaRPr lang="en-US" dirty="0"/>
          </a:p>
        </p:txBody>
      </p:sp>
      <p:sp>
        <p:nvSpPr>
          <p:cNvPr id="3" name="Rectangle 2">
            <a:extLst>
              <a:ext uri="{FF2B5EF4-FFF2-40B4-BE49-F238E27FC236}">
                <a16:creationId xmlns:a16="http://schemas.microsoft.com/office/drawing/2014/main" id="{CC51A7B9-72D6-48C5-BF48-74FAE0695077}"/>
              </a:ext>
            </a:extLst>
          </p:cNvPr>
          <p:cNvSpPr/>
          <p:nvPr/>
        </p:nvSpPr>
        <p:spPr>
          <a:xfrm>
            <a:off x="371910" y="1773014"/>
            <a:ext cx="6876177" cy="4031873"/>
          </a:xfrm>
          <a:prstGeom prst="rect">
            <a:avLst/>
          </a:prstGeom>
        </p:spPr>
        <p:txBody>
          <a:bodyPr wrap="square">
            <a:spAutoFit/>
          </a:bodyPr>
          <a:lstStyle/>
          <a:p>
            <a:pPr algn="ctr"/>
            <a:r>
              <a:rPr lang="en-US" altLang="en-US" sz="3200" b="1" dirty="0">
                <a:solidFill>
                  <a:srgbClr val="CC6600"/>
                </a:solidFill>
              </a:rPr>
              <a:t>Think-Pair-Share #2</a:t>
            </a:r>
          </a:p>
          <a:p>
            <a:pPr algn="ctr"/>
            <a:endParaRPr lang="en-US" altLang="en-US" sz="3200" b="1" dirty="0">
              <a:solidFill>
                <a:srgbClr val="C00000"/>
              </a:solidFill>
            </a:endParaRPr>
          </a:p>
          <a:p>
            <a:pPr algn="ctr"/>
            <a:r>
              <a:rPr lang="en-US" altLang="en-US" sz="3200" b="1" dirty="0">
                <a:solidFill>
                  <a:srgbClr val="C00000"/>
                </a:solidFill>
              </a:rPr>
              <a:t>What did you notice about the film? What are the messages about education?</a:t>
            </a:r>
          </a:p>
          <a:p>
            <a:pPr algn="ctr"/>
            <a:endParaRPr lang="en-US" altLang="en-US" sz="3200" b="1" dirty="0">
              <a:solidFill>
                <a:srgbClr val="C00000"/>
              </a:solidFill>
            </a:endParaRPr>
          </a:p>
          <a:p>
            <a:pPr algn="ctr"/>
            <a:r>
              <a:rPr lang="en-US" altLang="en-US" sz="3200" b="1" dirty="0">
                <a:solidFill>
                  <a:srgbClr val="CC6600"/>
                </a:solidFill>
              </a:rPr>
              <a:t>When directed, share with a partner. </a:t>
            </a:r>
            <a:r>
              <a:rPr lang="en-US" altLang="en-US" sz="3200" dirty="0">
                <a:solidFill>
                  <a:srgbClr val="CC6600"/>
                </a:solidFill>
              </a:rPr>
              <a:t>[5 minutes]</a:t>
            </a:r>
          </a:p>
        </p:txBody>
      </p:sp>
      <p:pic>
        <p:nvPicPr>
          <p:cNvPr id="6" name="Picture 5">
            <a:extLst>
              <a:ext uri="{FF2B5EF4-FFF2-40B4-BE49-F238E27FC236}">
                <a16:creationId xmlns:a16="http://schemas.microsoft.com/office/drawing/2014/main" id="{8A3C3021-88EE-42FB-8F5B-FC671ECB193A}"/>
              </a:ext>
            </a:extLst>
          </p:cNvPr>
          <p:cNvPicPr>
            <a:picLocks noChangeAspect="1"/>
          </p:cNvPicPr>
          <p:nvPr/>
        </p:nvPicPr>
        <p:blipFill>
          <a:blip r:embed="rId2"/>
          <a:stretch>
            <a:fillRect/>
          </a:stretch>
        </p:blipFill>
        <p:spPr>
          <a:xfrm>
            <a:off x="7482062" y="872456"/>
            <a:ext cx="3966023" cy="215173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DBAA672-5C64-4D6E-BBA2-1C1803AE605C}"/>
              </a:ext>
            </a:extLst>
          </p:cNvPr>
          <p:cNvPicPr>
            <a:picLocks noChangeAspect="1"/>
          </p:cNvPicPr>
          <p:nvPr/>
        </p:nvPicPr>
        <p:blipFill>
          <a:blip r:embed="rId3"/>
          <a:stretch>
            <a:fillRect/>
          </a:stretch>
        </p:blipFill>
        <p:spPr>
          <a:xfrm>
            <a:off x="7436716" y="3708645"/>
            <a:ext cx="4011369" cy="2289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9864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19" y="1052431"/>
            <a:ext cx="5115620" cy="1356360"/>
          </a:xfrm>
        </p:spPr>
        <p:txBody>
          <a:bodyPr/>
          <a:lstStyle/>
          <a:p>
            <a:pPr algn="ctr"/>
            <a:r>
              <a:rPr lang="en-US" b="1" dirty="0">
                <a:solidFill>
                  <a:srgbClr val="002060"/>
                </a:solidFill>
                <a:effectLst>
                  <a:outerShdw blurRad="38100" dist="38100" dir="2700000" algn="tl">
                    <a:srgbClr val="000000">
                      <a:alpha val="43137"/>
                    </a:srgbClr>
                  </a:outerShdw>
                </a:effectLst>
              </a:rPr>
              <a:t>Why does student success matter?</a:t>
            </a:r>
          </a:p>
        </p:txBody>
      </p:sp>
      <p:sp>
        <p:nvSpPr>
          <p:cNvPr id="3" name="Content Placeholder 2"/>
          <p:cNvSpPr>
            <a:spLocks noGrp="1"/>
          </p:cNvSpPr>
          <p:nvPr>
            <p:ph idx="1"/>
          </p:nvPr>
        </p:nvSpPr>
        <p:spPr>
          <a:xfrm>
            <a:off x="1106945" y="2394809"/>
            <a:ext cx="4039526" cy="3917577"/>
          </a:xfrm>
        </p:spPr>
        <p:txBody>
          <a:bodyPr>
            <a:normAutofit/>
          </a:bodyPr>
          <a:lstStyle/>
          <a:p>
            <a:pPr marL="45720" indent="0" algn="ctr">
              <a:buNone/>
            </a:pPr>
            <a:endParaRPr lang="en-US" sz="4400" dirty="0">
              <a:solidFill>
                <a:schemeClr val="tx1"/>
              </a:solidFill>
            </a:endParaRPr>
          </a:p>
          <a:p>
            <a:pPr marL="45720" indent="0" algn="ctr">
              <a:lnSpc>
                <a:spcPct val="100000"/>
              </a:lnSpc>
              <a:spcBef>
                <a:spcPts val="0"/>
              </a:spcBef>
              <a:buNone/>
            </a:pPr>
            <a:r>
              <a:rPr lang="en-US" sz="4400" b="1" dirty="0">
                <a:solidFill>
                  <a:srgbClr val="C00000"/>
                </a:solidFill>
              </a:rPr>
              <a:t>Let’s take a</a:t>
            </a:r>
          </a:p>
          <a:p>
            <a:pPr marL="45720" indent="0" algn="ctr">
              <a:lnSpc>
                <a:spcPct val="100000"/>
              </a:lnSpc>
              <a:spcBef>
                <a:spcPts val="0"/>
              </a:spcBef>
              <a:buNone/>
            </a:pPr>
            <a:r>
              <a:rPr lang="en-US" sz="4400" b="1" dirty="0">
                <a:solidFill>
                  <a:srgbClr val="C00000"/>
                </a:solidFill>
              </a:rPr>
              <a:t>student data pop quiz!</a:t>
            </a:r>
          </a:p>
        </p:txBody>
      </p:sp>
      <p:graphicFrame>
        <p:nvGraphicFramePr>
          <p:cNvPr id="5" name="Diagram 4">
            <a:extLst>
              <a:ext uri="{FF2B5EF4-FFF2-40B4-BE49-F238E27FC236}">
                <a16:creationId xmlns:a16="http://schemas.microsoft.com/office/drawing/2014/main" id="{AF2EF31E-9DF2-4680-A369-D8B28ADB3722}"/>
              </a:ext>
            </a:extLst>
          </p:cNvPr>
          <p:cNvGraphicFramePr/>
          <p:nvPr>
            <p:extLst/>
          </p:nvPr>
        </p:nvGraphicFramePr>
        <p:xfrm>
          <a:off x="6398734" y="746621"/>
          <a:ext cx="4926404" cy="5180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8997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2731" y="1965960"/>
            <a:ext cx="5301842" cy="4141225"/>
          </a:xfrm>
        </p:spPr>
        <p:txBody>
          <a:bodyPr>
            <a:normAutofit/>
          </a:bodyPr>
          <a:lstStyle/>
          <a:p>
            <a:pPr>
              <a:buClr>
                <a:srgbClr val="C00000"/>
              </a:buClr>
            </a:pPr>
            <a:r>
              <a:rPr lang="en-US" sz="3600" dirty="0">
                <a:solidFill>
                  <a:srgbClr val="C00000"/>
                </a:solidFill>
              </a:rPr>
              <a:t>The ethical imperative &amp; “democracy’s college”</a:t>
            </a:r>
          </a:p>
          <a:p>
            <a:pPr>
              <a:buClr>
                <a:srgbClr val="C00000"/>
              </a:buClr>
            </a:pPr>
            <a:r>
              <a:rPr lang="en-US" sz="3600" dirty="0">
                <a:solidFill>
                  <a:srgbClr val="C00000"/>
                </a:solidFill>
              </a:rPr>
              <a:t>Equitable access &amp; success for all</a:t>
            </a:r>
          </a:p>
          <a:p>
            <a:pPr>
              <a:buClr>
                <a:srgbClr val="C00000"/>
              </a:buClr>
            </a:pPr>
            <a:r>
              <a:rPr lang="en-US" sz="3600" dirty="0">
                <a:solidFill>
                  <a:srgbClr val="C00000"/>
                </a:solidFill>
              </a:rPr>
              <a:t>Cycles of poverty &amp; economic growth</a:t>
            </a:r>
          </a:p>
          <a:p>
            <a:pPr>
              <a:buClr>
                <a:srgbClr val="C00000"/>
              </a:buClr>
            </a:pPr>
            <a:r>
              <a:rPr lang="en-US" sz="3600" dirty="0">
                <a:solidFill>
                  <a:srgbClr val="C00000"/>
                </a:solidFill>
                <a:hlinkClick r:id="rId2"/>
              </a:rPr>
              <a:t>The American Dream</a:t>
            </a:r>
            <a:endParaRPr lang="en-US" sz="3600" dirty="0">
              <a:solidFill>
                <a:srgbClr val="C00000"/>
              </a:solidFill>
            </a:endParaRPr>
          </a:p>
        </p:txBody>
      </p:sp>
      <p:sp>
        <p:nvSpPr>
          <p:cNvPr id="3" name="Title 2"/>
          <p:cNvSpPr>
            <a:spLocks noGrp="1"/>
          </p:cNvSpPr>
          <p:nvPr>
            <p:ph type="title"/>
          </p:nvPr>
        </p:nvSpPr>
        <p:spPr>
          <a:xfrm>
            <a:off x="578840" y="545284"/>
            <a:ext cx="10439680" cy="1420676"/>
          </a:xfrm>
        </p:spPr>
        <p:txBody>
          <a:bodyPr/>
          <a:lstStyle/>
          <a:p>
            <a:r>
              <a:rPr lang="en-US" b="1" dirty="0">
                <a:solidFill>
                  <a:srgbClr val="002060"/>
                </a:solidFill>
                <a:effectLst>
                  <a:outerShdw blurRad="38100" dist="38100" dir="2700000" algn="tl">
                    <a:srgbClr val="000000">
                      <a:alpha val="43137"/>
                    </a:srgbClr>
                  </a:outerShdw>
                </a:effectLst>
              </a:rPr>
              <a:t>The importance of community colleges</a:t>
            </a:r>
          </a:p>
        </p:txBody>
      </p:sp>
      <p:pic>
        <p:nvPicPr>
          <p:cNvPr id="6" name="Picture 5">
            <a:extLst>
              <a:ext uri="{FF2B5EF4-FFF2-40B4-BE49-F238E27FC236}">
                <a16:creationId xmlns:a16="http://schemas.microsoft.com/office/drawing/2014/main" id="{A9C843E0-691D-45B2-A038-574D1DCF54A4}"/>
              </a:ext>
            </a:extLst>
          </p:cNvPr>
          <p:cNvPicPr>
            <a:picLocks noChangeAspect="1"/>
          </p:cNvPicPr>
          <p:nvPr/>
        </p:nvPicPr>
        <p:blipFill>
          <a:blip r:embed="rId3"/>
          <a:stretch>
            <a:fillRect/>
          </a:stretch>
        </p:blipFill>
        <p:spPr>
          <a:xfrm>
            <a:off x="5798680" y="2196545"/>
            <a:ext cx="5421168" cy="3615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037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96614" y="408265"/>
            <a:ext cx="11264462" cy="1356360"/>
          </a:xfrm>
        </p:spPr>
        <p:txBody>
          <a:bodyPr/>
          <a:lstStyle/>
          <a:p>
            <a:r>
              <a:rPr lang="en-US" b="1" dirty="0">
                <a:solidFill>
                  <a:srgbClr val="C00000"/>
                </a:solidFill>
              </a:rPr>
              <a:t>The value of learning </a:t>
            </a:r>
          </a:p>
        </p:txBody>
      </p:sp>
      <p:sp>
        <p:nvSpPr>
          <p:cNvPr id="3" name="Rectangle 2">
            <a:extLst>
              <a:ext uri="{FF2B5EF4-FFF2-40B4-BE49-F238E27FC236}">
                <a16:creationId xmlns:a16="http://schemas.microsoft.com/office/drawing/2014/main" id="{41F3B8AF-9E56-42BF-8E3F-D59749F98B26}"/>
              </a:ext>
            </a:extLst>
          </p:cNvPr>
          <p:cNvSpPr/>
          <p:nvPr/>
        </p:nvSpPr>
        <p:spPr>
          <a:xfrm>
            <a:off x="872455" y="1764625"/>
            <a:ext cx="6358855" cy="4832092"/>
          </a:xfrm>
          <a:prstGeom prst="rect">
            <a:avLst/>
          </a:prstGeom>
        </p:spPr>
        <p:txBody>
          <a:bodyPr wrap="square">
            <a:spAutoFit/>
          </a:bodyPr>
          <a:lstStyle/>
          <a:p>
            <a:pPr>
              <a:buClr>
                <a:srgbClr val="C00000"/>
              </a:buClr>
            </a:pPr>
            <a:r>
              <a:rPr lang="en-US" sz="3600" dirty="0"/>
              <a:t>There is no end to education. It is not that you read a book, pass an examination, and finish with education. The whole of life, from the moment you are born to the moment you die, is a process of learning. </a:t>
            </a:r>
          </a:p>
          <a:p>
            <a:pPr algn="r">
              <a:buClr>
                <a:srgbClr val="C00000"/>
              </a:buClr>
            </a:pPr>
            <a:endParaRPr lang="en-US" sz="2800" dirty="0"/>
          </a:p>
          <a:p>
            <a:pPr algn="r">
              <a:buClr>
                <a:srgbClr val="C00000"/>
              </a:buClr>
            </a:pPr>
            <a:r>
              <a:rPr lang="en-US" sz="2800" dirty="0" err="1"/>
              <a:t>Jiddu</a:t>
            </a:r>
            <a:r>
              <a:rPr lang="en-US" sz="2800" dirty="0"/>
              <a:t> </a:t>
            </a:r>
            <a:r>
              <a:rPr lang="en-US" sz="2800" dirty="0" err="1"/>
              <a:t>Krishnamurti</a:t>
            </a:r>
            <a:endParaRPr lang="en-US" sz="2800" dirty="0">
              <a:solidFill>
                <a:srgbClr val="C00000"/>
              </a:solidFill>
            </a:endParaRPr>
          </a:p>
        </p:txBody>
      </p:sp>
      <p:pic>
        <p:nvPicPr>
          <p:cNvPr id="10" name="Picture 9">
            <a:extLst>
              <a:ext uri="{FF2B5EF4-FFF2-40B4-BE49-F238E27FC236}">
                <a16:creationId xmlns:a16="http://schemas.microsoft.com/office/drawing/2014/main" id="{10817A0A-C276-4688-92EA-8368C1CBB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62" y="2355913"/>
            <a:ext cx="3904861" cy="2598641"/>
          </a:xfrm>
          <a:prstGeom prst="rect">
            <a:avLst/>
          </a:prstGeom>
        </p:spPr>
      </p:pic>
    </p:spTree>
    <p:extLst>
      <p:ext uri="{BB962C8B-B14F-4D97-AF65-F5344CB8AC3E}">
        <p14:creationId xmlns:p14="http://schemas.microsoft.com/office/powerpoint/2010/main" val="1230656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96614" y="609600"/>
            <a:ext cx="11264462" cy="1356360"/>
          </a:xfrm>
        </p:spPr>
        <p:txBody>
          <a:bodyPr>
            <a:normAutofit/>
          </a:bodyPr>
          <a:lstStyle/>
          <a:p>
            <a:r>
              <a:rPr lang="en-US" sz="5400" b="1" dirty="0">
                <a:solidFill>
                  <a:srgbClr val="C00000"/>
                </a:solidFill>
              </a:rPr>
              <a:t>Students speak:</a:t>
            </a:r>
          </a:p>
        </p:txBody>
      </p:sp>
      <p:graphicFrame>
        <p:nvGraphicFramePr>
          <p:cNvPr id="3" name="Diagram 2">
            <a:extLst>
              <a:ext uri="{FF2B5EF4-FFF2-40B4-BE49-F238E27FC236}">
                <a16:creationId xmlns:a16="http://schemas.microsoft.com/office/drawing/2014/main" id="{B0EFAA35-3A1D-4EED-A123-45DDE6D15DE6}"/>
              </a:ext>
            </a:extLst>
          </p:cNvPr>
          <p:cNvGraphicFramePr/>
          <p:nvPr/>
        </p:nvGraphicFramePr>
        <p:xfrm>
          <a:off x="8458201" y="370491"/>
          <a:ext cx="3531476" cy="6187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Rectangle with Corners Rounded 3">
            <a:extLst>
              <a:ext uri="{FF2B5EF4-FFF2-40B4-BE49-F238E27FC236}">
                <a16:creationId xmlns:a16="http://schemas.microsoft.com/office/drawing/2014/main" id="{703B63CD-489E-4F36-87EC-123F3AA1DFB7}"/>
              </a:ext>
            </a:extLst>
          </p:cNvPr>
          <p:cNvSpPr/>
          <p:nvPr/>
        </p:nvSpPr>
        <p:spPr>
          <a:xfrm>
            <a:off x="961697" y="1965960"/>
            <a:ext cx="7701455" cy="39098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9242FA-D372-4C23-96A5-EFD220ED13AF}"/>
              </a:ext>
            </a:extLst>
          </p:cNvPr>
          <p:cNvSpPr txBox="1"/>
          <p:nvPr/>
        </p:nvSpPr>
        <p:spPr>
          <a:xfrm>
            <a:off x="1308538" y="2451538"/>
            <a:ext cx="6944710"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“I love learning.</a:t>
            </a:r>
          </a:p>
          <a:p>
            <a:pPr algn="ctr"/>
            <a:r>
              <a:rPr lang="en-US" sz="5400" b="1" dirty="0">
                <a:solidFill>
                  <a:schemeClr val="bg1"/>
                </a:solidFill>
                <a:effectLst>
                  <a:outerShdw blurRad="38100" dist="38100" dir="2700000" algn="tl">
                    <a:srgbClr val="000000">
                      <a:alpha val="43137"/>
                    </a:srgbClr>
                  </a:outerShdw>
                </a:effectLst>
              </a:rPr>
              <a:t>I don’t know why I hate college.”</a:t>
            </a:r>
          </a:p>
        </p:txBody>
      </p:sp>
    </p:spTree>
    <p:extLst>
      <p:ext uri="{BB962C8B-B14F-4D97-AF65-F5344CB8AC3E}">
        <p14:creationId xmlns:p14="http://schemas.microsoft.com/office/powerpoint/2010/main" val="1004987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52072" y="370491"/>
            <a:ext cx="11264462" cy="1356360"/>
          </a:xfrm>
        </p:spPr>
        <p:txBody>
          <a:bodyPr>
            <a:normAutofit/>
          </a:bodyPr>
          <a:lstStyle/>
          <a:p>
            <a:r>
              <a:rPr lang="en-US" sz="5400" b="1" dirty="0">
                <a:solidFill>
                  <a:srgbClr val="C00000"/>
                </a:solidFill>
              </a:rPr>
              <a:t>Employees speak [paraphrased]</a:t>
            </a:r>
          </a:p>
        </p:txBody>
      </p:sp>
      <p:graphicFrame>
        <p:nvGraphicFramePr>
          <p:cNvPr id="3" name="Diagram 2">
            <a:extLst>
              <a:ext uri="{FF2B5EF4-FFF2-40B4-BE49-F238E27FC236}">
                <a16:creationId xmlns:a16="http://schemas.microsoft.com/office/drawing/2014/main" id="{B0EFAA35-3A1D-4EED-A123-45DDE6D15DE6}"/>
              </a:ext>
            </a:extLst>
          </p:cNvPr>
          <p:cNvGraphicFramePr/>
          <p:nvPr/>
        </p:nvGraphicFramePr>
        <p:xfrm>
          <a:off x="8458201" y="370491"/>
          <a:ext cx="3531476" cy="6187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Rectangle with Corners Rounded 3">
            <a:extLst>
              <a:ext uri="{FF2B5EF4-FFF2-40B4-BE49-F238E27FC236}">
                <a16:creationId xmlns:a16="http://schemas.microsoft.com/office/drawing/2014/main" id="{703B63CD-489E-4F36-87EC-123F3AA1DFB7}"/>
              </a:ext>
            </a:extLst>
          </p:cNvPr>
          <p:cNvSpPr/>
          <p:nvPr/>
        </p:nvSpPr>
        <p:spPr>
          <a:xfrm>
            <a:off x="756746" y="2036906"/>
            <a:ext cx="7701455" cy="39098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9242FA-D372-4C23-96A5-EFD220ED13AF}"/>
              </a:ext>
            </a:extLst>
          </p:cNvPr>
          <p:cNvSpPr txBox="1"/>
          <p:nvPr/>
        </p:nvSpPr>
        <p:spPr>
          <a:xfrm>
            <a:off x="1308538" y="2215055"/>
            <a:ext cx="6385035" cy="341632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“I love learning about my work, but        I hate professional development.”</a:t>
            </a:r>
          </a:p>
        </p:txBody>
      </p:sp>
    </p:spTree>
    <p:extLst>
      <p:ext uri="{BB962C8B-B14F-4D97-AF65-F5344CB8AC3E}">
        <p14:creationId xmlns:p14="http://schemas.microsoft.com/office/powerpoint/2010/main" val="1363796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96614" y="609600"/>
            <a:ext cx="11264462" cy="1356360"/>
          </a:xfrm>
        </p:spPr>
        <p:txBody>
          <a:bodyPr>
            <a:normAutofit/>
          </a:bodyPr>
          <a:lstStyle/>
          <a:p>
            <a:r>
              <a:rPr lang="en-US" sz="5400" b="1" dirty="0">
                <a:solidFill>
                  <a:srgbClr val="C00000"/>
                </a:solidFill>
              </a:rPr>
              <a:t>Students speak:</a:t>
            </a:r>
          </a:p>
        </p:txBody>
      </p:sp>
      <p:graphicFrame>
        <p:nvGraphicFramePr>
          <p:cNvPr id="3" name="Diagram 2">
            <a:extLst>
              <a:ext uri="{FF2B5EF4-FFF2-40B4-BE49-F238E27FC236}">
                <a16:creationId xmlns:a16="http://schemas.microsoft.com/office/drawing/2014/main" id="{B0EFAA35-3A1D-4EED-A123-45DDE6D15DE6}"/>
              </a:ext>
            </a:extLst>
          </p:cNvPr>
          <p:cNvGraphicFramePr/>
          <p:nvPr/>
        </p:nvGraphicFramePr>
        <p:xfrm>
          <a:off x="8458201" y="370491"/>
          <a:ext cx="3531476" cy="6187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Rectangle with Corners Rounded 3">
            <a:extLst>
              <a:ext uri="{FF2B5EF4-FFF2-40B4-BE49-F238E27FC236}">
                <a16:creationId xmlns:a16="http://schemas.microsoft.com/office/drawing/2014/main" id="{703B63CD-489E-4F36-87EC-123F3AA1DFB7}"/>
              </a:ext>
            </a:extLst>
          </p:cNvPr>
          <p:cNvSpPr/>
          <p:nvPr/>
        </p:nvSpPr>
        <p:spPr>
          <a:xfrm>
            <a:off x="961697" y="1965960"/>
            <a:ext cx="7701455" cy="39098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9242FA-D372-4C23-96A5-EFD220ED13AF}"/>
              </a:ext>
            </a:extLst>
          </p:cNvPr>
          <p:cNvSpPr txBox="1"/>
          <p:nvPr/>
        </p:nvSpPr>
        <p:spPr>
          <a:xfrm>
            <a:off x="1280950" y="2496731"/>
            <a:ext cx="7177251"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“A degree is just a piece of paper I have to get for the job I want.”</a:t>
            </a:r>
          </a:p>
        </p:txBody>
      </p:sp>
    </p:spTree>
    <p:extLst>
      <p:ext uri="{BB962C8B-B14F-4D97-AF65-F5344CB8AC3E}">
        <p14:creationId xmlns:p14="http://schemas.microsoft.com/office/powerpoint/2010/main" val="520798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372173" y="391971"/>
            <a:ext cx="11264462" cy="1356360"/>
          </a:xfrm>
        </p:spPr>
        <p:txBody>
          <a:bodyPr>
            <a:normAutofit/>
          </a:bodyPr>
          <a:lstStyle/>
          <a:p>
            <a:r>
              <a:rPr lang="en-US" sz="5400" b="1" dirty="0">
                <a:solidFill>
                  <a:srgbClr val="C00000"/>
                </a:solidFill>
              </a:rPr>
              <a:t>Employees speak [paraphrased]</a:t>
            </a:r>
          </a:p>
        </p:txBody>
      </p:sp>
      <p:graphicFrame>
        <p:nvGraphicFramePr>
          <p:cNvPr id="3" name="Diagram 2">
            <a:extLst>
              <a:ext uri="{FF2B5EF4-FFF2-40B4-BE49-F238E27FC236}">
                <a16:creationId xmlns:a16="http://schemas.microsoft.com/office/drawing/2014/main" id="{B0EFAA35-3A1D-4EED-A123-45DDE6D15DE6}"/>
              </a:ext>
            </a:extLst>
          </p:cNvPr>
          <p:cNvGraphicFramePr/>
          <p:nvPr/>
        </p:nvGraphicFramePr>
        <p:xfrm>
          <a:off x="8458201" y="370491"/>
          <a:ext cx="3531476" cy="6187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Rectangle with Corners Rounded 3">
            <a:extLst>
              <a:ext uri="{FF2B5EF4-FFF2-40B4-BE49-F238E27FC236}">
                <a16:creationId xmlns:a16="http://schemas.microsoft.com/office/drawing/2014/main" id="{703B63CD-489E-4F36-87EC-123F3AA1DFB7}"/>
              </a:ext>
            </a:extLst>
          </p:cNvPr>
          <p:cNvSpPr/>
          <p:nvPr/>
        </p:nvSpPr>
        <p:spPr>
          <a:xfrm>
            <a:off x="756746" y="2036906"/>
            <a:ext cx="7701455" cy="39098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9242FA-D372-4C23-96A5-EFD220ED13AF}"/>
              </a:ext>
            </a:extLst>
          </p:cNvPr>
          <p:cNvSpPr txBox="1"/>
          <p:nvPr/>
        </p:nvSpPr>
        <p:spPr>
          <a:xfrm>
            <a:off x="859223" y="2139382"/>
            <a:ext cx="7598978" cy="341632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“Professional development is just something I have to do for my evaluation.”</a:t>
            </a:r>
          </a:p>
        </p:txBody>
      </p:sp>
    </p:spTree>
    <p:extLst>
      <p:ext uri="{BB962C8B-B14F-4D97-AF65-F5344CB8AC3E}">
        <p14:creationId xmlns:p14="http://schemas.microsoft.com/office/powerpoint/2010/main" val="292692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55008" y="817580"/>
            <a:ext cx="10939151" cy="1148379"/>
          </a:xfrm>
        </p:spPr>
        <p:txBody>
          <a:bodyPr>
            <a:normAutofit fontScale="90000"/>
          </a:bodyPr>
          <a:lstStyle/>
          <a:p>
            <a:pPr>
              <a:defRPr/>
            </a:pPr>
            <a:r>
              <a:rPr lang="en-US" altLang="en-US" sz="4900" b="1" dirty="0">
                <a:solidFill>
                  <a:srgbClr val="002060"/>
                </a:solidFill>
                <a:effectLst>
                  <a:outerShdw blurRad="38100" dist="38100" dir="2700000" algn="tl">
                    <a:srgbClr val="000000">
                      <a:alpha val="43137"/>
                    </a:srgbClr>
                  </a:outerShdw>
                </a:effectLst>
              </a:rPr>
              <a:t>15-minute break</a:t>
            </a:r>
            <a:br>
              <a:rPr lang="en-US" altLang="en-US" b="1" dirty="0"/>
            </a:br>
            <a:endParaRPr lang="en-US" altLang="en-US" b="1" dirty="0">
              <a:solidFill>
                <a:srgbClr val="000099"/>
              </a:solidFill>
              <a:latin typeface="+mn-lt"/>
            </a:endParaRPr>
          </a:p>
        </p:txBody>
      </p:sp>
      <p:sp>
        <p:nvSpPr>
          <p:cNvPr id="2" name="Rectangle 1"/>
          <p:cNvSpPr/>
          <p:nvPr/>
        </p:nvSpPr>
        <p:spPr>
          <a:xfrm>
            <a:off x="1072421" y="2578338"/>
            <a:ext cx="5038819" cy="1015663"/>
          </a:xfrm>
          <a:prstGeom prst="rect">
            <a:avLst/>
          </a:prstGeom>
        </p:spPr>
        <p:txBody>
          <a:bodyPr wrap="square">
            <a:spAutoFit/>
          </a:bodyPr>
          <a:lstStyle/>
          <a:p>
            <a:pPr>
              <a:defRPr/>
            </a:pPr>
            <a:endParaRPr lang="en-US" altLang="en-US" sz="1600" dirty="0"/>
          </a:p>
          <a:p>
            <a:pPr algn="ctr">
              <a:defRPr/>
            </a:pPr>
            <a:endParaRPr lang="en-US" altLang="en-US" sz="4400" b="1" dirty="0"/>
          </a:p>
        </p:txBody>
      </p:sp>
      <p:cxnSp>
        <p:nvCxnSpPr>
          <p:cNvPr id="6" name="Straight Connector 5"/>
          <p:cNvCxnSpPr/>
          <p:nvPr/>
        </p:nvCxnSpPr>
        <p:spPr>
          <a:xfrm flipV="1">
            <a:off x="755009" y="1728132"/>
            <a:ext cx="10746297" cy="34409"/>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980F33B-B9D0-45FA-B003-034CD36D6E0C}"/>
              </a:ext>
            </a:extLst>
          </p:cNvPr>
          <p:cNvPicPr>
            <a:picLocks noChangeAspect="1"/>
          </p:cNvPicPr>
          <p:nvPr/>
        </p:nvPicPr>
        <p:blipFill>
          <a:blip r:embed="rId3"/>
          <a:stretch>
            <a:fillRect/>
          </a:stretch>
        </p:blipFill>
        <p:spPr>
          <a:xfrm>
            <a:off x="1414224" y="2768431"/>
            <a:ext cx="3267030" cy="2174060"/>
          </a:xfrm>
          <a:prstGeom prst="rect">
            <a:avLst/>
          </a:prstGeom>
        </p:spPr>
      </p:pic>
      <p:pic>
        <p:nvPicPr>
          <p:cNvPr id="8" name="Picture 7">
            <a:extLst>
              <a:ext uri="{FF2B5EF4-FFF2-40B4-BE49-F238E27FC236}">
                <a16:creationId xmlns:a16="http://schemas.microsoft.com/office/drawing/2014/main" id="{AE4A56D7-2720-4300-B646-233E745AB97F}"/>
              </a:ext>
            </a:extLst>
          </p:cNvPr>
          <p:cNvPicPr>
            <a:picLocks noChangeAspect="1"/>
          </p:cNvPicPr>
          <p:nvPr/>
        </p:nvPicPr>
        <p:blipFill>
          <a:blip r:embed="rId4"/>
          <a:stretch>
            <a:fillRect/>
          </a:stretch>
        </p:blipFill>
        <p:spPr>
          <a:xfrm>
            <a:off x="6717337" y="2249713"/>
            <a:ext cx="3522465" cy="3522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77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18B353-432F-4E83-8F78-47C3796D7F22}"/>
              </a:ext>
            </a:extLst>
          </p:cNvPr>
          <p:cNvPicPr>
            <a:picLocks noChangeAspect="1"/>
          </p:cNvPicPr>
          <p:nvPr/>
        </p:nvPicPr>
        <p:blipFill>
          <a:blip r:embed="rId3"/>
          <a:stretch>
            <a:fillRect/>
          </a:stretch>
        </p:blipFill>
        <p:spPr>
          <a:xfrm>
            <a:off x="7259215" y="391591"/>
            <a:ext cx="4563173" cy="1868471"/>
          </a:xfrm>
          <a:prstGeom prst="rect">
            <a:avLst/>
          </a:prstGeom>
        </p:spPr>
      </p:pic>
      <p:sp>
        <p:nvSpPr>
          <p:cNvPr id="2" name="Title 1">
            <a:extLst>
              <a:ext uri="{FF2B5EF4-FFF2-40B4-BE49-F238E27FC236}">
                <a16:creationId xmlns:a16="http://schemas.microsoft.com/office/drawing/2014/main" id="{7310E1AE-79DF-4460-A420-0BC02414617A}"/>
              </a:ext>
            </a:extLst>
          </p:cNvPr>
          <p:cNvSpPr>
            <a:spLocks noGrp="1"/>
          </p:cNvSpPr>
          <p:nvPr>
            <p:ph type="title"/>
          </p:nvPr>
        </p:nvSpPr>
        <p:spPr>
          <a:xfrm>
            <a:off x="399631" y="1515788"/>
            <a:ext cx="11792369" cy="1356360"/>
          </a:xfrm>
        </p:spPr>
        <p:txBody>
          <a:bodyPr/>
          <a:lstStyle/>
          <a:p>
            <a:pPr marL="45720">
              <a:buClr>
                <a:srgbClr val="C00000"/>
              </a:buClr>
            </a:pPr>
            <a:r>
              <a:rPr lang="en-US" b="1" dirty="0">
                <a:solidFill>
                  <a:schemeClr val="accent3">
                    <a:lumMod val="75000"/>
                  </a:schemeClr>
                </a:solidFill>
              </a:rPr>
              <a:t>Introduce yourself &amp; your college</a:t>
            </a:r>
          </a:p>
        </p:txBody>
      </p:sp>
      <p:sp>
        <p:nvSpPr>
          <p:cNvPr id="3" name="Content Placeholder 2">
            <a:extLst>
              <a:ext uri="{FF2B5EF4-FFF2-40B4-BE49-F238E27FC236}">
                <a16:creationId xmlns:a16="http://schemas.microsoft.com/office/drawing/2014/main" id="{AE6414CB-6E63-4570-AF3F-4A092DCC0823}"/>
              </a:ext>
            </a:extLst>
          </p:cNvPr>
          <p:cNvSpPr>
            <a:spLocks noGrp="1"/>
          </p:cNvSpPr>
          <p:nvPr>
            <p:ph sz="half" idx="1"/>
          </p:nvPr>
        </p:nvSpPr>
        <p:spPr>
          <a:xfrm>
            <a:off x="521116" y="2976739"/>
            <a:ext cx="11301273" cy="3396070"/>
          </a:xfrm>
        </p:spPr>
        <p:txBody>
          <a:bodyPr>
            <a:normAutofit/>
          </a:bodyPr>
          <a:lstStyle/>
          <a:p>
            <a:pPr marL="788670" indent="-742950">
              <a:buClr>
                <a:srgbClr val="003399"/>
              </a:buClr>
              <a:buFont typeface="+mj-lt"/>
              <a:buAutoNum type="arabicPeriod"/>
            </a:pPr>
            <a:r>
              <a:rPr lang="en-US" sz="4000" b="1" dirty="0">
                <a:solidFill>
                  <a:srgbClr val="003399"/>
                </a:solidFill>
                <a:latin typeface="+mj-lt"/>
              </a:rPr>
              <a:t>Your name</a:t>
            </a:r>
          </a:p>
          <a:p>
            <a:pPr marL="788670" indent="-742950">
              <a:buClr>
                <a:srgbClr val="003399"/>
              </a:buClr>
              <a:buFont typeface="+mj-lt"/>
              <a:buAutoNum type="arabicPeriod"/>
            </a:pPr>
            <a:r>
              <a:rPr lang="en-US" sz="4000" b="1" dirty="0">
                <a:solidFill>
                  <a:srgbClr val="003399"/>
                </a:solidFill>
                <a:latin typeface="+mj-lt"/>
              </a:rPr>
              <a:t>Your college</a:t>
            </a:r>
          </a:p>
          <a:p>
            <a:pPr marL="788670" indent="-742950">
              <a:buClr>
                <a:srgbClr val="003399"/>
              </a:buClr>
              <a:buFont typeface="+mj-lt"/>
              <a:buAutoNum type="arabicPeriod"/>
            </a:pPr>
            <a:r>
              <a:rPr lang="en-US" sz="4000" b="1" dirty="0">
                <a:solidFill>
                  <a:srgbClr val="003399"/>
                </a:solidFill>
                <a:latin typeface="+mj-lt"/>
              </a:rPr>
              <a:t>Your position/role </a:t>
            </a:r>
          </a:p>
          <a:p>
            <a:pPr marL="788670" indent="-742950">
              <a:buClr>
                <a:srgbClr val="003399"/>
              </a:buClr>
              <a:buFont typeface="+mj-lt"/>
              <a:buAutoNum type="arabicPeriod"/>
            </a:pPr>
            <a:r>
              <a:rPr lang="en-US" sz="4000" b="1" dirty="0">
                <a:solidFill>
                  <a:srgbClr val="003399"/>
                </a:solidFill>
                <a:latin typeface="+mj-lt"/>
              </a:rPr>
              <a:t>Your college info/poster</a:t>
            </a:r>
            <a:r>
              <a:rPr lang="en-US" sz="4400" b="1" dirty="0">
                <a:solidFill>
                  <a:schemeClr val="accent3">
                    <a:lumMod val="75000"/>
                  </a:schemeClr>
                </a:solidFill>
              </a:rPr>
              <a:t>	</a:t>
            </a:r>
            <a:endParaRPr lang="en-US" sz="3600" b="1" dirty="0">
              <a:solidFill>
                <a:srgbClr val="C00000"/>
              </a:solidFill>
            </a:endParaRPr>
          </a:p>
        </p:txBody>
      </p:sp>
      <p:pic>
        <p:nvPicPr>
          <p:cNvPr id="4" name="Picture 3">
            <a:extLst>
              <a:ext uri="{FF2B5EF4-FFF2-40B4-BE49-F238E27FC236}">
                <a16:creationId xmlns:a16="http://schemas.microsoft.com/office/drawing/2014/main" id="{A41656A6-5F0E-4E94-9B1D-E692865677C6}"/>
              </a:ext>
            </a:extLst>
          </p:cNvPr>
          <p:cNvPicPr>
            <a:picLocks noChangeAspect="1"/>
          </p:cNvPicPr>
          <p:nvPr/>
        </p:nvPicPr>
        <p:blipFill>
          <a:blip r:embed="rId4"/>
          <a:stretch>
            <a:fillRect/>
          </a:stretch>
        </p:blipFill>
        <p:spPr>
          <a:xfrm>
            <a:off x="7137918" y="2863613"/>
            <a:ext cx="3602120" cy="3068051"/>
          </a:xfrm>
          <a:prstGeom prst="rect">
            <a:avLst/>
          </a:prstGeom>
        </p:spPr>
      </p:pic>
      <p:sp>
        <p:nvSpPr>
          <p:cNvPr id="5" name="Rectangle 4">
            <a:extLst>
              <a:ext uri="{FF2B5EF4-FFF2-40B4-BE49-F238E27FC236}">
                <a16:creationId xmlns:a16="http://schemas.microsoft.com/office/drawing/2014/main" id="{D923BAD4-79B1-4C10-9B66-3E142BD65487}"/>
              </a:ext>
            </a:extLst>
          </p:cNvPr>
          <p:cNvSpPr/>
          <p:nvPr/>
        </p:nvSpPr>
        <p:spPr>
          <a:xfrm>
            <a:off x="521116" y="553672"/>
            <a:ext cx="7195300" cy="707886"/>
          </a:xfrm>
          <a:prstGeom prst="rect">
            <a:avLst/>
          </a:prstGeom>
        </p:spPr>
        <p:txBody>
          <a:bodyPr wrap="square">
            <a:spAutoFit/>
          </a:bodyPr>
          <a:lstStyle/>
          <a:p>
            <a:r>
              <a:rPr lang="en-US" sz="4000" b="1" dirty="0">
                <a:solidFill>
                  <a:srgbClr val="002060"/>
                </a:solidFill>
                <a:effectLst>
                  <a:outerShdw blurRad="38100" dist="38100" dir="2700000" algn="tl">
                    <a:srgbClr val="000000">
                      <a:alpha val="43137"/>
                    </a:srgbClr>
                  </a:outerShdw>
                </a:effectLst>
              </a:rPr>
              <a:t>Welcome to the NIC Institute!</a:t>
            </a:r>
            <a:endParaRPr lang="en-US" sz="4000" dirty="0"/>
          </a:p>
        </p:txBody>
      </p:sp>
    </p:spTree>
    <p:extLst>
      <p:ext uri="{BB962C8B-B14F-4D97-AF65-F5344CB8AC3E}">
        <p14:creationId xmlns:p14="http://schemas.microsoft.com/office/powerpoint/2010/main" val="2158779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A01723-2940-49AD-BD64-CA31CDCBE332}"/>
              </a:ext>
            </a:extLst>
          </p:cNvPr>
          <p:cNvSpPr>
            <a:spLocks noGrp="1"/>
          </p:cNvSpPr>
          <p:nvPr>
            <p:ph type="sldNum" sz="quarter" idx="12"/>
          </p:nvPr>
        </p:nvSpPr>
        <p:spPr/>
        <p:txBody>
          <a:bodyPr/>
          <a:lstStyle/>
          <a:p>
            <a:fld id="{4FAB73BC-B049-4115-A692-8D63A059BFB8}" type="slidenum">
              <a:rPr lang="en-US" smtClean="0"/>
              <a:t>30</a:t>
            </a:fld>
            <a:endParaRPr lang="en-US" dirty="0"/>
          </a:p>
        </p:txBody>
      </p:sp>
      <p:sp>
        <p:nvSpPr>
          <p:cNvPr id="4" name="Rectangle 2">
            <a:extLst>
              <a:ext uri="{FF2B5EF4-FFF2-40B4-BE49-F238E27FC236}">
                <a16:creationId xmlns:a16="http://schemas.microsoft.com/office/drawing/2014/main" id="{F9BEFDA2-AF25-4209-907D-78C8AED2F491}"/>
              </a:ext>
            </a:extLst>
          </p:cNvPr>
          <p:cNvSpPr txBox="1">
            <a:spLocks noChangeArrowheads="1"/>
          </p:cNvSpPr>
          <p:nvPr/>
        </p:nvSpPr>
        <p:spPr>
          <a:xfrm>
            <a:off x="278648" y="316195"/>
            <a:ext cx="7609120" cy="6187156"/>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altLang="en-US" sz="4800" b="1" dirty="0">
                <a:solidFill>
                  <a:schemeClr val="accent5">
                    <a:lumMod val="50000"/>
                  </a:schemeClr>
                </a:solidFill>
                <a:latin typeface="Lucida Bright" panose="02040602050505020304" pitchFamily="18" charset="0"/>
              </a:rPr>
              <a:t>Think-Pair-Share #1</a:t>
            </a:r>
          </a:p>
          <a:p>
            <a:pPr algn="ctr"/>
            <a:endParaRPr lang="en-US" altLang="en-US" sz="1400" b="1" dirty="0">
              <a:solidFill>
                <a:srgbClr val="C00000"/>
              </a:solidFill>
              <a:latin typeface="+mn-lt"/>
            </a:endParaRPr>
          </a:p>
          <a:p>
            <a:pPr algn="ctr"/>
            <a:endParaRPr lang="en-US" altLang="en-US" sz="2000" b="1" dirty="0">
              <a:solidFill>
                <a:srgbClr val="C00000"/>
              </a:solidFill>
              <a:latin typeface="+mn-lt"/>
            </a:endParaRPr>
          </a:p>
          <a:p>
            <a:pPr algn="ctr"/>
            <a:r>
              <a:rPr lang="en-US" altLang="en-US" sz="4800" b="1" dirty="0">
                <a:solidFill>
                  <a:srgbClr val="C00000"/>
                </a:solidFill>
                <a:latin typeface="+mn-lt"/>
              </a:rPr>
              <a:t>What’s an insight about learning and change that you have learned from a student or a colleague?</a:t>
            </a:r>
          </a:p>
          <a:p>
            <a:pPr algn="ctr"/>
            <a:endParaRPr lang="en-US" altLang="en-US" sz="1400" b="1" dirty="0">
              <a:solidFill>
                <a:srgbClr val="C00000"/>
              </a:solidFill>
              <a:latin typeface="+mn-lt"/>
            </a:endParaRPr>
          </a:p>
          <a:p>
            <a:pPr algn="ctr"/>
            <a:r>
              <a:rPr lang="en-US" altLang="en-US" sz="4800" b="1" dirty="0">
                <a:solidFill>
                  <a:schemeClr val="accent5">
                    <a:lumMod val="50000"/>
                  </a:schemeClr>
                </a:solidFill>
                <a:latin typeface="+mn-lt"/>
              </a:rPr>
              <a:t>When directed, share with a partner. </a:t>
            </a:r>
            <a:r>
              <a:rPr lang="en-US" altLang="en-US" sz="4800" dirty="0">
                <a:solidFill>
                  <a:schemeClr val="accent5">
                    <a:lumMod val="50000"/>
                  </a:schemeClr>
                </a:solidFill>
                <a:latin typeface="+mn-lt"/>
              </a:rPr>
              <a:t>[5 minutes]</a:t>
            </a:r>
          </a:p>
          <a:p>
            <a:pPr algn="ctr"/>
            <a:endParaRPr lang="en-US" altLang="en-US" sz="4800" b="1" dirty="0">
              <a:solidFill>
                <a:srgbClr val="C00000"/>
              </a:solidFill>
              <a:latin typeface="Lucida Bright" panose="02040602050505020304" pitchFamily="18" charset="0"/>
            </a:endParaRPr>
          </a:p>
        </p:txBody>
      </p:sp>
      <p:pic>
        <p:nvPicPr>
          <p:cNvPr id="6" name="Picture 5">
            <a:extLst>
              <a:ext uri="{FF2B5EF4-FFF2-40B4-BE49-F238E27FC236}">
                <a16:creationId xmlns:a16="http://schemas.microsoft.com/office/drawing/2014/main" id="{8DCD8166-700D-460A-9E6F-C0906EE31AE5}"/>
              </a:ext>
            </a:extLst>
          </p:cNvPr>
          <p:cNvPicPr>
            <a:picLocks noChangeAspect="1"/>
          </p:cNvPicPr>
          <p:nvPr/>
        </p:nvPicPr>
        <p:blipFill>
          <a:blip r:embed="rId2"/>
          <a:stretch>
            <a:fillRect/>
          </a:stretch>
        </p:blipFill>
        <p:spPr>
          <a:xfrm>
            <a:off x="7887768" y="1812216"/>
            <a:ext cx="3776342" cy="2828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1695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29" y="609600"/>
            <a:ext cx="9875520" cy="1356360"/>
          </a:xfrm>
        </p:spPr>
        <p:txBody>
          <a:bodyPr>
            <a:normAutofit/>
          </a:bodyPr>
          <a:lstStyle/>
          <a:p>
            <a:r>
              <a:rPr lang="en-US" sz="4800" b="1" dirty="0">
                <a:effectLst>
                  <a:outerShdw blurRad="38100" dist="38100" dir="2700000" algn="tl">
                    <a:srgbClr val="000000">
                      <a:alpha val="43137"/>
                    </a:srgbClr>
                  </a:outerShdw>
                </a:effectLst>
              </a:rPr>
              <a:t>The student success movement</a:t>
            </a:r>
            <a:endParaRPr lang="en-US" sz="48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1329" y="1842665"/>
            <a:ext cx="10538011" cy="4038600"/>
          </a:xfrm>
        </p:spPr>
        <p:txBody>
          <a:bodyPr>
            <a:normAutofit/>
          </a:bodyPr>
          <a:lstStyle/>
          <a:p>
            <a:pPr marL="45720" indent="0">
              <a:buClrTx/>
              <a:buNone/>
            </a:pPr>
            <a:r>
              <a:rPr lang="en-US" sz="3600" b="1" dirty="0">
                <a:solidFill>
                  <a:schemeClr val="tx1"/>
                </a:solidFill>
              </a:rPr>
              <a:t>Multiple forces driving change in higher education</a:t>
            </a:r>
          </a:p>
          <a:p>
            <a:pPr marL="45720" indent="0">
              <a:buClrTx/>
              <a:buNone/>
            </a:pPr>
            <a:endParaRPr lang="en-US" sz="1200" b="1" dirty="0">
              <a:solidFill>
                <a:schemeClr val="tx1"/>
              </a:solidFill>
            </a:endParaRPr>
          </a:p>
          <a:p>
            <a:pPr lvl="3">
              <a:spcAft>
                <a:spcPts val="600"/>
              </a:spcAft>
              <a:buClrTx/>
            </a:pPr>
            <a:r>
              <a:rPr lang="en-US" sz="3200" dirty="0">
                <a:solidFill>
                  <a:schemeClr val="tx1"/>
                </a:solidFill>
              </a:rPr>
              <a:t>National priorities for community college leaders</a:t>
            </a:r>
          </a:p>
          <a:p>
            <a:pPr lvl="3">
              <a:spcAft>
                <a:spcPts val="600"/>
              </a:spcAft>
              <a:buClrTx/>
            </a:pPr>
            <a:r>
              <a:rPr lang="en-US" sz="3200" dirty="0">
                <a:solidFill>
                  <a:schemeClr val="tx1"/>
                </a:solidFill>
              </a:rPr>
              <a:t>Higher education initiatives in North Carolina</a:t>
            </a:r>
          </a:p>
          <a:p>
            <a:pPr lvl="3">
              <a:spcAft>
                <a:spcPts val="600"/>
              </a:spcAft>
              <a:buClrTx/>
            </a:pPr>
            <a:r>
              <a:rPr lang="en-US" sz="3200" dirty="0">
                <a:solidFill>
                  <a:schemeClr val="tx1"/>
                </a:solidFill>
              </a:rPr>
              <a:t>National and state workforce and economic imperatives</a:t>
            </a:r>
          </a:p>
          <a:p>
            <a:pPr lvl="3">
              <a:spcAft>
                <a:spcPts val="600"/>
              </a:spcAft>
              <a:buClrTx/>
            </a:pPr>
            <a:r>
              <a:rPr lang="en-US" sz="3200" dirty="0">
                <a:solidFill>
                  <a:schemeClr val="tx1"/>
                </a:solidFill>
              </a:rPr>
              <a:t>Performance funding and accountability measures</a:t>
            </a:r>
          </a:p>
        </p:txBody>
      </p:sp>
      <p:cxnSp>
        <p:nvCxnSpPr>
          <p:cNvPr id="6" name="Straight Connector 5"/>
          <p:cNvCxnSpPr/>
          <p:nvPr/>
        </p:nvCxnSpPr>
        <p:spPr>
          <a:xfrm flipV="1">
            <a:off x="755009" y="1712207"/>
            <a:ext cx="10268125" cy="503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6830986" y="5088998"/>
            <a:ext cx="2001672" cy="1398043"/>
          </a:xfrm>
          <a:prstGeom prst="rect">
            <a:avLst/>
          </a:prstGeom>
        </p:spPr>
      </p:pic>
      <p:pic>
        <p:nvPicPr>
          <p:cNvPr id="5" name="Picture 4"/>
          <p:cNvPicPr>
            <a:picLocks noChangeAspect="1"/>
          </p:cNvPicPr>
          <p:nvPr/>
        </p:nvPicPr>
        <p:blipFill>
          <a:blip r:embed="rId3"/>
          <a:stretch>
            <a:fillRect/>
          </a:stretch>
        </p:blipFill>
        <p:spPr>
          <a:xfrm>
            <a:off x="1806542" y="5155286"/>
            <a:ext cx="2354523" cy="1015388"/>
          </a:xfrm>
          <a:prstGeom prst="rect">
            <a:avLst/>
          </a:prstGeom>
        </p:spPr>
      </p:pic>
      <p:pic>
        <p:nvPicPr>
          <p:cNvPr id="7" name="Picture 6"/>
          <p:cNvPicPr>
            <a:picLocks noChangeAspect="1"/>
          </p:cNvPicPr>
          <p:nvPr/>
        </p:nvPicPr>
        <p:blipFill>
          <a:blip r:embed="rId4"/>
          <a:stretch>
            <a:fillRect/>
          </a:stretch>
        </p:blipFill>
        <p:spPr>
          <a:xfrm>
            <a:off x="410549" y="5071143"/>
            <a:ext cx="1254043" cy="1388940"/>
          </a:xfrm>
          <a:prstGeom prst="rect">
            <a:avLst/>
          </a:prstGeom>
        </p:spPr>
      </p:pic>
      <p:pic>
        <p:nvPicPr>
          <p:cNvPr id="14" name="Picture 13"/>
          <p:cNvPicPr>
            <a:picLocks noChangeAspect="1"/>
          </p:cNvPicPr>
          <p:nvPr/>
        </p:nvPicPr>
        <p:blipFill>
          <a:blip r:embed="rId5"/>
          <a:stretch>
            <a:fillRect/>
          </a:stretch>
        </p:blipFill>
        <p:spPr>
          <a:xfrm>
            <a:off x="4161065" y="5307399"/>
            <a:ext cx="2408800" cy="916429"/>
          </a:xfrm>
          <a:prstGeom prst="rect">
            <a:avLst/>
          </a:prstGeom>
        </p:spPr>
      </p:pic>
      <p:sp>
        <p:nvSpPr>
          <p:cNvPr id="4" name="Slide Number Placeholder 3">
            <a:extLst>
              <a:ext uri="{FF2B5EF4-FFF2-40B4-BE49-F238E27FC236}">
                <a16:creationId xmlns:a16="http://schemas.microsoft.com/office/drawing/2014/main" id="{5B14489D-32A2-4CBB-9346-E061833C2BAF}"/>
              </a:ext>
            </a:extLst>
          </p:cNvPr>
          <p:cNvSpPr>
            <a:spLocks noGrp="1"/>
          </p:cNvSpPr>
          <p:nvPr>
            <p:ph type="sldNum" sz="quarter" idx="12"/>
          </p:nvPr>
        </p:nvSpPr>
        <p:spPr/>
        <p:txBody>
          <a:bodyPr/>
          <a:lstStyle/>
          <a:p>
            <a:fld id="{4FAB73BC-B049-4115-A692-8D63A059BFB8}" type="slidenum">
              <a:rPr lang="en-US" smtClean="0"/>
              <a:t>31</a:t>
            </a:fld>
            <a:endParaRPr lang="en-US" dirty="0"/>
          </a:p>
        </p:txBody>
      </p:sp>
      <p:pic>
        <p:nvPicPr>
          <p:cNvPr id="11" name="Picture 10">
            <a:extLst>
              <a:ext uri="{FF2B5EF4-FFF2-40B4-BE49-F238E27FC236}">
                <a16:creationId xmlns:a16="http://schemas.microsoft.com/office/drawing/2014/main" id="{40F6B665-601D-43D5-8D5A-F8EC5ED70069}"/>
              </a:ext>
            </a:extLst>
          </p:cNvPr>
          <p:cNvPicPr>
            <a:picLocks noChangeAspect="1"/>
          </p:cNvPicPr>
          <p:nvPr/>
        </p:nvPicPr>
        <p:blipFill>
          <a:blip r:embed="rId6"/>
          <a:stretch>
            <a:fillRect/>
          </a:stretch>
        </p:blipFill>
        <p:spPr>
          <a:xfrm>
            <a:off x="9361331" y="4858901"/>
            <a:ext cx="2418858" cy="1705295"/>
          </a:xfrm>
          <a:prstGeom prst="rect">
            <a:avLst/>
          </a:prstGeom>
        </p:spPr>
      </p:pic>
    </p:spTree>
    <p:extLst>
      <p:ext uri="{BB962C8B-B14F-4D97-AF65-F5344CB8AC3E}">
        <p14:creationId xmlns:p14="http://schemas.microsoft.com/office/powerpoint/2010/main" val="2229378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377" y="2582944"/>
            <a:ext cx="11670973" cy="3724096"/>
          </a:xfrm>
          <a:prstGeom prst="rect">
            <a:avLst/>
          </a:prstGeom>
          <a:noFill/>
        </p:spPr>
        <p:txBody>
          <a:bodyPr wrap="square" rtlCol="0">
            <a:spAutoFit/>
          </a:bodyPr>
          <a:lstStyle/>
          <a:p>
            <a:pPr algn="ctr">
              <a:spcAft>
                <a:spcPts val="600"/>
              </a:spcAft>
            </a:pPr>
            <a:r>
              <a:rPr lang="en-US" sz="3200" b="1" dirty="0">
                <a:solidFill>
                  <a:srgbClr val="000099"/>
                </a:solidFill>
              </a:rPr>
              <a:t>The NC Student Success Center provides support for all 58 colleges to advance, scale, and sustain student success efforts. </a:t>
            </a:r>
          </a:p>
          <a:p>
            <a:pPr algn="ctr">
              <a:spcAft>
                <a:spcPts val="600"/>
              </a:spcAft>
            </a:pPr>
            <a:endParaRPr lang="en-US" sz="1200" dirty="0"/>
          </a:p>
          <a:p>
            <a:pPr algn="ctr">
              <a:spcAft>
                <a:spcPts val="600"/>
              </a:spcAft>
            </a:pPr>
            <a:r>
              <a:rPr lang="en-US" sz="3200" b="1" dirty="0">
                <a:solidFill>
                  <a:schemeClr val="accent2">
                    <a:lumMod val="75000"/>
                  </a:schemeClr>
                </a:solidFill>
              </a:rPr>
              <a:t>We help colleges align policies and practices to ensure access, equity, significant learning, and completion of credentials. </a:t>
            </a:r>
          </a:p>
          <a:p>
            <a:pPr algn="ctr">
              <a:spcAft>
                <a:spcPts val="600"/>
              </a:spcAft>
            </a:pPr>
            <a:endParaRPr lang="en-US" sz="1200" dirty="0"/>
          </a:p>
          <a:p>
            <a:pPr algn="ctr">
              <a:spcAft>
                <a:spcPts val="600"/>
              </a:spcAft>
            </a:pPr>
            <a:r>
              <a:rPr lang="en-US" sz="3200" b="1" dirty="0">
                <a:solidFill>
                  <a:srgbClr val="C00000"/>
                </a:solidFill>
              </a:rPr>
              <a:t>We also represent the collective voice of NCCCS practitioners in state-level and national policy discussions.</a:t>
            </a:r>
            <a:endParaRPr lang="en-US" sz="4000" b="1" dirty="0">
              <a:solidFill>
                <a:srgbClr val="C00000"/>
              </a:solidFill>
            </a:endParaRPr>
          </a:p>
        </p:txBody>
      </p:sp>
      <p:pic>
        <p:nvPicPr>
          <p:cNvPr id="2" name="Picture 1"/>
          <p:cNvPicPr>
            <a:picLocks noChangeAspect="1"/>
          </p:cNvPicPr>
          <p:nvPr/>
        </p:nvPicPr>
        <p:blipFill>
          <a:blip r:embed="rId2"/>
          <a:stretch>
            <a:fillRect/>
          </a:stretch>
        </p:blipFill>
        <p:spPr>
          <a:xfrm>
            <a:off x="6753846" y="383828"/>
            <a:ext cx="5151368" cy="2107378"/>
          </a:xfrm>
          <a:prstGeom prst="rect">
            <a:avLst/>
          </a:prstGeom>
        </p:spPr>
      </p:pic>
      <p:pic>
        <p:nvPicPr>
          <p:cNvPr id="5" name="Picture 4"/>
          <p:cNvPicPr>
            <a:picLocks noChangeAspect="1"/>
          </p:cNvPicPr>
          <p:nvPr/>
        </p:nvPicPr>
        <p:blipFill>
          <a:blip r:embed="rId3"/>
          <a:stretch>
            <a:fillRect/>
          </a:stretch>
        </p:blipFill>
        <p:spPr>
          <a:xfrm>
            <a:off x="1223684" y="721038"/>
            <a:ext cx="2523843" cy="1220063"/>
          </a:xfrm>
          <a:prstGeom prst="rect">
            <a:avLst/>
          </a:prstGeom>
        </p:spPr>
      </p:pic>
      <p:sp>
        <p:nvSpPr>
          <p:cNvPr id="4" name="TextBox 3"/>
          <p:cNvSpPr txBox="1"/>
          <p:nvPr/>
        </p:nvSpPr>
        <p:spPr>
          <a:xfrm>
            <a:off x="1031847" y="2030136"/>
            <a:ext cx="3363984" cy="369332"/>
          </a:xfrm>
          <a:prstGeom prst="rect">
            <a:avLst/>
          </a:prstGeom>
          <a:noFill/>
        </p:spPr>
        <p:txBody>
          <a:bodyPr wrap="square" rtlCol="0">
            <a:spAutoFit/>
          </a:bodyPr>
          <a:lstStyle/>
          <a:p>
            <a:pPr algn="ctr"/>
            <a:r>
              <a:rPr lang="en-US" i="1" dirty="0">
                <a:solidFill>
                  <a:srgbClr val="002060"/>
                </a:solidFill>
              </a:rPr>
              <a:t>Serving 58 Community Colleges</a:t>
            </a:r>
          </a:p>
        </p:txBody>
      </p:sp>
      <p:sp>
        <p:nvSpPr>
          <p:cNvPr id="3" name="Slide Number Placeholder 2">
            <a:extLst>
              <a:ext uri="{FF2B5EF4-FFF2-40B4-BE49-F238E27FC236}">
                <a16:creationId xmlns:a16="http://schemas.microsoft.com/office/drawing/2014/main" id="{4A65234C-8FA8-4F18-8F08-456F4DB1514E}"/>
              </a:ext>
            </a:extLst>
          </p:cNvPr>
          <p:cNvSpPr>
            <a:spLocks noGrp="1"/>
          </p:cNvSpPr>
          <p:nvPr>
            <p:ph type="sldNum" sz="quarter" idx="12"/>
          </p:nvPr>
        </p:nvSpPr>
        <p:spPr/>
        <p:txBody>
          <a:bodyPr/>
          <a:lstStyle/>
          <a:p>
            <a:fld id="{4FAB73BC-B049-4115-A692-8D63A059BFB8}" type="slidenum">
              <a:rPr lang="en-US" smtClean="0"/>
              <a:t>32</a:t>
            </a:fld>
            <a:endParaRPr lang="en-US" dirty="0"/>
          </a:p>
        </p:txBody>
      </p:sp>
      <p:pic>
        <p:nvPicPr>
          <p:cNvPr id="7" name="Picture 6">
            <a:extLst>
              <a:ext uri="{FF2B5EF4-FFF2-40B4-BE49-F238E27FC236}">
                <a16:creationId xmlns:a16="http://schemas.microsoft.com/office/drawing/2014/main" id="{BFD5A1B0-3880-4E5B-83CA-4B834317BA91}"/>
              </a:ext>
            </a:extLst>
          </p:cNvPr>
          <p:cNvPicPr>
            <a:picLocks noChangeAspect="1"/>
          </p:cNvPicPr>
          <p:nvPr/>
        </p:nvPicPr>
        <p:blipFill>
          <a:blip r:embed="rId4"/>
          <a:stretch>
            <a:fillRect/>
          </a:stretch>
        </p:blipFill>
        <p:spPr>
          <a:xfrm>
            <a:off x="5147640" y="721038"/>
            <a:ext cx="1290305" cy="1236204"/>
          </a:xfrm>
          <a:prstGeom prst="rect">
            <a:avLst/>
          </a:prstGeom>
        </p:spPr>
      </p:pic>
    </p:spTree>
    <p:extLst>
      <p:ext uri="{BB962C8B-B14F-4D97-AF65-F5344CB8AC3E}">
        <p14:creationId xmlns:p14="http://schemas.microsoft.com/office/powerpoint/2010/main" val="3441393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493"/>
            <a:ext cx="2514601" cy="6022257"/>
          </a:xfrm>
        </p:spPr>
        <p:txBody>
          <a:bodyPr>
            <a:normAutofit/>
          </a:bodyPr>
          <a:lstStyle/>
          <a:p>
            <a:pPr algn="ctr"/>
            <a:br>
              <a:rPr lang="en-US" dirty="0"/>
            </a:br>
            <a:r>
              <a:rPr lang="en-US" sz="3600" b="1" dirty="0">
                <a:solidFill>
                  <a:srgbClr val="003399"/>
                </a:solidFill>
                <a:effectLst>
                  <a:outerShdw blurRad="38100" dist="38100" dir="2700000" algn="tl">
                    <a:srgbClr val="000000">
                      <a:alpha val="43137"/>
                    </a:srgbClr>
                  </a:outerShdw>
                </a:effectLst>
              </a:rPr>
              <a:t>Network of State </a:t>
            </a:r>
            <a:br>
              <a:rPr lang="en-US" sz="3600" b="1" dirty="0">
                <a:solidFill>
                  <a:srgbClr val="003399"/>
                </a:solidFill>
                <a:effectLst>
                  <a:outerShdw blurRad="38100" dist="38100" dir="2700000" algn="tl">
                    <a:srgbClr val="000000">
                      <a:alpha val="43137"/>
                    </a:srgbClr>
                  </a:outerShdw>
                </a:effectLst>
              </a:rPr>
            </a:br>
            <a:r>
              <a:rPr lang="en-US" sz="3600" b="1" dirty="0">
                <a:solidFill>
                  <a:srgbClr val="003399"/>
                </a:solidFill>
                <a:effectLst>
                  <a:outerShdw blurRad="38100" dist="38100" dir="2700000" algn="tl">
                    <a:srgbClr val="000000">
                      <a:alpha val="43137"/>
                    </a:srgbClr>
                  </a:outerShdw>
                </a:effectLst>
              </a:rPr>
              <a:t>Student Success Centers</a:t>
            </a:r>
            <a:br>
              <a:rPr lang="en-US" dirty="0">
                <a:solidFill>
                  <a:srgbClr val="003399"/>
                </a:solidFill>
              </a:rPr>
            </a:br>
            <a:br>
              <a:rPr lang="en-US" dirty="0"/>
            </a:br>
            <a:endParaRPr lang="en-US" dirty="0"/>
          </a:p>
        </p:txBody>
      </p:sp>
      <p:pic>
        <p:nvPicPr>
          <p:cNvPr id="6" name="Picture 5"/>
          <p:cNvPicPr>
            <a:picLocks noChangeAspect="1"/>
          </p:cNvPicPr>
          <p:nvPr/>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15378" y="601374"/>
            <a:ext cx="2798243" cy="783508"/>
          </a:xfrm>
          <a:prstGeom prst="rect">
            <a:avLst/>
          </a:prstGeom>
        </p:spPr>
      </p:pic>
      <p:pic>
        <p:nvPicPr>
          <p:cNvPr id="7" name="Picture 6"/>
          <p:cNvPicPr>
            <a:picLocks noChangeAspect="1"/>
          </p:cNvPicPr>
          <p:nvPr/>
        </p:nvPicPr>
        <p:blipFill>
          <a:blip r:embed="rId3"/>
          <a:stretch>
            <a:fillRect/>
          </a:stretch>
        </p:blipFill>
        <p:spPr>
          <a:xfrm>
            <a:off x="417572" y="4905024"/>
            <a:ext cx="2593853" cy="1402083"/>
          </a:xfrm>
          <a:prstGeom prst="rect">
            <a:avLst/>
          </a:prstGeom>
        </p:spPr>
      </p:pic>
      <p:sp>
        <p:nvSpPr>
          <p:cNvPr id="9" name="TextBox 8"/>
          <p:cNvSpPr txBox="1"/>
          <p:nvPr/>
        </p:nvSpPr>
        <p:spPr>
          <a:xfrm>
            <a:off x="8204433" y="1895912"/>
            <a:ext cx="419449" cy="246221"/>
          </a:xfrm>
          <a:prstGeom prst="rect">
            <a:avLst/>
          </a:prstGeom>
          <a:noFill/>
        </p:spPr>
        <p:txBody>
          <a:bodyPr wrap="square" rtlCol="0">
            <a:spAutoFit/>
          </a:bodyPr>
          <a:lstStyle/>
          <a:p>
            <a:pPr algn="ctr"/>
            <a:r>
              <a:rPr lang="en-US" sz="1000" b="1" dirty="0">
                <a:solidFill>
                  <a:schemeClr val="bg1"/>
                </a:solidFill>
              </a:rPr>
              <a:t>WI</a:t>
            </a:r>
          </a:p>
        </p:txBody>
      </p:sp>
      <p:sp>
        <p:nvSpPr>
          <p:cNvPr id="3" name="Slide Number Placeholder 2">
            <a:extLst>
              <a:ext uri="{FF2B5EF4-FFF2-40B4-BE49-F238E27FC236}">
                <a16:creationId xmlns:a16="http://schemas.microsoft.com/office/drawing/2014/main" id="{DBC4BC9F-2378-444D-A866-5A6305183E19}"/>
              </a:ext>
            </a:extLst>
          </p:cNvPr>
          <p:cNvSpPr>
            <a:spLocks noGrp="1"/>
          </p:cNvSpPr>
          <p:nvPr>
            <p:ph type="sldNum" sz="quarter" idx="12"/>
          </p:nvPr>
        </p:nvSpPr>
        <p:spPr/>
        <p:txBody>
          <a:bodyPr/>
          <a:lstStyle/>
          <a:p>
            <a:fld id="{4FAB73BC-B049-4115-A692-8D63A059BFB8}" type="slidenum">
              <a:rPr lang="en-US" smtClean="0"/>
              <a:t>33</a:t>
            </a:fld>
            <a:endParaRPr lang="en-US" dirty="0"/>
          </a:p>
        </p:txBody>
      </p:sp>
      <p:pic>
        <p:nvPicPr>
          <p:cNvPr id="14" name="Picture 13">
            <a:extLst>
              <a:ext uri="{FF2B5EF4-FFF2-40B4-BE49-F238E27FC236}">
                <a16:creationId xmlns:a16="http://schemas.microsoft.com/office/drawing/2014/main" id="{BD6AD41B-C9A9-49D7-AC69-8B7030577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443" y="864065"/>
            <a:ext cx="8351694" cy="5430742"/>
          </a:xfrm>
          <a:prstGeom prst="rect">
            <a:avLst/>
          </a:prstGeom>
        </p:spPr>
      </p:pic>
      <p:sp>
        <p:nvSpPr>
          <p:cNvPr id="15" name="Rectangle 14">
            <a:extLst>
              <a:ext uri="{FF2B5EF4-FFF2-40B4-BE49-F238E27FC236}">
                <a16:creationId xmlns:a16="http://schemas.microsoft.com/office/drawing/2014/main" id="{D97FD4E4-1E4E-4AEC-B4B5-FC609BAEBA7A}"/>
              </a:ext>
            </a:extLst>
          </p:cNvPr>
          <p:cNvSpPr/>
          <p:nvPr/>
        </p:nvSpPr>
        <p:spPr>
          <a:xfrm>
            <a:off x="8993484" y="5114748"/>
            <a:ext cx="2546088" cy="338554"/>
          </a:xfrm>
          <a:prstGeom prst="rect">
            <a:avLst/>
          </a:prstGeom>
          <a:no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1600" b="1" cap="none" spc="0" dirty="0">
                <a:ln w="0"/>
                <a:solidFill>
                  <a:schemeClr val="accent3">
                    <a:lumMod val="50000"/>
                  </a:schemeClr>
                </a:solidFill>
                <a:effectLst>
                  <a:outerShdw blurRad="38100" dist="19050" dir="2700000" algn="tl" rotWithShape="0">
                    <a:schemeClr val="dk1">
                      <a:alpha val="40000"/>
                    </a:schemeClr>
                  </a:outerShdw>
                </a:effectLst>
              </a:rPr>
              <a:t>2018: Welcome, Florida!</a:t>
            </a:r>
          </a:p>
        </p:txBody>
      </p:sp>
    </p:spTree>
    <p:extLst>
      <p:ext uri="{BB962C8B-B14F-4D97-AF65-F5344CB8AC3E}">
        <p14:creationId xmlns:p14="http://schemas.microsoft.com/office/powerpoint/2010/main" val="3126164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0131" y="609600"/>
            <a:ext cx="8555458" cy="944562"/>
          </a:xfrm>
        </p:spPr>
        <p:txBody>
          <a:bodyPr>
            <a:normAutofit fontScale="90000"/>
          </a:bodyPr>
          <a:lstStyle/>
          <a:p>
            <a:r>
              <a:rPr lang="en-US" b="1" dirty="0">
                <a:solidFill>
                  <a:srgbClr val="002060"/>
                </a:solidFill>
                <a:effectLst>
                  <a:outerShdw blurRad="38100" dist="38100" dir="2700000" algn="tl">
                    <a:srgbClr val="000000">
                      <a:alpha val="43137"/>
                    </a:srgbClr>
                  </a:outerShdw>
                </a:effectLst>
              </a:rPr>
              <a:t>NCCCS Definition of Student Success</a:t>
            </a:r>
            <a:endParaRPr lang="en-US" dirty="0">
              <a:solidFill>
                <a:srgbClr val="002060"/>
              </a:solidFill>
              <a:effectLst>
                <a:outerShdw blurRad="38100" dist="38100" dir="2700000" algn="tl">
                  <a:srgbClr val="000000">
                    <a:alpha val="43137"/>
                  </a:srgbClr>
                </a:outerShdw>
              </a:effectLst>
            </a:endParaRPr>
          </a:p>
        </p:txBody>
      </p:sp>
      <p:sp>
        <p:nvSpPr>
          <p:cNvPr id="8" name="Content Placeholder 7"/>
          <p:cNvSpPr>
            <a:spLocks noGrp="1"/>
          </p:cNvSpPr>
          <p:nvPr>
            <p:ph sz="half" idx="2"/>
          </p:nvPr>
        </p:nvSpPr>
        <p:spPr>
          <a:xfrm>
            <a:off x="3665989" y="1861688"/>
            <a:ext cx="8229600" cy="4913750"/>
          </a:xfrm>
        </p:spPr>
        <p:txBody>
          <a:bodyPr>
            <a:normAutofit/>
          </a:bodyPr>
          <a:lstStyle/>
          <a:p>
            <a:pPr>
              <a:buClr>
                <a:srgbClr val="C00000"/>
              </a:buClr>
            </a:pPr>
            <a:r>
              <a:rPr lang="en-US" sz="3200" b="1" dirty="0">
                <a:solidFill>
                  <a:srgbClr val="C00000"/>
                </a:solidFill>
              </a:rPr>
              <a:t>Students make informed decisions.</a:t>
            </a:r>
          </a:p>
          <a:p>
            <a:pPr marL="285750" indent="-285750">
              <a:buClr>
                <a:srgbClr val="000099"/>
              </a:buClr>
            </a:pPr>
            <a:r>
              <a:rPr lang="en-US" sz="3200" b="1" dirty="0">
                <a:solidFill>
                  <a:srgbClr val="000099"/>
                </a:solidFill>
              </a:rPr>
              <a:t>Students progress through effective learning pathways that lead to valuable credentials, without unnecessary detours.</a:t>
            </a:r>
          </a:p>
          <a:p>
            <a:pPr>
              <a:buClrTx/>
            </a:pPr>
            <a:r>
              <a:rPr lang="en-US" sz="3200" b="1" dirty="0">
                <a:solidFill>
                  <a:schemeClr val="accent3">
                    <a:lumMod val="75000"/>
                  </a:schemeClr>
                </a:solidFill>
              </a:rPr>
              <a:t>Students are provided integrated, targeted supports and interventions when they are most effective.</a:t>
            </a:r>
          </a:p>
          <a:p>
            <a:pPr marL="0" indent="0" algn="r">
              <a:buNone/>
            </a:pPr>
            <a:r>
              <a:rPr lang="en-US" sz="3200" dirty="0">
                <a:solidFill>
                  <a:schemeClr val="accent1">
                    <a:lumMod val="50000"/>
                  </a:schemeClr>
                </a:solidFill>
              </a:rPr>
              <a:t>	</a:t>
            </a:r>
            <a:r>
              <a:rPr lang="en-US" sz="2400" dirty="0">
                <a:solidFill>
                  <a:schemeClr val="accent1">
                    <a:lumMod val="50000"/>
                  </a:schemeClr>
                </a:solidFill>
              </a:rPr>
              <a:t>	</a:t>
            </a:r>
            <a:r>
              <a:rPr lang="en-US" sz="2400" i="1" dirty="0">
                <a:solidFill>
                  <a:srgbClr val="000099"/>
                </a:solidFill>
              </a:rPr>
              <a:t>Dr. Lisa Chapman</a:t>
            </a:r>
          </a:p>
          <a:p>
            <a:pPr marL="0" indent="0" algn="r">
              <a:lnSpc>
                <a:spcPct val="110000"/>
              </a:lnSpc>
              <a:spcBef>
                <a:spcPts val="0"/>
              </a:spcBef>
              <a:buNone/>
            </a:pPr>
            <a:r>
              <a:rPr lang="en-US" sz="2400" i="1" dirty="0">
                <a:solidFill>
                  <a:srgbClr val="000099"/>
                </a:solidFill>
              </a:rPr>
              <a:t>	NCCCS Executive VP/CAO</a:t>
            </a:r>
          </a:p>
          <a:p>
            <a:pPr marL="0" indent="0">
              <a:buNone/>
            </a:pPr>
            <a:endParaRPr lang="en-US" sz="2400" dirty="0">
              <a:solidFill>
                <a:schemeClr val="accent1">
                  <a:lumMod val="50000"/>
                </a:schemeClr>
              </a:solidFill>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8" y="1996928"/>
            <a:ext cx="2689148" cy="3646484"/>
          </a:xfrm>
          <a:prstGeom prst="rect">
            <a:avLst/>
          </a:prstGeom>
        </p:spPr>
      </p:pic>
      <p:sp>
        <p:nvSpPr>
          <p:cNvPr id="7" name="TextBox 6"/>
          <p:cNvSpPr txBox="1"/>
          <p:nvPr/>
        </p:nvSpPr>
        <p:spPr>
          <a:xfrm>
            <a:off x="199241" y="5643412"/>
            <a:ext cx="3743586" cy="923330"/>
          </a:xfrm>
          <a:prstGeom prst="rect">
            <a:avLst/>
          </a:prstGeom>
          <a:noFill/>
        </p:spPr>
        <p:txBody>
          <a:bodyPr wrap="square" rtlCol="0">
            <a:spAutoFit/>
          </a:bodyPr>
          <a:lstStyle/>
          <a:p>
            <a:pPr algn="ctr"/>
            <a:r>
              <a:rPr lang="en-US" dirty="0"/>
              <a:t>Roadmap to completion that includes</a:t>
            </a:r>
          </a:p>
          <a:p>
            <a:pPr algn="ctr"/>
            <a:r>
              <a:rPr lang="en-US" dirty="0"/>
              <a:t>connected courses, programs, and support services</a:t>
            </a:r>
          </a:p>
        </p:txBody>
      </p:sp>
      <p:sp>
        <p:nvSpPr>
          <p:cNvPr id="4" name="Rectangle 3"/>
          <p:cNvSpPr/>
          <p:nvPr/>
        </p:nvSpPr>
        <p:spPr>
          <a:xfrm>
            <a:off x="593558" y="1496504"/>
            <a:ext cx="2717860" cy="369332"/>
          </a:xfrm>
          <a:prstGeom prst="rect">
            <a:avLst/>
          </a:prstGeom>
        </p:spPr>
        <p:txBody>
          <a:bodyPr wrap="none">
            <a:spAutoFit/>
          </a:bodyPr>
          <a:lstStyle/>
          <a:p>
            <a:r>
              <a:rPr lang="en-US" dirty="0"/>
              <a:t>Student Success Pathway</a:t>
            </a:r>
          </a:p>
        </p:txBody>
      </p:sp>
      <p:pic>
        <p:nvPicPr>
          <p:cNvPr id="9" name="Picture 8"/>
          <p:cNvPicPr>
            <a:picLocks noChangeAspect="1"/>
          </p:cNvPicPr>
          <p:nvPr/>
        </p:nvPicPr>
        <p:blipFill>
          <a:blip r:embed="rId4"/>
          <a:stretch>
            <a:fillRect/>
          </a:stretch>
        </p:blipFill>
        <p:spPr>
          <a:xfrm>
            <a:off x="749919" y="461301"/>
            <a:ext cx="2376426" cy="904111"/>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ED3173CB-8E4A-4E94-B723-53F42D407D98}"/>
              </a:ext>
            </a:extLst>
          </p:cNvPr>
          <p:cNvSpPr>
            <a:spLocks noGrp="1"/>
          </p:cNvSpPr>
          <p:nvPr>
            <p:ph type="sldNum" sz="quarter" idx="12"/>
          </p:nvPr>
        </p:nvSpPr>
        <p:spPr/>
        <p:txBody>
          <a:bodyPr/>
          <a:lstStyle/>
          <a:p>
            <a:fld id="{4FAB73BC-B049-4115-A692-8D63A059BFB8}" type="slidenum">
              <a:rPr lang="en-US" smtClean="0"/>
              <a:t>34</a:t>
            </a:fld>
            <a:endParaRPr lang="en-US" dirty="0"/>
          </a:p>
        </p:txBody>
      </p:sp>
    </p:spTree>
    <p:extLst>
      <p:ext uri="{BB962C8B-B14F-4D97-AF65-F5344CB8AC3E}">
        <p14:creationId xmlns:p14="http://schemas.microsoft.com/office/powerpoint/2010/main" val="2412410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377" y="2582944"/>
            <a:ext cx="11670973" cy="3724096"/>
          </a:xfrm>
          <a:prstGeom prst="rect">
            <a:avLst/>
          </a:prstGeom>
          <a:noFill/>
        </p:spPr>
        <p:txBody>
          <a:bodyPr wrap="square" rtlCol="0">
            <a:spAutoFit/>
          </a:bodyPr>
          <a:lstStyle/>
          <a:p>
            <a:pPr algn="ctr">
              <a:spcAft>
                <a:spcPts val="600"/>
              </a:spcAft>
            </a:pPr>
            <a:r>
              <a:rPr lang="en-US" sz="3200" b="1" dirty="0">
                <a:solidFill>
                  <a:srgbClr val="000099"/>
                </a:solidFill>
              </a:rPr>
              <a:t>The NC Student Success Center provides support for all 58 colleges to advance, scale, and sustain student success efforts. </a:t>
            </a:r>
          </a:p>
          <a:p>
            <a:pPr algn="ctr">
              <a:spcAft>
                <a:spcPts val="600"/>
              </a:spcAft>
            </a:pPr>
            <a:endParaRPr lang="en-US" sz="1200" dirty="0"/>
          </a:p>
          <a:p>
            <a:pPr algn="ctr">
              <a:spcAft>
                <a:spcPts val="600"/>
              </a:spcAft>
            </a:pPr>
            <a:r>
              <a:rPr lang="en-US" sz="3200" b="1" dirty="0">
                <a:solidFill>
                  <a:schemeClr val="accent2">
                    <a:lumMod val="75000"/>
                  </a:schemeClr>
                </a:solidFill>
              </a:rPr>
              <a:t>We help colleges align policies and practices to ensure access, equity, significant learning, and completion of credentials. </a:t>
            </a:r>
          </a:p>
          <a:p>
            <a:pPr algn="ctr">
              <a:spcAft>
                <a:spcPts val="600"/>
              </a:spcAft>
            </a:pPr>
            <a:endParaRPr lang="en-US" sz="1200" dirty="0"/>
          </a:p>
          <a:p>
            <a:pPr algn="ctr">
              <a:spcAft>
                <a:spcPts val="600"/>
              </a:spcAft>
            </a:pPr>
            <a:r>
              <a:rPr lang="en-US" sz="3200" b="1" dirty="0">
                <a:solidFill>
                  <a:srgbClr val="C00000"/>
                </a:solidFill>
              </a:rPr>
              <a:t>We also represent the collective voice of NCCCS practitioners in state-level and national policy discussions.</a:t>
            </a:r>
            <a:endParaRPr lang="en-US" sz="4000" b="1" dirty="0">
              <a:solidFill>
                <a:srgbClr val="C00000"/>
              </a:solidFill>
            </a:endParaRPr>
          </a:p>
        </p:txBody>
      </p:sp>
      <p:pic>
        <p:nvPicPr>
          <p:cNvPr id="2" name="Picture 1"/>
          <p:cNvPicPr>
            <a:picLocks noChangeAspect="1"/>
          </p:cNvPicPr>
          <p:nvPr/>
        </p:nvPicPr>
        <p:blipFill>
          <a:blip r:embed="rId2"/>
          <a:stretch>
            <a:fillRect/>
          </a:stretch>
        </p:blipFill>
        <p:spPr>
          <a:xfrm>
            <a:off x="6316910" y="383828"/>
            <a:ext cx="5151368" cy="2107378"/>
          </a:xfrm>
          <a:prstGeom prst="rect">
            <a:avLst/>
          </a:prstGeom>
        </p:spPr>
      </p:pic>
      <p:pic>
        <p:nvPicPr>
          <p:cNvPr id="5" name="Picture 4"/>
          <p:cNvPicPr>
            <a:picLocks noChangeAspect="1"/>
          </p:cNvPicPr>
          <p:nvPr/>
        </p:nvPicPr>
        <p:blipFill>
          <a:blip r:embed="rId3"/>
          <a:stretch>
            <a:fillRect/>
          </a:stretch>
        </p:blipFill>
        <p:spPr>
          <a:xfrm>
            <a:off x="1223684" y="721038"/>
            <a:ext cx="2523843" cy="1220063"/>
          </a:xfrm>
          <a:prstGeom prst="rect">
            <a:avLst/>
          </a:prstGeom>
        </p:spPr>
      </p:pic>
      <p:sp>
        <p:nvSpPr>
          <p:cNvPr id="4" name="TextBox 3"/>
          <p:cNvSpPr txBox="1"/>
          <p:nvPr/>
        </p:nvSpPr>
        <p:spPr>
          <a:xfrm>
            <a:off x="1031847" y="2030136"/>
            <a:ext cx="3363984" cy="369332"/>
          </a:xfrm>
          <a:prstGeom prst="rect">
            <a:avLst/>
          </a:prstGeom>
          <a:noFill/>
        </p:spPr>
        <p:txBody>
          <a:bodyPr wrap="square" rtlCol="0">
            <a:spAutoFit/>
          </a:bodyPr>
          <a:lstStyle/>
          <a:p>
            <a:pPr algn="ctr"/>
            <a:r>
              <a:rPr lang="en-US" i="1" dirty="0">
                <a:solidFill>
                  <a:srgbClr val="002060"/>
                </a:solidFill>
              </a:rPr>
              <a:t>Serving 58 Community Colleges</a:t>
            </a:r>
          </a:p>
        </p:txBody>
      </p:sp>
      <p:sp>
        <p:nvSpPr>
          <p:cNvPr id="3" name="Slide Number Placeholder 2">
            <a:extLst>
              <a:ext uri="{FF2B5EF4-FFF2-40B4-BE49-F238E27FC236}">
                <a16:creationId xmlns:a16="http://schemas.microsoft.com/office/drawing/2014/main" id="{4A65234C-8FA8-4F18-8F08-456F4DB1514E}"/>
              </a:ext>
            </a:extLst>
          </p:cNvPr>
          <p:cNvSpPr>
            <a:spLocks noGrp="1"/>
          </p:cNvSpPr>
          <p:nvPr>
            <p:ph type="sldNum" sz="quarter" idx="12"/>
          </p:nvPr>
        </p:nvSpPr>
        <p:spPr/>
        <p:txBody>
          <a:bodyPr/>
          <a:lstStyle/>
          <a:p>
            <a:fld id="{4FAB73BC-B049-4115-A692-8D63A059BFB8}" type="slidenum">
              <a:rPr lang="en-US" smtClean="0"/>
              <a:t>35</a:t>
            </a:fld>
            <a:endParaRPr lang="en-US" dirty="0"/>
          </a:p>
        </p:txBody>
      </p:sp>
    </p:spTree>
    <p:extLst>
      <p:ext uri="{BB962C8B-B14F-4D97-AF65-F5344CB8AC3E}">
        <p14:creationId xmlns:p14="http://schemas.microsoft.com/office/powerpoint/2010/main" val="289143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493"/>
            <a:ext cx="2514601" cy="6022257"/>
          </a:xfrm>
        </p:spPr>
        <p:txBody>
          <a:bodyPr>
            <a:normAutofit/>
          </a:bodyPr>
          <a:lstStyle/>
          <a:p>
            <a:pPr algn="ctr"/>
            <a:br>
              <a:rPr lang="en-US" dirty="0"/>
            </a:br>
            <a:r>
              <a:rPr lang="en-US" sz="3600" b="1" dirty="0">
                <a:solidFill>
                  <a:srgbClr val="003399"/>
                </a:solidFill>
                <a:effectLst>
                  <a:outerShdw blurRad="38100" dist="38100" dir="2700000" algn="tl">
                    <a:srgbClr val="000000">
                      <a:alpha val="43137"/>
                    </a:srgbClr>
                  </a:outerShdw>
                </a:effectLst>
              </a:rPr>
              <a:t>Network of State </a:t>
            </a:r>
            <a:br>
              <a:rPr lang="en-US" sz="3600" b="1" dirty="0">
                <a:solidFill>
                  <a:srgbClr val="003399"/>
                </a:solidFill>
                <a:effectLst>
                  <a:outerShdw blurRad="38100" dist="38100" dir="2700000" algn="tl">
                    <a:srgbClr val="000000">
                      <a:alpha val="43137"/>
                    </a:srgbClr>
                  </a:outerShdw>
                </a:effectLst>
              </a:rPr>
            </a:br>
            <a:r>
              <a:rPr lang="en-US" sz="3600" b="1" dirty="0">
                <a:solidFill>
                  <a:srgbClr val="003399"/>
                </a:solidFill>
                <a:effectLst>
                  <a:outerShdw blurRad="38100" dist="38100" dir="2700000" algn="tl">
                    <a:srgbClr val="000000">
                      <a:alpha val="43137"/>
                    </a:srgbClr>
                  </a:outerShdw>
                </a:effectLst>
              </a:rPr>
              <a:t>Student Success Centers</a:t>
            </a:r>
            <a:br>
              <a:rPr lang="en-US" dirty="0">
                <a:solidFill>
                  <a:srgbClr val="003399"/>
                </a:solidFill>
              </a:rPr>
            </a:b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3200400" y="359492"/>
            <a:ext cx="8534400" cy="6056672"/>
          </a:xfrm>
          <a:ln>
            <a:solidFill>
              <a:srgbClr val="800080"/>
            </a:solidFill>
          </a:ln>
        </p:spPr>
      </p:pic>
      <p:pic>
        <p:nvPicPr>
          <p:cNvPr id="6" name="Picture 5"/>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15378" y="601374"/>
            <a:ext cx="2798243" cy="783508"/>
          </a:xfrm>
          <a:prstGeom prst="rect">
            <a:avLst/>
          </a:prstGeom>
        </p:spPr>
      </p:pic>
      <p:pic>
        <p:nvPicPr>
          <p:cNvPr id="7" name="Picture 6"/>
          <p:cNvPicPr>
            <a:picLocks noChangeAspect="1"/>
          </p:cNvPicPr>
          <p:nvPr/>
        </p:nvPicPr>
        <p:blipFill>
          <a:blip r:embed="rId4"/>
          <a:stretch>
            <a:fillRect/>
          </a:stretch>
        </p:blipFill>
        <p:spPr>
          <a:xfrm>
            <a:off x="417572" y="4905024"/>
            <a:ext cx="2593853" cy="1402083"/>
          </a:xfrm>
          <a:prstGeom prst="rect">
            <a:avLst/>
          </a:prstGeom>
        </p:spPr>
      </p:pic>
      <p:sp>
        <p:nvSpPr>
          <p:cNvPr id="8" name="Rectangle: Diagonal Corners Snipped 7"/>
          <p:cNvSpPr/>
          <p:nvPr/>
        </p:nvSpPr>
        <p:spPr>
          <a:xfrm>
            <a:off x="8204433" y="1711354"/>
            <a:ext cx="419450" cy="645952"/>
          </a:xfrm>
          <a:prstGeom prst="snip2Diag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04433" y="1895912"/>
            <a:ext cx="419449" cy="246221"/>
          </a:xfrm>
          <a:prstGeom prst="rect">
            <a:avLst/>
          </a:prstGeom>
          <a:noFill/>
        </p:spPr>
        <p:txBody>
          <a:bodyPr wrap="square" rtlCol="0">
            <a:spAutoFit/>
          </a:bodyPr>
          <a:lstStyle/>
          <a:p>
            <a:pPr algn="ctr"/>
            <a:r>
              <a:rPr lang="en-US" sz="1000" b="1" dirty="0">
                <a:solidFill>
                  <a:schemeClr val="bg1"/>
                </a:solidFill>
              </a:rPr>
              <a:t>WI</a:t>
            </a:r>
          </a:p>
        </p:txBody>
      </p:sp>
      <p:sp>
        <p:nvSpPr>
          <p:cNvPr id="10" name="Flowchart: Stored Data 9"/>
          <p:cNvSpPr/>
          <p:nvPr/>
        </p:nvSpPr>
        <p:spPr>
          <a:xfrm>
            <a:off x="7986319" y="1680739"/>
            <a:ext cx="276837" cy="366175"/>
          </a:xfrm>
          <a:prstGeom prst="flowChartOnlineStorage">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8053432" y="1585518"/>
            <a:ext cx="209724" cy="125835"/>
          </a:xfrm>
          <a:prstGeom prst="flowChartConnector">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BC4BC9F-2378-444D-A866-5A6305183E19}"/>
              </a:ext>
            </a:extLst>
          </p:cNvPr>
          <p:cNvSpPr>
            <a:spLocks noGrp="1"/>
          </p:cNvSpPr>
          <p:nvPr>
            <p:ph type="sldNum" sz="quarter" idx="12"/>
          </p:nvPr>
        </p:nvSpPr>
        <p:spPr/>
        <p:txBody>
          <a:bodyPr/>
          <a:lstStyle/>
          <a:p>
            <a:fld id="{4FAB73BC-B049-4115-A692-8D63A059BFB8}" type="slidenum">
              <a:rPr lang="en-US" smtClean="0"/>
              <a:t>36</a:t>
            </a:fld>
            <a:endParaRPr lang="en-US" dirty="0"/>
          </a:p>
        </p:txBody>
      </p:sp>
    </p:spTree>
    <p:extLst>
      <p:ext uri="{BB962C8B-B14F-4D97-AF65-F5344CB8AC3E}">
        <p14:creationId xmlns:p14="http://schemas.microsoft.com/office/powerpoint/2010/main" val="1484882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96614" y="609600"/>
            <a:ext cx="11264462" cy="1356360"/>
          </a:xfrm>
        </p:spPr>
        <p:txBody>
          <a:bodyPr/>
          <a:lstStyle/>
          <a:p>
            <a:r>
              <a:rPr lang="en-US" b="1" dirty="0">
                <a:solidFill>
                  <a:srgbClr val="C00000"/>
                </a:solidFill>
              </a:rPr>
              <a:t>Understanding our students in context</a:t>
            </a:r>
          </a:p>
        </p:txBody>
      </p:sp>
      <p:pic>
        <p:nvPicPr>
          <p:cNvPr id="8" name="Picture 7">
            <a:extLst>
              <a:ext uri="{FF2B5EF4-FFF2-40B4-BE49-F238E27FC236}">
                <a16:creationId xmlns:a16="http://schemas.microsoft.com/office/drawing/2014/main" id="{94A465EB-8892-49F7-9A5D-BC675F8518DD}"/>
              </a:ext>
            </a:extLst>
          </p:cNvPr>
          <p:cNvPicPr>
            <a:picLocks noChangeAspect="1"/>
          </p:cNvPicPr>
          <p:nvPr/>
        </p:nvPicPr>
        <p:blipFill>
          <a:blip r:embed="rId2"/>
          <a:stretch>
            <a:fillRect/>
          </a:stretch>
        </p:blipFill>
        <p:spPr>
          <a:xfrm>
            <a:off x="3418261" y="2179024"/>
            <a:ext cx="5421168" cy="3615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1669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94" y="433432"/>
            <a:ext cx="10464847" cy="1356360"/>
          </a:xfrm>
        </p:spPr>
        <p:txBody>
          <a:bodyPr>
            <a:normAutofit/>
          </a:bodyPr>
          <a:lstStyle/>
          <a:p>
            <a:r>
              <a:rPr lang="en-US" sz="6000" b="1" dirty="0">
                <a:solidFill>
                  <a:srgbClr val="002060"/>
                </a:solidFill>
                <a:effectLst>
                  <a:outerShdw blurRad="38100" dist="38100" dir="2700000" algn="tl">
                    <a:srgbClr val="000000">
                      <a:alpha val="43137"/>
                    </a:srgbClr>
                  </a:outerShdw>
                </a:effectLst>
              </a:rPr>
              <a:t>Let’s debate!</a:t>
            </a:r>
          </a:p>
        </p:txBody>
      </p:sp>
      <p:sp>
        <p:nvSpPr>
          <p:cNvPr id="3" name="Content Placeholder 2"/>
          <p:cNvSpPr>
            <a:spLocks noGrp="1"/>
          </p:cNvSpPr>
          <p:nvPr>
            <p:ph idx="1"/>
          </p:nvPr>
        </p:nvSpPr>
        <p:spPr>
          <a:xfrm>
            <a:off x="523895" y="1965960"/>
            <a:ext cx="7479202" cy="4410512"/>
          </a:xfrm>
        </p:spPr>
        <p:txBody>
          <a:bodyPr>
            <a:normAutofit/>
          </a:bodyPr>
          <a:lstStyle/>
          <a:p>
            <a:pPr marL="45720" indent="0" algn="ctr">
              <a:spcBef>
                <a:spcPts val="0"/>
              </a:spcBef>
              <a:buNone/>
            </a:pPr>
            <a:r>
              <a:rPr lang="en-US" sz="6000" b="1" dirty="0">
                <a:solidFill>
                  <a:srgbClr val="C00000"/>
                </a:solidFill>
              </a:rPr>
              <a:t>The attitudes and behaviors of instructors can affect student motivation and success.</a:t>
            </a:r>
          </a:p>
        </p:txBody>
      </p:sp>
      <p:pic>
        <p:nvPicPr>
          <p:cNvPr id="10" name="Picture 9">
            <a:extLst>
              <a:ext uri="{FF2B5EF4-FFF2-40B4-BE49-F238E27FC236}">
                <a16:creationId xmlns:a16="http://schemas.microsoft.com/office/drawing/2014/main" id="{180D50B6-8460-4751-9C1B-D745C722A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21" y="1625367"/>
            <a:ext cx="240792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685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88069" y="401433"/>
            <a:ext cx="11264462" cy="1356360"/>
          </a:xfrm>
        </p:spPr>
        <p:txBody>
          <a:bodyPr/>
          <a:lstStyle/>
          <a:p>
            <a:r>
              <a:rPr lang="en-US" b="1" dirty="0">
                <a:solidFill>
                  <a:srgbClr val="C00000"/>
                </a:solidFill>
              </a:rPr>
              <a:t>Why do some students succeed. . .</a:t>
            </a:r>
          </a:p>
        </p:txBody>
      </p:sp>
      <p:pic>
        <p:nvPicPr>
          <p:cNvPr id="8" name="Picture 7">
            <a:extLst>
              <a:ext uri="{FF2B5EF4-FFF2-40B4-BE49-F238E27FC236}">
                <a16:creationId xmlns:a16="http://schemas.microsoft.com/office/drawing/2014/main" id="{94A465EB-8892-49F7-9A5D-BC675F8518DD}"/>
              </a:ext>
            </a:extLst>
          </p:cNvPr>
          <p:cNvPicPr>
            <a:picLocks noChangeAspect="1"/>
          </p:cNvPicPr>
          <p:nvPr/>
        </p:nvPicPr>
        <p:blipFill>
          <a:blip r:embed="rId2"/>
          <a:stretch>
            <a:fillRect/>
          </a:stretch>
        </p:blipFill>
        <p:spPr>
          <a:xfrm>
            <a:off x="3226646" y="1757793"/>
            <a:ext cx="5421168" cy="361587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D19F3696-239D-4FF5-BA97-46E70162C074}"/>
              </a:ext>
            </a:extLst>
          </p:cNvPr>
          <p:cNvSpPr/>
          <p:nvPr/>
        </p:nvSpPr>
        <p:spPr>
          <a:xfrm>
            <a:off x="5247118" y="5665862"/>
            <a:ext cx="6642191" cy="769441"/>
          </a:xfrm>
          <a:prstGeom prst="rect">
            <a:avLst/>
          </a:prstGeom>
        </p:spPr>
        <p:txBody>
          <a:bodyPr wrap="square">
            <a:spAutoFit/>
          </a:bodyPr>
          <a:lstStyle/>
          <a:p>
            <a:r>
              <a:rPr lang="en-US" sz="4400" b="1" dirty="0">
                <a:solidFill>
                  <a:srgbClr val="C00000"/>
                </a:solidFill>
              </a:rPr>
              <a:t>. . .and others don’t?</a:t>
            </a:r>
            <a:endParaRPr lang="en-US" sz="4400" dirty="0"/>
          </a:p>
        </p:txBody>
      </p:sp>
    </p:spTree>
    <p:extLst>
      <p:ext uri="{BB962C8B-B14F-4D97-AF65-F5344CB8AC3E}">
        <p14:creationId xmlns:p14="http://schemas.microsoft.com/office/powerpoint/2010/main" val="315782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1CCE1-8E4B-4985-9C3D-56A99BBDE064}"/>
              </a:ext>
            </a:extLst>
          </p:cNvPr>
          <p:cNvSpPr>
            <a:spLocks noGrp="1"/>
          </p:cNvSpPr>
          <p:nvPr>
            <p:ph idx="1"/>
          </p:nvPr>
        </p:nvSpPr>
        <p:spPr>
          <a:xfrm>
            <a:off x="360218" y="1317153"/>
            <a:ext cx="11831782" cy="5175925"/>
          </a:xfrm>
        </p:spPr>
        <p:txBody>
          <a:bodyPr>
            <a:normAutofit/>
          </a:bodyPr>
          <a:lstStyle/>
          <a:p>
            <a:pPr marL="0" indent="0">
              <a:buClr>
                <a:schemeClr val="accent6">
                  <a:lumMod val="75000"/>
                </a:schemeClr>
              </a:buClr>
              <a:buNone/>
            </a:pPr>
            <a:r>
              <a:rPr lang="en-US" sz="2800" b="1" dirty="0">
                <a:solidFill>
                  <a:schemeClr val="accent6">
                    <a:lumMod val="75000"/>
                  </a:schemeClr>
                </a:solidFill>
              </a:rPr>
              <a:t>NIC Facilitators will collaborate to understand. . .</a:t>
            </a:r>
          </a:p>
          <a:p>
            <a:pPr marL="0" indent="0">
              <a:buClr>
                <a:schemeClr val="accent6">
                  <a:lumMod val="75000"/>
                </a:schemeClr>
              </a:buClr>
              <a:buNone/>
            </a:pPr>
            <a:endParaRPr lang="en-US" sz="1200" dirty="0">
              <a:solidFill>
                <a:schemeClr val="accent6">
                  <a:lumMod val="75000"/>
                </a:schemeClr>
              </a:solidFill>
            </a:endParaRPr>
          </a:p>
          <a:p>
            <a:pPr marL="514350" indent="-514350">
              <a:buClr>
                <a:schemeClr val="accent6">
                  <a:lumMod val="75000"/>
                </a:schemeClr>
              </a:buClr>
              <a:buFont typeface="+mj-lt"/>
              <a:buAutoNum type="arabicPeriod"/>
            </a:pPr>
            <a:r>
              <a:rPr lang="en-US" sz="2800" dirty="0">
                <a:solidFill>
                  <a:schemeClr val="accent6">
                    <a:lumMod val="75000"/>
                  </a:schemeClr>
                </a:solidFill>
              </a:rPr>
              <a:t>NC GPS project goals, timeline, activities, and outcomes</a:t>
            </a:r>
          </a:p>
          <a:p>
            <a:pPr marL="514350" indent="-514350">
              <a:buClr>
                <a:schemeClr val="accent6">
                  <a:lumMod val="75000"/>
                </a:schemeClr>
              </a:buClr>
              <a:buFont typeface="+mj-lt"/>
              <a:buAutoNum type="arabicPeriod"/>
            </a:pPr>
            <a:r>
              <a:rPr lang="en-US" sz="2800" dirty="0">
                <a:solidFill>
                  <a:schemeClr val="accent6">
                    <a:lumMod val="75000"/>
                  </a:schemeClr>
                </a:solidFill>
              </a:rPr>
              <a:t>Characteristics of NCCC students, colleges, and System (data/SWOT)</a:t>
            </a:r>
          </a:p>
          <a:p>
            <a:pPr marL="514350" indent="-514350">
              <a:buClr>
                <a:schemeClr val="accent6">
                  <a:lumMod val="75000"/>
                </a:schemeClr>
              </a:buClr>
              <a:buFont typeface="+mj-lt"/>
              <a:buAutoNum type="arabicPeriod"/>
            </a:pPr>
            <a:r>
              <a:rPr lang="en-US" sz="2800" dirty="0">
                <a:solidFill>
                  <a:schemeClr val="accent6">
                    <a:lumMod val="75000"/>
                  </a:schemeClr>
                </a:solidFill>
              </a:rPr>
              <a:t>Rationale for change (national, state, college contexts)</a:t>
            </a:r>
          </a:p>
          <a:p>
            <a:pPr marL="514350" indent="-514350">
              <a:buClr>
                <a:schemeClr val="accent6">
                  <a:lumMod val="75000"/>
                </a:schemeClr>
              </a:buClr>
              <a:buFont typeface="+mj-lt"/>
              <a:buAutoNum type="arabicPeriod"/>
            </a:pPr>
            <a:r>
              <a:rPr lang="en-US" sz="2800" dirty="0">
                <a:solidFill>
                  <a:schemeClr val="accent6">
                    <a:lumMod val="75000"/>
                  </a:schemeClr>
                </a:solidFill>
              </a:rPr>
              <a:t>Theories of change: individuals, institutions, systems</a:t>
            </a:r>
          </a:p>
          <a:p>
            <a:pPr marL="514350" indent="-514350">
              <a:buClr>
                <a:schemeClr val="accent6">
                  <a:lumMod val="75000"/>
                </a:schemeClr>
              </a:buClr>
              <a:buFont typeface="+mj-lt"/>
              <a:buAutoNum type="arabicPeriod"/>
            </a:pPr>
            <a:r>
              <a:rPr lang="en-US" sz="2800" dirty="0">
                <a:solidFill>
                  <a:schemeClr val="accent6">
                    <a:lumMod val="75000"/>
                  </a:schemeClr>
                </a:solidFill>
              </a:rPr>
              <a:t>NC Guided Pathways to Success framework and practices </a:t>
            </a:r>
          </a:p>
          <a:p>
            <a:pPr marL="514350" indent="-514350">
              <a:buClr>
                <a:schemeClr val="accent6">
                  <a:lumMod val="75000"/>
                </a:schemeClr>
              </a:buClr>
              <a:buFont typeface="+mj-lt"/>
              <a:buAutoNum type="arabicPeriod"/>
            </a:pPr>
            <a:r>
              <a:rPr lang="en-US" sz="2800" dirty="0">
                <a:solidFill>
                  <a:schemeClr val="accent6">
                    <a:lumMod val="75000"/>
                  </a:schemeClr>
                </a:solidFill>
              </a:rPr>
              <a:t>Benefits of improvement science &amp; communities of practice (COP)</a:t>
            </a:r>
          </a:p>
          <a:p>
            <a:pPr marL="514350" indent="-514350">
              <a:buClr>
                <a:schemeClr val="accent6">
                  <a:lumMod val="75000"/>
                </a:schemeClr>
              </a:buClr>
              <a:buFont typeface="+mj-lt"/>
              <a:buAutoNum type="arabicPeriod"/>
            </a:pPr>
            <a:r>
              <a:rPr lang="en-US" sz="2800" dirty="0">
                <a:solidFill>
                  <a:schemeClr val="accent6">
                    <a:lumMod val="75000"/>
                  </a:schemeClr>
                </a:solidFill>
              </a:rPr>
              <a:t>How to work, learn, and support each other as a team/COP</a:t>
            </a:r>
            <a:endParaRPr lang="en-US" sz="2800" dirty="0"/>
          </a:p>
        </p:txBody>
      </p:sp>
      <p:sp>
        <p:nvSpPr>
          <p:cNvPr id="4" name="Rectangle 3">
            <a:extLst>
              <a:ext uri="{FF2B5EF4-FFF2-40B4-BE49-F238E27FC236}">
                <a16:creationId xmlns:a16="http://schemas.microsoft.com/office/drawing/2014/main" id="{EA2E290B-B887-4DA7-81CF-28E84F316BD9}"/>
              </a:ext>
            </a:extLst>
          </p:cNvPr>
          <p:cNvSpPr/>
          <p:nvPr/>
        </p:nvSpPr>
        <p:spPr>
          <a:xfrm>
            <a:off x="360218" y="561683"/>
            <a:ext cx="10808854" cy="861774"/>
          </a:xfrm>
          <a:prstGeom prst="rect">
            <a:avLst/>
          </a:prstGeom>
        </p:spPr>
        <p:txBody>
          <a:bodyPr wrap="square">
            <a:spAutoFit/>
          </a:bodyPr>
          <a:lstStyle/>
          <a:p>
            <a:r>
              <a:rPr lang="en-US" sz="3200" b="1" dirty="0">
                <a:solidFill>
                  <a:srgbClr val="C00000"/>
                </a:solidFill>
              </a:rPr>
              <a:t>Goals of the NIC Institute</a:t>
            </a:r>
          </a:p>
          <a:p>
            <a:endParaRPr lang="en-US" dirty="0"/>
          </a:p>
        </p:txBody>
      </p:sp>
      <p:sp>
        <p:nvSpPr>
          <p:cNvPr id="2" name="Slide Number Placeholder 1">
            <a:extLst>
              <a:ext uri="{FF2B5EF4-FFF2-40B4-BE49-F238E27FC236}">
                <a16:creationId xmlns:a16="http://schemas.microsoft.com/office/drawing/2014/main" id="{167D46B7-7A2C-477F-8E9E-FC3D9FE25726}"/>
              </a:ext>
            </a:extLst>
          </p:cNvPr>
          <p:cNvSpPr>
            <a:spLocks noGrp="1"/>
          </p:cNvSpPr>
          <p:nvPr>
            <p:ph type="sldNum" sz="quarter" idx="12"/>
          </p:nvPr>
        </p:nvSpPr>
        <p:spPr/>
        <p:txBody>
          <a:bodyPr/>
          <a:lstStyle/>
          <a:p>
            <a:fld id="{62522D88-20B4-4714-BE13-1C91B21ADBF5}" type="slidenum">
              <a:rPr lang="en-US" smtClean="0"/>
              <a:t>4</a:t>
            </a:fld>
            <a:endParaRPr lang="en-US"/>
          </a:p>
        </p:txBody>
      </p:sp>
      <p:pic>
        <p:nvPicPr>
          <p:cNvPr id="5" name="Picture 4">
            <a:extLst>
              <a:ext uri="{FF2B5EF4-FFF2-40B4-BE49-F238E27FC236}">
                <a16:creationId xmlns:a16="http://schemas.microsoft.com/office/drawing/2014/main" id="{5218FC19-ABCF-4336-A3B9-921A6D25297E}"/>
              </a:ext>
            </a:extLst>
          </p:cNvPr>
          <p:cNvPicPr>
            <a:picLocks noChangeAspect="1"/>
          </p:cNvPicPr>
          <p:nvPr/>
        </p:nvPicPr>
        <p:blipFill>
          <a:blip r:embed="rId2"/>
          <a:stretch>
            <a:fillRect/>
          </a:stretch>
        </p:blipFill>
        <p:spPr>
          <a:xfrm rot="20208338">
            <a:off x="9270507" y="788904"/>
            <a:ext cx="2115729" cy="1407922"/>
          </a:xfrm>
          <a:prstGeom prst="rect">
            <a:avLst/>
          </a:prstGeom>
        </p:spPr>
      </p:pic>
    </p:spTree>
    <p:extLst>
      <p:ext uri="{BB962C8B-B14F-4D97-AF65-F5344CB8AC3E}">
        <p14:creationId xmlns:p14="http://schemas.microsoft.com/office/powerpoint/2010/main" val="3708575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96614" y="609600"/>
            <a:ext cx="11264462" cy="1356360"/>
          </a:xfrm>
        </p:spPr>
        <p:txBody>
          <a:bodyPr/>
          <a:lstStyle/>
          <a:p>
            <a:r>
              <a:rPr lang="en-US" b="1" dirty="0">
                <a:solidFill>
                  <a:srgbClr val="C00000"/>
                </a:solidFill>
              </a:rPr>
              <a:t>Understanding our colleagues in context</a:t>
            </a:r>
          </a:p>
        </p:txBody>
      </p:sp>
      <p:pic>
        <p:nvPicPr>
          <p:cNvPr id="5" name="Picture 4" descr="C:\Users\newton.roxanne\Desktop\MP900399434.JPG">
            <a:extLst>
              <a:ext uri="{FF2B5EF4-FFF2-40B4-BE49-F238E27FC236}">
                <a16:creationId xmlns:a16="http://schemas.microsoft.com/office/drawing/2014/main" id="{1466CAFD-D3E4-4D37-ABEC-773ACBA477CF}"/>
              </a:ext>
            </a:extLst>
          </p:cNvPr>
          <p:cNvPicPr>
            <a:picLocks noChangeAspect="1" noChangeArrowheads="1"/>
          </p:cNvPicPr>
          <p:nvPr/>
        </p:nvPicPr>
        <p:blipFill>
          <a:blip r:embed="rId2" cstate="print"/>
          <a:srcRect/>
          <a:stretch>
            <a:fillRect/>
          </a:stretch>
        </p:blipFill>
        <p:spPr bwMode="auto">
          <a:xfrm>
            <a:off x="3304414" y="2116880"/>
            <a:ext cx="5349096" cy="3564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6119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94" y="433432"/>
            <a:ext cx="10464847" cy="1356360"/>
          </a:xfrm>
        </p:spPr>
        <p:txBody>
          <a:bodyPr>
            <a:normAutofit/>
          </a:bodyPr>
          <a:lstStyle/>
          <a:p>
            <a:r>
              <a:rPr lang="en-US" sz="6000" b="1" dirty="0">
                <a:solidFill>
                  <a:srgbClr val="002060"/>
                </a:solidFill>
                <a:effectLst>
                  <a:outerShdw blurRad="38100" dist="38100" dir="2700000" algn="tl">
                    <a:srgbClr val="000000">
                      <a:alpha val="43137"/>
                    </a:srgbClr>
                  </a:outerShdw>
                </a:effectLst>
              </a:rPr>
              <a:t>Let’s debate!</a:t>
            </a:r>
          </a:p>
        </p:txBody>
      </p:sp>
      <p:sp>
        <p:nvSpPr>
          <p:cNvPr id="3" name="Content Placeholder 2"/>
          <p:cNvSpPr>
            <a:spLocks noGrp="1"/>
          </p:cNvSpPr>
          <p:nvPr>
            <p:ph idx="1"/>
          </p:nvPr>
        </p:nvSpPr>
        <p:spPr>
          <a:xfrm>
            <a:off x="523895" y="1965960"/>
            <a:ext cx="7373922" cy="4410512"/>
          </a:xfrm>
        </p:spPr>
        <p:txBody>
          <a:bodyPr>
            <a:normAutofit fontScale="92500" lnSpcReduction="10000"/>
          </a:bodyPr>
          <a:lstStyle/>
          <a:p>
            <a:pPr marL="45720" indent="0" algn="ctr">
              <a:spcBef>
                <a:spcPts val="0"/>
              </a:spcBef>
              <a:buNone/>
            </a:pPr>
            <a:r>
              <a:rPr lang="en-US" sz="6000" b="1" dirty="0">
                <a:solidFill>
                  <a:srgbClr val="C00000"/>
                </a:solidFill>
              </a:rPr>
              <a:t>The attitudes and behaviors of administrators and supervisors can affect employee motivation</a:t>
            </a:r>
          </a:p>
          <a:p>
            <a:pPr marL="45720" indent="0" algn="ctr">
              <a:spcBef>
                <a:spcPts val="0"/>
              </a:spcBef>
              <a:buNone/>
            </a:pPr>
            <a:r>
              <a:rPr lang="en-US" sz="6000" b="1" dirty="0">
                <a:solidFill>
                  <a:srgbClr val="C00000"/>
                </a:solidFill>
              </a:rPr>
              <a:t>and success.</a:t>
            </a:r>
          </a:p>
        </p:txBody>
      </p:sp>
      <p:pic>
        <p:nvPicPr>
          <p:cNvPr id="6" name="Picture 5">
            <a:extLst>
              <a:ext uri="{FF2B5EF4-FFF2-40B4-BE49-F238E27FC236}">
                <a16:creationId xmlns:a16="http://schemas.microsoft.com/office/drawing/2014/main" id="{F75EA4B9-4C4E-4121-9763-7F58987B7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781" y="1413615"/>
            <a:ext cx="3056409" cy="4607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4146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88069" y="401433"/>
            <a:ext cx="11401240" cy="1356360"/>
          </a:xfrm>
        </p:spPr>
        <p:txBody>
          <a:bodyPr>
            <a:normAutofit/>
          </a:bodyPr>
          <a:lstStyle/>
          <a:p>
            <a:r>
              <a:rPr lang="en-US" sz="4000" b="1" dirty="0">
                <a:solidFill>
                  <a:srgbClr val="C00000"/>
                </a:solidFill>
              </a:rPr>
              <a:t>What informs employees’ beliefs about success?</a:t>
            </a:r>
          </a:p>
        </p:txBody>
      </p:sp>
      <p:sp>
        <p:nvSpPr>
          <p:cNvPr id="3" name="Rectangle 2">
            <a:extLst>
              <a:ext uri="{FF2B5EF4-FFF2-40B4-BE49-F238E27FC236}">
                <a16:creationId xmlns:a16="http://schemas.microsoft.com/office/drawing/2014/main" id="{D19F3696-239D-4FF5-BA97-46E70162C074}"/>
              </a:ext>
            </a:extLst>
          </p:cNvPr>
          <p:cNvSpPr/>
          <p:nvPr/>
        </p:nvSpPr>
        <p:spPr>
          <a:xfrm>
            <a:off x="570452" y="5456137"/>
            <a:ext cx="10899408" cy="707886"/>
          </a:xfrm>
          <a:prstGeom prst="rect">
            <a:avLst/>
          </a:prstGeom>
        </p:spPr>
        <p:txBody>
          <a:bodyPr wrap="square">
            <a:spAutoFit/>
          </a:bodyPr>
          <a:lstStyle/>
          <a:p>
            <a:r>
              <a:rPr lang="en-US" sz="4000" b="1" dirty="0">
                <a:solidFill>
                  <a:srgbClr val="C00000"/>
                </a:solidFill>
              </a:rPr>
              <a:t> and students’ beliefs about college &amp; success?</a:t>
            </a:r>
            <a:endParaRPr lang="en-US" sz="4000" dirty="0"/>
          </a:p>
        </p:txBody>
      </p:sp>
      <p:pic>
        <p:nvPicPr>
          <p:cNvPr id="5" name="Picture 4">
            <a:extLst>
              <a:ext uri="{FF2B5EF4-FFF2-40B4-BE49-F238E27FC236}">
                <a16:creationId xmlns:a16="http://schemas.microsoft.com/office/drawing/2014/main" id="{1866D47C-9A98-45C7-A321-89155ACA1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433" y="1506226"/>
            <a:ext cx="5723478" cy="3858876"/>
          </a:xfrm>
          <a:prstGeom prst="rect">
            <a:avLst/>
          </a:prstGeom>
        </p:spPr>
      </p:pic>
    </p:spTree>
    <p:extLst>
      <p:ext uri="{BB962C8B-B14F-4D97-AF65-F5344CB8AC3E}">
        <p14:creationId xmlns:p14="http://schemas.microsoft.com/office/powerpoint/2010/main" val="1909119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271A-0B44-4CBC-94B0-0AE801EF770C}"/>
              </a:ext>
            </a:extLst>
          </p:cNvPr>
          <p:cNvSpPr>
            <a:spLocks noGrp="1"/>
          </p:cNvSpPr>
          <p:nvPr>
            <p:ph type="title"/>
          </p:nvPr>
        </p:nvSpPr>
        <p:spPr>
          <a:xfrm>
            <a:off x="496614" y="609600"/>
            <a:ext cx="11264462" cy="1356360"/>
          </a:xfrm>
        </p:spPr>
        <p:txBody>
          <a:bodyPr/>
          <a:lstStyle/>
          <a:p>
            <a:r>
              <a:rPr lang="en-US" b="1" dirty="0">
                <a:solidFill>
                  <a:srgbClr val="C00000"/>
                </a:solidFill>
              </a:rPr>
              <a:t>Understanding our colleges in context</a:t>
            </a:r>
          </a:p>
        </p:txBody>
      </p:sp>
      <p:sp>
        <p:nvSpPr>
          <p:cNvPr id="3" name="Rectangle 2">
            <a:extLst>
              <a:ext uri="{FF2B5EF4-FFF2-40B4-BE49-F238E27FC236}">
                <a16:creationId xmlns:a16="http://schemas.microsoft.com/office/drawing/2014/main" id="{D3AE7A10-EC88-4810-BC65-449723E1F00C}"/>
              </a:ext>
            </a:extLst>
          </p:cNvPr>
          <p:cNvSpPr/>
          <p:nvPr/>
        </p:nvSpPr>
        <p:spPr>
          <a:xfrm>
            <a:off x="906010" y="2195548"/>
            <a:ext cx="6073630" cy="3416320"/>
          </a:xfrm>
          <a:prstGeom prst="rect">
            <a:avLst/>
          </a:prstGeom>
        </p:spPr>
        <p:txBody>
          <a:bodyPr wrap="square">
            <a:spAutoFit/>
          </a:bodyPr>
          <a:lstStyle/>
          <a:p>
            <a:pPr marL="457200" indent="-457200">
              <a:lnSpc>
                <a:spcPct val="200000"/>
              </a:lnSpc>
              <a:buFont typeface="Wingdings" panose="05000000000000000000" pitchFamily="2" charset="2"/>
              <a:buChar char="§"/>
            </a:pPr>
            <a:r>
              <a:rPr lang="en-US" sz="3600" b="1" dirty="0"/>
              <a:t>Changing demographics</a:t>
            </a:r>
          </a:p>
          <a:p>
            <a:pPr marL="457200" indent="-457200">
              <a:lnSpc>
                <a:spcPct val="200000"/>
              </a:lnSpc>
              <a:buFont typeface="Wingdings" panose="05000000000000000000" pitchFamily="2" charset="2"/>
              <a:buChar char="§"/>
            </a:pPr>
            <a:r>
              <a:rPr lang="en-US" sz="3600" b="1" dirty="0"/>
              <a:t>“2 North Carolinas”</a:t>
            </a:r>
          </a:p>
          <a:p>
            <a:pPr marL="457200" indent="-457200">
              <a:lnSpc>
                <a:spcPct val="200000"/>
              </a:lnSpc>
              <a:buFont typeface="Wingdings" panose="05000000000000000000" pitchFamily="2" charset="2"/>
              <a:buChar char="§"/>
            </a:pPr>
            <a:r>
              <a:rPr lang="en-US" sz="3600" b="1" dirty="0"/>
              <a:t>Policy changes</a:t>
            </a:r>
          </a:p>
        </p:txBody>
      </p:sp>
      <p:pic>
        <p:nvPicPr>
          <p:cNvPr id="7" name="Picture 6">
            <a:extLst>
              <a:ext uri="{FF2B5EF4-FFF2-40B4-BE49-F238E27FC236}">
                <a16:creationId xmlns:a16="http://schemas.microsoft.com/office/drawing/2014/main" id="{7B03B9FB-8FEF-45C1-9DF8-381E9DF99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734" y="2389968"/>
            <a:ext cx="4286935" cy="3221900"/>
          </a:xfrm>
          <a:prstGeom prst="rect">
            <a:avLst/>
          </a:prstGeom>
        </p:spPr>
      </p:pic>
    </p:spTree>
    <p:extLst>
      <p:ext uri="{BB962C8B-B14F-4D97-AF65-F5344CB8AC3E}">
        <p14:creationId xmlns:p14="http://schemas.microsoft.com/office/powerpoint/2010/main" val="2065903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64" y="609600"/>
            <a:ext cx="11419298" cy="1422400"/>
          </a:xfrm>
        </p:spPr>
        <p:txBody>
          <a:bodyPr>
            <a:normAutofit/>
          </a:bodyPr>
          <a:lstStyle/>
          <a:p>
            <a:r>
              <a:rPr lang="en-US" b="1" dirty="0">
                <a:solidFill>
                  <a:srgbClr val="C00000"/>
                </a:solidFill>
              </a:rPr>
              <a:t>Understanding the System in context</a:t>
            </a:r>
            <a:endParaRPr lang="en-US" b="1" dirty="0">
              <a:solidFill>
                <a:schemeClr val="accent6">
                  <a:lumMod val="7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71294159-8B3F-4F57-8CD1-DAEB6C0CBAB9}"/>
              </a:ext>
            </a:extLst>
          </p:cNvPr>
          <p:cNvSpPr txBox="1"/>
          <p:nvPr/>
        </p:nvSpPr>
        <p:spPr>
          <a:xfrm>
            <a:off x="478173" y="2326497"/>
            <a:ext cx="6340622" cy="3939540"/>
          </a:xfrm>
          <a:prstGeom prst="rect">
            <a:avLst/>
          </a:prstGeom>
          <a:noFill/>
        </p:spPr>
        <p:txBody>
          <a:bodyPr wrap="square" rtlCol="0">
            <a:spAutoFit/>
          </a:bodyPr>
          <a:lstStyle/>
          <a:p>
            <a:pPr marL="457200" indent="-457200">
              <a:buFont typeface="Wingdings" panose="05000000000000000000" pitchFamily="2" charset="2"/>
              <a:buChar char="§"/>
            </a:pPr>
            <a:r>
              <a:rPr lang="en-US" sz="4000" b="1" dirty="0"/>
              <a:t>Public perceptions of our work</a:t>
            </a:r>
          </a:p>
          <a:p>
            <a:pPr marL="457200" indent="-457200">
              <a:buFont typeface="Wingdings" panose="05000000000000000000" pitchFamily="2" charset="2"/>
              <a:buChar char="§"/>
            </a:pPr>
            <a:r>
              <a:rPr lang="en-US" sz="4000" b="1" dirty="0"/>
              <a:t>Our perceptions of our work</a:t>
            </a:r>
          </a:p>
          <a:p>
            <a:pPr marL="457200" indent="-457200">
              <a:buFont typeface="Wingdings" panose="05000000000000000000" pitchFamily="2" charset="2"/>
              <a:buChar char="§"/>
            </a:pPr>
            <a:r>
              <a:rPr lang="en-US" sz="4000" b="1" dirty="0"/>
              <a:t>System Strategic Plan</a:t>
            </a:r>
          </a:p>
          <a:p>
            <a:endParaRPr lang="en-US" sz="3200" b="1" dirty="0"/>
          </a:p>
          <a:p>
            <a:endParaRPr lang="en-US" b="1" dirty="0"/>
          </a:p>
        </p:txBody>
      </p:sp>
      <p:pic>
        <p:nvPicPr>
          <p:cNvPr id="7" name="Picture 6">
            <a:extLst>
              <a:ext uri="{FF2B5EF4-FFF2-40B4-BE49-F238E27FC236}">
                <a16:creationId xmlns:a16="http://schemas.microsoft.com/office/drawing/2014/main" id="{7A0F529C-219A-4CE1-8E32-DD3AD2B45014}"/>
              </a:ext>
            </a:extLst>
          </p:cNvPr>
          <p:cNvPicPr>
            <a:picLocks noChangeAspect="1"/>
          </p:cNvPicPr>
          <p:nvPr/>
        </p:nvPicPr>
        <p:blipFill>
          <a:blip r:embed="rId2"/>
          <a:stretch>
            <a:fillRect/>
          </a:stretch>
        </p:blipFill>
        <p:spPr>
          <a:xfrm>
            <a:off x="6106813" y="3485094"/>
            <a:ext cx="5750942" cy="2352658"/>
          </a:xfrm>
          <a:prstGeom prst="rect">
            <a:avLst/>
          </a:prstGeom>
        </p:spPr>
      </p:pic>
      <p:pic>
        <p:nvPicPr>
          <p:cNvPr id="8" name="Picture 7">
            <a:extLst>
              <a:ext uri="{FF2B5EF4-FFF2-40B4-BE49-F238E27FC236}">
                <a16:creationId xmlns:a16="http://schemas.microsoft.com/office/drawing/2014/main" id="{F4FEF8B6-5A6B-4E58-A9AF-B877E57F236D}"/>
              </a:ext>
            </a:extLst>
          </p:cNvPr>
          <p:cNvPicPr>
            <a:picLocks noChangeAspect="1"/>
          </p:cNvPicPr>
          <p:nvPr/>
        </p:nvPicPr>
        <p:blipFill>
          <a:blip r:embed="rId3"/>
          <a:stretch>
            <a:fillRect/>
          </a:stretch>
        </p:blipFill>
        <p:spPr>
          <a:xfrm>
            <a:off x="8208581" y="1856714"/>
            <a:ext cx="3012744" cy="1146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8362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8DDF-FEC6-495A-B1CF-6A94C5B2116C}"/>
              </a:ext>
            </a:extLst>
          </p:cNvPr>
          <p:cNvSpPr>
            <a:spLocks noGrp="1"/>
          </p:cNvSpPr>
          <p:nvPr>
            <p:ph type="title"/>
          </p:nvPr>
        </p:nvSpPr>
        <p:spPr>
          <a:xfrm>
            <a:off x="573609" y="422140"/>
            <a:ext cx="8790555" cy="978447"/>
          </a:xfrm>
        </p:spPr>
        <p:txBody>
          <a:bodyPr>
            <a:normAutofit/>
          </a:bodyPr>
          <a:lstStyle/>
          <a:p>
            <a:pPr algn="ctr"/>
            <a:r>
              <a:rPr lang="en-US" sz="4800" b="1" dirty="0">
                <a:solidFill>
                  <a:srgbClr val="003399"/>
                </a:solidFill>
                <a:effectLst>
                  <a:outerShdw blurRad="38100" dist="38100" dir="2700000" algn="tl">
                    <a:srgbClr val="000000">
                      <a:alpha val="43137"/>
                    </a:srgbClr>
                  </a:outerShdw>
                </a:effectLst>
              </a:rPr>
              <a:t>Understanding our effectiveness</a:t>
            </a:r>
          </a:p>
        </p:txBody>
      </p:sp>
      <p:sp>
        <p:nvSpPr>
          <p:cNvPr id="4" name="Slide Number Placeholder 3">
            <a:extLst>
              <a:ext uri="{FF2B5EF4-FFF2-40B4-BE49-F238E27FC236}">
                <a16:creationId xmlns:a16="http://schemas.microsoft.com/office/drawing/2014/main" id="{F52914D6-5042-4325-868F-E4D03B0D3D2C}"/>
              </a:ext>
            </a:extLst>
          </p:cNvPr>
          <p:cNvSpPr>
            <a:spLocks noGrp="1"/>
          </p:cNvSpPr>
          <p:nvPr>
            <p:ph type="sldNum" sz="quarter" idx="12"/>
          </p:nvPr>
        </p:nvSpPr>
        <p:spPr/>
        <p:txBody>
          <a:bodyPr/>
          <a:lstStyle/>
          <a:p>
            <a:fld id="{4FAB73BC-B049-4115-A692-8D63A059BFB8}" type="slidenum">
              <a:rPr lang="en-US" smtClean="0"/>
              <a:t>45</a:t>
            </a:fld>
            <a:endParaRPr lang="en-US" dirty="0"/>
          </a:p>
        </p:txBody>
      </p:sp>
      <p:pic>
        <p:nvPicPr>
          <p:cNvPr id="18" name="Picture 17">
            <a:extLst>
              <a:ext uri="{FF2B5EF4-FFF2-40B4-BE49-F238E27FC236}">
                <a16:creationId xmlns:a16="http://schemas.microsoft.com/office/drawing/2014/main" id="{311A5DC6-6E4F-4FF7-8AD2-019CABE96A0F}"/>
              </a:ext>
            </a:extLst>
          </p:cNvPr>
          <p:cNvPicPr>
            <a:picLocks noChangeAspect="1"/>
          </p:cNvPicPr>
          <p:nvPr/>
        </p:nvPicPr>
        <p:blipFill>
          <a:blip r:embed="rId2"/>
          <a:stretch>
            <a:fillRect/>
          </a:stretch>
        </p:blipFill>
        <p:spPr>
          <a:xfrm>
            <a:off x="1175946" y="2524442"/>
            <a:ext cx="3723617" cy="221369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006563A-4F76-46DE-A55D-F490944D8B8E}"/>
              </a:ext>
            </a:extLst>
          </p:cNvPr>
          <p:cNvPicPr>
            <a:picLocks noChangeAspect="1"/>
          </p:cNvPicPr>
          <p:nvPr/>
        </p:nvPicPr>
        <p:blipFill>
          <a:blip r:embed="rId3"/>
          <a:stretch>
            <a:fillRect/>
          </a:stretch>
        </p:blipFill>
        <p:spPr>
          <a:xfrm>
            <a:off x="503977" y="1648868"/>
            <a:ext cx="2533778" cy="1680005"/>
          </a:xfrm>
          <a:prstGeom prst="rect">
            <a:avLst/>
          </a:prstGeom>
          <a:ln>
            <a:noFill/>
          </a:ln>
          <a:effectLst>
            <a:outerShdw blurRad="292100" dist="139700" dir="2700000" algn="tl" rotWithShape="0">
              <a:srgbClr val="333333">
                <a:alpha val="65000"/>
              </a:srgbClr>
            </a:outerShdw>
          </a:effectLst>
        </p:spPr>
      </p:pic>
      <p:graphicFrame>
        <p:nvGraphicFramePr>
          <p:cNvPr id="21" name="Chart 20">
            <a:extLst>
              <a:ext uri="{FF2B5EF4-FFF2-40B4-BE49-F238E27FC236}">
                <a16:creationId xmlns:a16="http://schemas.microsoft.com/office/drawing/2014/main" id="{45D824C8-2004-488A-A17F-FDC1D18519D1}"/>
              </a:ext>
            </a:extLst>
          </p:cNvPr>
          <p:cNvGraphicFramePr/>
          <p:nvPr>
            <p:extLst/>
          </p:nvPr>
        </p:nvGraphicFramePr>
        <p:xfrm>
          <a:off x="613821" y="3933707"/>
          <a:ext cx="3947694" cy="247268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6A3100-31B7-4EF4-B978-52C04C4868B5}"/>
              </a:ext>
            </a:extLst>
          </p:cNvPr>
          <p:cNvSpPr txBox="1"/>
          <p:nvPr/>
        </p:nvSpPr>
        <p:spPr>
          <a:xfrm>
            <a:off x="5233484" y="1856215"/>
            <a:ext cx="6324003" cy="4154984"/>
          </a:xfrm>
          <a:prstGeom prst="rect">
            <a:avLst/>
          </a:prstGeom>
          <a:noFill/>
        </p:spPr>
        <p:txBody>
          <a:bodyPr wrap="square" rtlCol="0">
            <a:spAutoFit/>
          </a:bodyPr>
          <a:lstStyle/>
          <a:p>
            <a:pPr algn="ctr"/>
            <a:r>
              <a:rPr lang="en-US" sz="4400" b="1" dirty="0">
                <a:solidFill>
                  <a:srgbClr val="800080"/>
                </a:solidFill>
              </a:rPr>
              <a:t>Most of the world will make decisions by either guessing or using their gut. They will be either lucky or wrong.</a:t>
            </a:r>
          </a:p>
          <a:p>
            <a:pPr algn="r"/>
            <a:r>
              <a:rPr lang="en-US" sz="3600" dirty="0">
                <a:solidFill>
                  <a:srgbClr val="800080"/>
                </a:solidFill>
              </a:rPr>
              <a:t>Suhail Doshi</a:t>
            </a:r>
          </a:p>
        </p:txBody>
      </p:sp>
    </p:spTree>
    <p:extLst>
      <p:ext uri="{BB962C8B-B14F-4D97-AF65-F5344CB8AC3E}">
        <p14:creationId xmlns:p14="http://schemas.microsoft.com/office/powerpoint/2010/main" val="1254831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55008" y="817580"/>
            <a:ext cx="10939151" cy="1148379"/>
          </a:xfrm>
        </p:spPr>
        <p:txBody>
          <a:bodyPr>
            <a:normAutofit fontScale="90000"/>
          </a:bodyPr>
          <a:lstStyle/>
          <a:p>
            <a:pPr>
              <a:defRPr/>
            </a:pPr>
            <a:r>
              <a:rPr lang="en-US" altLang="en-US" sz="4900" b="1" dirty="0">
                <a:solidFill>
                  <a:srgbClr val="002060"/>
                </a:solidFill>
                <a:effectLst>
                  <a:outerShdw blurRad="38100" dist="38100" dir="2700000" algn="tl">
                    <a:srgbClr val="000000">
                      <a:alpha val="43137"/>
                    </a:srgbClr>
                  </a:outerShdw>
                </a:effectLst>
              </a:rPr>
              <a:t>15-minute break</a:t>
            </a:r>
            <a:br>
              <a:rPr lang="en-US" altLang="en-US" b="1" dirty="0"/>
            </a:br>
            <a:endParaRPr lang="en-US" altLang="en-US" b="1" dirty="0">
              <a:solidFill>
                <a:srgbClr val="000099"/>
              </a:solidFill>
              <a:latin typeface="+mn-lt"/>
            </a:endParaRPr>
          </a:p>
        </p:txBody>
      </p:sp>
      <p:sp>
        <p:nvSpPr>
          <p:cNvPr id="2" name="Rectangle 1"/>
          <p:cNvSpPr/>
          <p:nvPr/>
        </p:nvSpPr>
        <p:spPr>
          <a:xfrm>
            <a:off x="1072421" y="2578338"/>
            <a:ext cx="5038819" cy="1015663"/>
          </a:xfrm>
          <a:prstGeom prst="rect">
            <a:avLst/>
          </a:prstGeom>
        </p:spPr>
        <p:txBody>
          <a:bodyPr wrap="square">
            <a:spAutoFit/>
          </a:bodyPr>
          <a:lstStyle/>
          <a:p>
            <a:pPr>
              <a:defRPr/>
            </a:pPr>
            <a:endParaRPr lang="en-US" altLang="en-US" sz="1600" dirty="0"/>
          </a:p>
          <a:p>
            <a:pPr algn="ctr">
              <a:defRPr/>
            </a:pPr>
            <a:endParaRPr lang="en-US" altLang="en-US" sz="4400" b="1" dirty="0"/>
          </a:p>
        </p:txBody>
      </p:sp>
      <p:cxnSp>
        <p:nvCxnSpPr>
          <p:cNvPr id="6" name="Straight Connector 5"/>
          <p:cNvCxnSpPr/>
          <p:nvPr/>
        </p:nvCxnSpPr>
        <p:spPr>
          <a:xfrm flipV="1">
            <a:off x="755009" y="1728132"/>
            <a:ext cx="10746297" cy="34409"/>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980F33B-B9D0-45FA-B003-034CD36D6E0C}"/>
              </a:ext>
            </a:extLst>
          </p:cNvPr>
          <p:cNvPicPr>
            <a:picLocks noChangeAspect="1"/>
          </p:cNvPicPr>
          <p:nvPr/>
        </p:nvPicPr>
        <p:blipFill>
          <a:blip r:embed="rId3"/>
          <a:stretch>
            <a:fillRect/>
          </a:stretch>
        </p:blipFill>
        <p:spPr>
          <a:xfrm>
            <a:off x="1414224" y="2768431"/>
            <a:ext cx="3267030" cy="2174060"/>
          </a:xfrm>
          <a:prstGeom prst="rect">
            <a:avLst/>
          </a:prstGeom>
        </p:spPr>
      </p:pic>
      <p:pic>
        <p:nvPicPr>
          <p:cNvPr id="8" name="Picture 7">
            <a:extLst>
              <a:ext uri="{FF2B5EF4-FFF2-40B4-BE49-F238E27FC236}">
                <a16:creationId xmlns:a16="http://schemas.microsoft.com/office/drawing/2014/main" id="{AE4A56D7-2720-4300-B646-233E745AB97F}"/>
              </a:ext>
            </a:extLst>
          </p:cNvPr>
          <p:cNvPicPr>
            <a:picLocks noChangeAspect="1"/>
          </p:cNvPicPr>
          <p:nvPr/>
        </p:nvPicPr>
        <p:blipFill>
          <a:blip r:embed="rId4"/>
          <a:stretch>
            <a:fillRect/>
          </a:stretch>
        </p:blipFill>
        <p:spPr>
          <a:xfrm>
            <a:off x="6717337" y="2249713"/>
            <a:ext cx="3522465" cy="3522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50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16" y="609600"/>
            <a:ext cx="11490375" cy="1356360"/>
          </a:xfrm>
        </p:spPr>
        <p:txBody>
          <a:bodyPr>
            <a:noAutofit/>
          </a:bodyPr>
          <a:lstStyle/>
          <a:p>
            <a:pPr algn="ctr"/>
            <a:r>
              <a:rPr lang="en-US" sz="4800" b="1" dirty="0">
                <a:effectLst>
                  <a:outerShdw blurRad="38100" dist="38100" dir="2700000" algn="tl">
                    <a:srgbClr val="000000">
                      <a:alpha val="43137"/>
                    </a:srgbClr>
                  </a:outerShdw>
                </a:effectLst>
              </a:rPr>
              <a:t>NC Guided Pathways to Success (NC-GPS)</a:t>
            </a:r>
            <a:r>
              <a:rPr lang="en-US" b="1" baseline="30000"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369116" y="2057400"/>
            <a:ext cx="7666521" cy="4427290"/>
          </a:xfrm>
        </p:spPr>
        <p:txBody>
          <a:bodyPr>
            <a:normAutofit/>
          </a:bodyPr>
          <a:lstStyle/>
          <a:p>
            <a:pPr marL="45720" indent="0" algn="ctr">
              <a:lnSpc>
                <a:spcPct val="120000"/>
              </a:lnSpc>
              <a:spcAft>
                <a:spcPts val="1200"/>
              </a:spcAft>
              <a:buNone/>
            </a:pPr>
            <a:r>
              <a:rPr lang="en-US" sz="4000" b="1" dirty="0">
                <a:solidFill>
                  <a:schemeClr val="tx1"/>
                </a:solidFill>
              </a:rPr>
              <a:t>integrated, institution-wide approach to creating highly structured student experiences that guide them on the pathway to completion</a:t>
            </a:r>
            <a:endParaRPr lang="en-US" sz="4000" dirty="0">
              <a:solidFill>
                <a:schemeClr val="tx1"/>
              </a:solidFill>
            </a:endParaRPr>
          </a:p>
          <a:p>
            <a:pPr marL="45720" indent="0">
              <a:buNone/>
            </a:pPr>
            <a:r>
              <a:rPr lang="en-US" dirty="0">
                <a:solidFill>
                  <a:srgbClr val="0099CC"/>
                </a:solidFill>
              </a:rPr>
              <a:t>*Based on the </a:t>
            </a:r>
            <a:r>
              <a:rPr lang="en-US" dirty="0">
                <a:solidFill>
                  <a:srgbClr val="0099CC"/>
                </a:solidFill>
                <a:hlinkClick r:id="rId2"/>
              </a:rPr>
              <a:t>AACC Guided Pathways framework</a:t>
            </a:r>
            <a:endParaRPr lang="en-US" dirty="0">
              <a:solidFill>
                <a:srgbClr val="0099CC"/>
              </a:solidFill>
            </a:endParaRPr>
          </a:p>
        </p:txBody>
      </p:sp>
      <p:pic>
        <p:nvPicPr>
          <p:cNvPr id="4" name="Picture 3"/>
          <p:cNvPicPr>
            <a:picLocks noChangeAspect="1"/>
          </p:cNvPicPr>
          <p:nvPr/>
        </p:nvPicPr>
        <p:blipFill>
          <a:blip r:embed="rId3"/>
          <a:stretch>
            <a:fillRect/>
          </a:stretch>
        </p:blipFill>
        <p:spPr>
          <a:xfrm>
            <a:off x="8035637" y="2471636"/>
            <a:ext cx="3493311" cy="2975106"/>
          </a:xfrm>
          <a:prstGeom prst="rect">
            <a:avLst/>
          </a:prstGeom>
        </p:spPr>
      </p:pic>
      <p:cxnSp>
        <p:nvCxnSpPr>
          <p:cNvPr id="5" name="Straight Connector 4"/>
          <p:cNvCxnSpPr/>
          <p:nvPr/>
        </p:nvCxnSpPr>
        <p:spPr>
          <a:xfrm flipV="1">
            <a:off x="755009" y="1712207"/>
            <a:ext cx="10268125" cy="50334"/>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D5504A6-523F-49BF-8F13-5C7B6E558D74}"/>
              </a:ext>
            </a:extLst>
          </p:cNvPr>
          <p:cNvSpPr>
            <a:spLocks noGrp="1"/>
          </p:cNvSpPr>
          <p:nvPr>
            <p:ph type="sldNum" sz="quarter" idx="12"/>
          </p:nvPr>
        </p:nvSpPr>
        <p:spPr/>
        <p:txBody>
          <a:bodyPr/>
          <a:lstStyle/>
          <a:p>
            <a:fld id="{4FAB73BC-B049-4115-A692-8D63A059BFB8}" type="slidenum">
              <a:rPr lang="en-US" smtClean="0"/>
              <a:t>47</a:t>
            </a:fld>
            <a:endParaRPr lang="en-US" dirty="0"/>
          </a:p>
        </p:txBody>
      </p:sp>
    </p:spTree>
    <p:extLst>
      <p:ext uri="{BB962C8B-B14F-4D97-AF65-F5344CB8AC3E}">
        <p14:creationId xmlns:p14="http://schemas.microsoft.com/office/powerpoint/2010/main" val="3129843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09" y="609600"/>
            <a:ext cx="10462157" cy="1356360"/>
          </a:xfrm>
        </p:spPr>
        <p:txBody>
          <a:bodyPr>
            <a:noAutofit/>
          </a:bodyPr>
          <a:lstStyle/>
          <a:p>
            <a:r>
              <a:rPr lang="en-US" sz="4800" b="1" dirty="0">
                <a:effectLst>
                  <a:outerShdw blurRad="38100" dist="38100" dir="2700000" algn="tl">
                    <a:srgbClr val="000000">
                      <a:alpha val="43137"/>
                    </a:srgbClr>
                  </a:outerShdw>
                </a:effectLst>
              </a:rPr>
              <a:t>NC-GPS: Essential Practice 1</a:t>
            </a:r>
            <a:endParaRPr lang="en-US" sz="48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1143000" y="2373744"/>
            <a:ext cx="3567545" cy="3463637"/>
          </a:xfrm>
        </p:spPr>
        <p:txBody>
          <a:bodyPr>
            <a:normAutofit/>
          </a:bodyPr>
          <a:lstStyle/>
          <a:p>
            <a:pPr marL="45720" indent="0" algn="ctr">
              <a:spcAft>
                <a:spcPts val="1800"/>
              </a:spcAft>
              <a:buClrTx/>
              <a:buNone/>
            </a:pPr>
            <a:r>
              <a:rPr lang="en-US" sz="5400" b="1" dirty="0">
                <a:solidFill>
                  <a:schemeClr val="tx1"/>
                </a:solidFill>
              </a:rPr>
              <a:t>Clarify paths to student end goals</a:t>
            </a:r>
          </a:p>
        </p:txBody>
      </p:sp>
      <p:sp>
        <p:nvSpPr>
          <p:cNvPr id="4" name="Slide Number Placeholder 3"/>
          <p:cNvSpPr>
            <a:spLocks noGrp="1"/>
          </p:cNvSpPr>
          <p:nvPr>
            <p:ph type="sldNum" sz="quarter" idx="12"/>
          </p:nvPr>
        </p:nvSpPr>
        <p:spPr/>
        <p:txBody>
          <a:bodyPr/>
          <a:lstStyle/>
          <a:p>
            <a:fld id="{CCB1FAD1-8BE0-43E7-B735-93D0754E9131}" type="slidenum">
              <a:rPr lang="en-US" smtClean="0"/>
              <a:t>48</a:t>
            </a:fld>
            <a:endParaRPr lang="en-US"/>
          </a:p>
        </p:txBody>
      </p:sp>
      <p:cxnSp>
        <p:nvCxnSpPr>
          <p:cNvPr id="6" name="Straight Connector 5"/>
          <p:cNvCxnSpPr/>
          <p:nvPr/>
        </p:nvCxnSpPr>
        <p:spPr>
          <a:xfrm flipV="1">
            <a:off x="755009" y="1712207"/>
            <a:ext cx="10268125" cy="503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5315527" y="1965960"/>
            <a:ext cx="6206835" cy="4430838"/>
          </a:xfrm>
          <a:prstGeom prst="rect">
            <a:avLst/>
          </a:prstGeom>
        </p:spPr>
      </p:pic>
    </p:spTree>
    <p:extLst>
      <p:ext uri="{BB962C8B-B14F-4D97-AF65-F5344CB8AC3E}">
        <p14:creationId xmlns:p14="http://schemas.microsoft.com/office/powerpoint/2010/main" val="3465527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609600"/>
            <a:ext cx="10324837" cy="1356360"/>
          </a:xfrm>
        </p:spPr>
        <p:txBody>
          <a:bodyPr>
            <a:noAutofit/>
          </a:bodyPr>
          <a:lstStyle/>
          <a:p>
            <a:r>
              <a:rPr lang="en-US" sz="4800" b="1" dirty="0">
                <a:effectLst>
                  <a:outerShdw blurRad="38100" dist="38100" dir="2700000" algn="tl">
                    <a:srgbClr val="000000">
                      <a:alpha val="43137"/>
                    </a:srgbClr>
                  </a:outerShdw>
                </a:effectLst>
              </a:rPr>
              <a:t>NC-GPS: Essential Practice 2</a:t>
            </a:r>
          </a:p>
        </p:txBody>
      </p:sp>
      <p:sp>
        <p:nvSpPr>
          <p:cNvPr id="3" name="Content Placeholder 2"/>
          <p:cNvSpPr>
            <a:spLocks noGrp="1"/>
          </p:cNvSpPr>
          <p:nvPr>
            <p:ph idx="1"/>
          </p:nvPr>
        </p:nvSpPr>
        <p:spPr>
          <a:xfrm>
            <a:off x="898634" y="2354716"/>
            <a:ext cx="4761187" cy="3260436"/>
          </a:xfrm>
        </p:spPr>
        <p:txBody>
          <a:bodyPr>
            <a:normAutofit lnSpcReduction="10000"/>
          </a:bodyPr>
          <a:lstStyle/>
          <a:p>
            <a:pPr marL="45720" indent="0" algn="ctr">
              <a:spcAft>
                <a:spcPts val="1800"/>
              </a:spcAft>
              <a:buClrTx/>
              <a:buNone/>
            </a:pPr>
            <a:r>
              <a:rPr lang="en-US" sz="5400" b="1" dirty="0">
                <a:solidFill>
                  <a:schemeClr val="tx1"/>
                </a:solidFill>
              </a:rPr>
              <a:t>Help students choose and enter a pathway</a:t>
            </a:r>
          </a:p>
          <a:p>
            <a:endParaRPr lang="en-US" dirty="0"/>
          </a:p>
        </p:txBody>
      </p:sp>
      <p:sp>
        <p:nvSpPr>
          <p:cNvPr id="4" name="Slide Number Placeholder 3"/>
          <p:cNvSpPr>
            <a:spLocks noGrp="1"/>
          </p:cNvSpPr>
          <p:nvPr>
            <p:ph type="sldNum" sz="quarter" idx="12"/>
          </p:nvPr>
        </p:nvSpPr>
        <p:spPr/>
        <p:txBody>
          <a:bodyPr/>
          <a:lstStyle/>
          <a:p>
            <a:fld id="{CCB1FAD1-8BE0-43E7-B735-93D0754E9131}" type="slidenum">
              <a:rPr lang="en-US" smtClean="0"/>
              <a:t>49</a:t>
            </a:fld>
            <a:endParaRPr lang="en-US"/>
          </a:p>
        </p:txBody>
      </p:sp>
      <p:pic>
        <p:nvPicPr>
          <p:cNvPr id="5" name="Picture 1" descr="C:\Users\newton.roxanne\Desktop\MP900400039.JPG"/>
          <p:cNvPicPr>
            <a:picLocks noChangeAspect="1" noChangeArrowheads="1"/>
          </p:cNvPicPr>
          <p:nvPr/>
        </p:nvPicPr>
        <p:blipFill>
          <a:blip r:embed="rId2" cstate="print"/>
          <a:srcRect/>
          <a:stretch>
            <a:fillRect/>
          </a:stretch>
        </p:blipFill>
        <p:spPr bwMode="auto">
          <a:xfrm>
            <a:off x="5659822" y="2296912"/>
            <a:ext cx="5520032" cy="3678584"/>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flipV="1">
            <a:off x="755009" y="1712207"/>
            <a:ext cx="10268125" cy="503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89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0AF-6006-42D9-86C5-B2D437842109}"/>
              </a:ext>
            </a:extLst>
          </p:cNvPr>
          <p:cNvSpPr>
            <a:spLocks noGrp="1"/>
          </p:cNvSpPr>
          <p:nvPr>
            <p:ph type="title"/>
          </p:nvPr>
        </p:nvSpPr>
        <p:spPr>
          <a:xfrm>
            <a:off x="681605" y="466988"/>
            <a:ext cx="9875520" cy="1356360"/>
          </a:xfrm>
        </p:spPr>
        <p:txBody>
          <a:bodyPr/>
          <a:lstStyle/>
          <a:p>
            <a:r>
              <a:rPr lang="en-US" b="1" dirty="0">
                <a:solidFill>
                  <a:schemeClr val="accent6">
                    <a:lumMod val="75000"/>
                  </a:schemeClr>
                </a:solidFill>
              </a:rPr>
              <a:t>Fist to five assessment</a:t>
            </a:r>
          </a:p>
        </p:txBody>
      </p:sp>
      <p:sp>
        <p:nvSpPr>
          <p:cNvPr id="3" name="Content Placeholder 2">
            <a:extLst>
              <a:ext uri="{FF2B5EF4-FFF2-40B4-BE49-F238E27FC236}">
                <a16:creationId xmlns:a16="http://schemas.microsoft.com/office/drawing/2014/main" id="{C2966BE3-0CDB-40AD-9231-37AC81F757C6}"/>
              </a:ext>
            </a:extLst>
          </p:cNvPr>
          <p:cNvSpPr>
            <a:spLocks noGrp="1"/>
          </p:cNvSpPr>
          <p:nvPr>
            <p:ph idx="1"/>
          </p:nvPr>
        </p:nvSpPr>
        <p:spPr/>
        <p:txBody>
          <a:bodyPr/>
          <a:lstStyle/>
          <a:p>
            <a:pPr>
              <a:buClr>
                <a:srgbClr val="C00000"/>
              </a:buClr>
            </a:pPr>
            <a:r>
              <a:rPr lang="en-US" sz="3600" b="1" dirty="0">
                <a:solidFill>
                  <a:srgbClr val="C00000"/>
                </a:solidFill>
              </a:rPr>
              <a:t>Fist</a:t>
            </a:r>
            <a:r>
              <a:rPr lang="en-US" sz="3600" dirty="0">
                <a:solidFill>
                  <a:srgbClr val="C00000"/>
                </a:solidFill>
              </a:rPr>
              <a:t> – No knowledge of it</a:t>
            </a:r>
          </a:p>
          <a:p>
            <a:pPr>
              <a:buClr>
                <a:srgbClr val="C00000"/>
              </a:buClr>
            </a:pPr>
            <a:r>
              <a:rPr lang="en-US" sz="3600" b="1" dirty="0">
                <a:solidFill>
                  <a:srgbClr val="C00000"/>
                </a:solidFill>
              </a:rPr>
              <a:t>One</a:t>
            </a:r>
            <a:r>
              <a:rPr lang="en-US" sz="3600" dirty="0">
                <a:solidFill>
                  <a:srgbClr val="C00000"/>
                </a:solidFill>
              </a:rPr>
              <a:t> – Heard of it</a:t>
            </a:r>
          </a:p>
          <a:p>
            <a:pPr>
              <a:buClr>
                <a:srgbClr val="C00000"/>
              </a:buClr>
            </a:pPr>
            <a:r>
              <a:rPr lang="en-US" sz="3600" b="1" dirty="0">
                <a:solidFill>
                  <a:srgbClr val="C00000"/>
                </a:solidFill>
              </a:rPr>
              <a:t>Two</a:t>
            </a:r>
            <a:r>
              <a:rPr lang="en-US" sz="3600" dirty="0">
                <a:solidFill>
                  <a:srgbClr val="C00000"/>
                </a:solidFill>
              </a:rPr>
              <a:t> – Somewhat familiar with it</a:t>
            </a:r>
          </a:p>
          <a:p>
            <a:pPr>
              <a:buClr>
                <a:srgbClr val="C00000"/>
              </a:buClr>
            </a:pPr>
            <a:r>
              <a:rPr lang="en-US" sz="3600" b="1" dirty="0">
                <a:solidFill>
                  <a:srgbClr val="C00000"/>
                </a:solidFill>
              </a:rPr>
              <a:t>Three </a:t>
            </a:r>
            <a:r>
              <a:rPr lang="en-US" sz="3600" dirty="0">
                <a:solidFill>
                  <a:srgbClr val="C00000"/>
                </a:solidFill>
              </a:rPr>
              <a:t>– Basic understanding of it</a:t>
            </a:r>
          </a:p>
          <a:p>
            <a:pPr>
              <a:buClr>
                <a:srgbClr val="C00000"/>
              </a:buClr>
            </a:pPr>
            <a:r>
              <a:rPr lang="en-US" sz="3600" b="1" dirty="0">
                <a:solidFill>
                  <a:srgbClr val="C00000"/>
                </a:solidFill>
              </a:rPr>
              <a:t>Four </a:t>
            </a:r>
            <a:r>
              <a:rPr lang="en-US" sz="3600" dirty="0">
                <a:solidFill>
                  <a:srgbClr val="C00000"/>
                </a:solidFill>
              </a:rPr>
              <a:t>– Can explain it</a:t>
            </a:r>
          </a:p>
          <a:p>
            <a:pPr>
              <a:buClr>
                <a:srgbClr val="C00000"/>
              </a:buClr>
            </a:pPr>
            <a:r>
              <a:rPr lang="en-US" sz="3600" b="1" dirty="0">
                <a:solidFill>
                  <a:srgbClr val="C00000"/>
                </a:solidFill>
              </a:rPr>
              <a:t>Five </a:t>
            </a:r>
            <a:r>
              <a:rPr lang="en-US" sz="3600" dirty="0">
                <a:solidFill>
                  <a:srgbClr val="C00000"/>
                </a:solidFill>
              </a:rPr>
              <a:t>– Can teach and/or apply it </a:t>
            </a:r>
          </a:p>
          <a:p>
            <a:endParaRPr lang="en-US" dirty="0"/>
          </a:p>
        </p:txBody>
      </p:sp>
      <p:sp>
        <p:nvSpPr>
          <p:cNvPr id="4" name="Slide Number Placeholder 3">
            <a:extLst>
              <a:ext uri="{FF2B5EF4-FFF2-40B4-BE49-F238E27FC236}">
                <a16:creationId xmlns:a16="http://schemas.microsoft.com/office/drawing/2014/main" id="{4D6EBB2B-4AF1-431C-B46B-841363A20471}"/>
              </a:ext>
            </a:extLst>
          </p:cNvPr>
          <p:cNvSpPr>
            <a:spLocks noGrp="1"/>
          </p:cNvSpPr>
          <p:nvPr>
            <p:ph type="sldNum" sz="quarter" idx="12"/>
          </p:nvPr>
        </p:nvSpPr>
        <p:spPr/>
        <p:txBody>
          <a:bodyPr/>
          <a:lstStyle/>
          <a:p>
            <a:fld id="{62522D88-20B4-4714-BE13-1C91B21ADBF5}" type="slidenum">
              <a:rPr lang="en-US" smtClean="0"/>
              <a:t>5</a:t>
            </a:fld>
            <a:endParaRPr lang="en-US"/>
          </a:p>
        </p:txBody>
      </p:sp>
      <p:graphicFrame>
        <p:nvGraphicFramePr>
          <p:cNvPr id="6" name="Diagram 5">
            <a:extLst>
              <a:ext uri="{FF2B5EF4-FFF2-40B4-BE49-F238E27FC236}">
                <a16:creationId xmlns:a16="http://schemas.microsoft.com/office/drawing/2014/main" id="{91FEECC8-1171-4EAD-92D7-D41F04AF657C}"/>
              </a:ext>
            </a:extLst>
          </p:cNvPr>
          <p:cNvGraphicFramePr/>
          <p:nvPr>
            <p:extLst>
              <p:ext uri="{D42A27DB-BD31-4B8C-83A1-F6EECF244321}">
                <p14:modId xmlns:p14="http://schemas.microsoft.com/office/powerpoint/2010/main" val="4049843792"/>
              </p:ext>
            </p:extLst>
          </p:nvPr>
        </p:nvGraphicFramePr>
        <p:xfrm>
          <a:off x="7476455" y="671119"/>
          <a:ext cx="4293299" cy="3143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9798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09" y="609600"/>
            <a:ext cx="10493688" cy="1356360"/>
          </a:xfrm>
        </p:spPr>
        <p:txBody>
          <a:bodyPr>
            <a:normAutofit/>
          </a:bodyPr>
          <a:lstStyle/>
          <a:p>
            <a:r>
              <a:rPr lang="en-US" sz="4800" b="1" dirty="0">
                <a:effectLst>
                  <a:outerShdw blurRad="38100" dist="38100" dir="2700000" algn="tl">
                    <a:srgbClr val="000000">
                      <a:alpha val="43137"/>
                    </a:srgbClr>
                  </a:outerShdw>
                </a:effectLst>
              </a:rPr>
              <a:t>NC-GPS: Essential Practice </a:t>
            </a:r>
            <a:r>
              <a:rPr lang="en-US" sz="48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rPr>
              <a:t>3</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94183" y="2819400"/>
            <a:ext cx="4380345" cy="4038600"/>
          </a:xfrm>
        </p:spPr>
        <p:txBody>
          <a:bodyPr/>
          <a:lstStyle/>
          <a:p>
            <a:pPr marL="45720" indent="0" algn="ctr">
              <a:lnSpc>
                <a:spcPct val="100000"/>
              </a:lnSpc>
              <a:spcAft>
                <a:spcPts val="4200"/>
              </a:spcAft>
              <a:buClrTx/>
              <a:buNone/>
            </a:pPr>
            <a:r>
              <a:rPr lang="en-US" sz="5400" b="1" dirty="0">
                <a:solidFill>
                  <a:schemeClr val="tx1"/>
                </a:solidFill>
              </a:rPr>
              <a:t>Help students stay on path</a:t>
            </a:r>
          </a:p>
          <a:p>
            <a:endParaRPr lang="en-US" dirty="0"/>
          </a:p>
        </p:txBody>
      </p:sp>
      <p:sp>
        <p:nvSpPr>
          <p:cNvPr id="5" name="Slide Number Placeholder 4"/>
          <p:cNvSpPr>
            <a:spLocks noGrp="1"/>
          </p:cNvSpPr>
          <p:nvPr>
            <p:ph type="sldNum" sz="quarter" idx="12"/>
          </p:nvPr>
        </p:nvSpPr>
        <p:spPr/>
        <p:txBody>
          <a:bodyPr/>
          <a:lstStyle/>
          <a:p>
            <a:fld id="{CCB1FAD1-8BE0-43E7-B735-93D0754E9131}" type="slidenum">
              <a:rPr lang="en-US" smtClean="0"/>
              <a:t>50</a:t>
            </a:fld>
            <a:endParaRPr lang="en-US"/>
          </a:p>
        </p:txBody>
      </p:sp>
      <p:cxnSp>
        <p:nvCxnSpPr>
          <p:cNvPr id="6" name="Straight Connector 5"/>
          <p:cNvCxnSpPr/>
          <p:nvPr/>
        </p:nvCxnSpPr>
        <p:spPr>
          <a:xfrm flipV="1">
            <a:off x="755009" y="1712207"/>
            <a:ext cx="10268125" cy="50334"/>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5745018" y="1965960"/>
            <a:ext cx="6133108" cy="4377307"/>
          </a:xfrm>
          <a:prstGeom prst="rect">
            <a:avLst/>
          </a:prstGeom>
        </p:spPr>
      </p:pic>
    </p:spTree>
    <p:extLst>
      <p:ext uri="{BB962C8B-B14F-4D97-AF65-F5344CB8AC3E}">
        <p14:creationId xmlns:p14="http://schemas.microsoft.com/office/powerpoint/2010/main" val="2138122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09" y="609600"/>
            <a:ext cx="10263511" cy="1356360"/>
          </a:xfrm>
        </p:spPr>
        <p:txBody>
          <a:bodyPr>
            <a:noAutofit/>
          </a:bodyPr>
          <a:lstStyle/>
          <a:p>
            <a:r>
              <a:rPr lang="en-US" sz="4800" b="1" dirty="0">
                <a:effectLst>
                  <a:outerShdw blurRad="38100" dist="38100" dir="2700000" algn="tl">
                    <a:srgbClr val="000000">
                      <a:alpha val="43137"/>
                    </a:srgbClr>
                  </a:outerShdw>
                </a:effectLst>
              </a:rPr>
              <a:t>NC-GPS: Essential Practice </a:t>
            </a:r>
            <a:r>
              <a:rPr lang="en-US" sz="48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rPr>
              <a:t>4</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CB1FAD1-8BE0-43E7-B735-93D0754E9131}" type="slidenum">
              <a:rPr lang="en-US" smtClean="0"/>
              <a:t>51</a:t>
            </a:fld>
            <a:endParaRPr lang="en-US"/>
          </a:p>
        </p:txBody>
      </p:sp>
      <p:sp>
        <p:nvSpPr>
          <p:cNvPr id="5" name="Rectangle 4"/>
          <p:cNvSpPr/>
          <p:nvPr/>
        </p:nvSpPr>
        <p:spPr>
          <a:xfrm>
            <a:off x="432280" y="2559947"/>
            <a:ext cx="4962300" cy="2585323"/>
          </a:xfrm>
          <a:prstGeom prst="rect">
            <a:avLst/>
          </a:prstGeom>
        </p:spPr>
        <p:txBody>
          <a:bodyPr wrap="square">
            <a:spAutoFit/>
          </a:bodyPr>
          <a:lstStyle/>
          <a:p>
            <a:pPr algn="ctr">
              <a:buClrTx/>
            </a:pPr>
            <a:r>
              <a:rPr lang="en-US" sz="5400" b="1" dirty="0"/>
              <a:t>Ensure that   students are learning</a:t>
            </a:r>
          </a:p>
        </p:txBody>
      </p:sp>
      <p:cxnSp>
        <p:nvCxnSpPr>
          <p:cNvPr id="6" name="Straight Connector 5"/>
          <p:cNvCxnSpPr/>
          <p:nvPr/>
        </p:nvCxnSpPr>
        <p:spPr>
          <a:xfrm flipV="1">
            <a:off x="755009" y="1712207"/>
            <a:ext cx="10268125" cy="5033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5530669" y="2218801"/>
            <a:ext cx="6476320" cy="4415302"/>
          </a:xfrm>
          <a:prstGeom prst="rect">
            <a:avLst/>
          </a:prstGeom>
        </p:spPr>
      </p:pic>
    </p:spTree>
    <p:extLst>
      <p:ext uri="{BB962C8B-B14F-4D97-AF65-F5344CB8AC3E}">
        <p14:creationId xmlns:p14="http://schemas.microsoft.com/office/powerpoint/2010/main" val="3966429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91" y="475235"/>
            <a:ext cx="11107024" cy="1496177"/>
          </a:xfrm>
        </p:spPr>
        <p:txBody>
          <a:bodyPr>
            <a:normAutofit/>
          </a:bodyPr>
          <a:lstStyle/>
          <a:p>
            <a:pPr>
              <a:spcBef>
                <a:spcPts val="1200"/>
              </a:spcBef>
              <a:spcAft>
                <a:spcPts val="600"/>
              </a:spcAft>
            </a:pPr>
            <a:r>
              <a:rPr lang="en-US" altLang="en-US" b="1" dirty="0">
                <a:solidFill>
                  <a:srgbClr val="003399"/>
                </a:solidFill>
                <a:effectLst>
                  <a:outerShdw blurRad="38100" dist="38100" dir="2700000" algn="tl">
                    <a:srgbClr val="000000">
                      <a:alpha val="43137"/>
                    </a:srgbClr>
                  </a:outerShdw>
                </a:effectLst>
              </a:rPr>
              <a:t>NC-GPS works to help the 58 colleges. . .</a:t>
            </a:r>
            <a:endParaRPr lang="en-US" b="1" dirty="0">
              <a:solidFill>
                <a:srgbClr val="0033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4413" y="1971412"/>
            <a:ext cx="9847994" cy="4404222"/>
          </a:xfrm>
        </p:spPr>
        <p:txBody>
          <a:bodyPr>
            <a:normAutofit lnSpcReduction="10000"/>
          </a:bodyPr>
          <a:lstStyle/>
          <a:p>
            <a:pPr>
              <a:lnSpc>
                <a:spcPct val="110000"/>
              </a:lnSpc>
              <a:spcBef>
                <a:spcPct val="0"/>
              </a:spcBef>
              <a:buFont typeface="Arial" panose="020B0604020202020204" pitchFamily="34" charset="0"/>
              <a:buNone/>
              <a:defRPr/>
            </a:pPr>
            <a:r>
              <a:rPr lang="en-US" altLang="en-US" sz="4000" b="1" dirty="0">
                <a:solidFill>
                  <a:schemeClr val="tx1">
                    <a:lumMod val="85000"/>
                    <a:lumOff val="15000"/>
                  </a:schemeClr>
                </a:solidFill>
              </a:rPr>
              <a:t>  align policies and practices with the NCCCS</a:t>
            </a:r>
            <a:r>
              <a:rPr lang="en-US" altLang="en-US" sz="4000" dirty="0">
                <a:solidFill>
                  <a:schemeClr val="tx1">
                    <a:lumMod val="85000"/>
                    <a:lumOff val="15000"/>
                  </a:schemeClr>
                </a:solidFill>
              </a:rPr>
              <a:t> </a:t>
            </a:r>
            <a:r>
              <a:rPr lang="en-US" altLang="en-US" sz="4000" b="1" dirty="0">
                <a:solidFill>
                  <a:schemeClr val="tx1">
                    <a:lumMod val="85000"/>
                    <a:lumOff val="15000"/>
                  </a:schemeClr>
                </a:solidFill>
              </a:rPr>
              <a:t>mission and our values to ensure</a:t>
            </a:r>
          </a:p>
          <a:p>
            <a:pPr>
              <a:lnSpc>
                <a:spcPct val="100000"/>
              </a:lnSpc>
              <a:spcBef>
                <a:spcPct val="0"/>
              </a:spcBef>
              <a:buFont typeface="Arial" panose="020B0604020202020204" pitchFamily="34" charset="0"/>
              <a:buNone/>
              <a:defRPr/>
            </a:pPr>
            <a:endParaRPr lang="en-US" altLang="en-US" sz="1400" dirty="0">
              <a:solidFill>
                <a:schemeClr val="tx1"/>
              </a:solidFill>
            </a:endParaRPr>
          </a:p>
          <a:p>
            <a:pPr>
              <a:lnSpc>
                <a:spcPct val="100000"/>
              </a:lnSpc>
              <a:spcBef>
                <a:spcPct val="0"/>
              </a:spcBef>
              <a:buFont typeface="Arial" panose="020B0604020202020204" pitchFamily="34" charset="0"/>
              <a:buNone/>
              <a:defRPr/>
            </a:pPr>
            <a:endParaRPr lang="en-US" altLang="en-US" sz="1200" dirty="0">
              <a:solidFill>
                <a:schemeClr val="tx1"/>
              </a:solidFill>
            </a:endParaRPr>
          </a:p>
          <a:p>
            <a:pPr marL="1263650" lvl="1" indent="-571500">
              <a:lnSpc>
                <a:spcPct val="100000"/>
              </a:lnSpc>
              <a:spcBef>
                <a:spcPct val="0"/>
              </a:spcBef>
              <a:spcAft>
                <a:spcPts val="600"/>
              </a:spcAft>
              <a:buClrTx/>
              <a:buFont typeface="Wingdings" panose="05000000000000000000" pitchFamily="2" charset="2"/>
              <a:buChar char="v"/>
              <a:defRPr/>
            </a:pPr>
            <a:r>
              <a:rPr lang="en-US" altLang="en-US" sz="4000" b="1" dirty="0">
                <a:solidFill>
                  <a:schemeClr val="accent2">
                    <a:lumMod val="75000"/>
                  </a:schemeClr>
                </a:solidFill>
              </a:rPr>
              <a:t>access, </a:t>
            </a:r>
          </a:p>
          <a:p>
            <a:pPr marL="1263650" lvl="1" indent="-571500">
              <a:lnSpc>
                <a:spcPct val="100000"/>
              </a:lnSpc>
              <a:spcBef>
                <a:spcPct val="0"/>
              </a:spcBef>
              <a:spcAft>
                <a:spcPts val="600"/>
              </a:spcAft>
              <a:buClrTx/>
              <a:buFont typeface="Wingdings" panose="05000000000000000000" pitchFamily="2" charset="2"/>
              <a:buChar char="v"/>
              <a:defRPr/>
            </a:pPr>
            <a:r>
              <a:rPr lang="en-US" altLang="en-US" sz="4000" b="1" dirty="0">
                <a:solidFill>
                  <a:schemeClr val="accent3">
                    <a:lumMod val="75000"/>
                  </a:schemeClr>
                </a:solidFill>
              </a:rPr>
              <a:t>equity, </a:t>
            </a:r>
          </a:p>
          <a:p>
            <a:pPr marL="1263650" lvl="1" indent="-571500">
              <a:lnSpc>
                <a:spcPct val="100000"/>
              </a:lnSpc>
              <a:spcBef>
                <a:spcPct val="0"/>
              </a:spcBef>
              <a:spcAft>
                <a:spcPts val="600"/>
              </a:spcAft>
              <a:buClrTx/>
              <a:buFont typeface="Wingdings" panose="05000000000000000000" pitchFamily="2" charset="2"/>
              <a:buChar char="v"/>
              <a:defRPr/>
            </a:pPr>
            <a:r>
              <a:rPr lang="en-US" altLang="en-US" sz="4000" b="1" dirty="0">
                <a:solidFill>
                  <a:schemeClr val="accent1">
                    <a:lumMod val="75000"/>
                  </a:schemeClr>
                </a:solidFill>
              </a:rPr>
              <a:t>significant learning, &amp;</a:t>
            </a:r>
          </a:p>
          <a:p>
            <a:pPr marL="1263650" lvl="1" indent="-571500">
              <a:lnSpc>
                <a:spcPct val="100000"/>
              </a:lnSpc>
              <a:spcBef>
                <a:spcPct val="0"/>
              </a:spcBef>
              <a:spcAft>
                <a:spcPts val="600"/>
              </a:spcAft>
              <a:buClrTx/>
              <a:buFont typeface="Wingdings" panose="05000000000000000000" pitchFamily="2" charset="2"/>
              <a:buChar char="v"/>
              <a:defRPr/>
            </a:pPr>
            <a:r>
              <a:rPr lang="en-US" altLang="en-US" sz="4000" b="1" dirty="0">
                <a:solidFill>
                  <a:schemeClr val="accent6"/>
                </a:solidFill>
              </a:rPr>
              <a:t>completion of credentials. </a:t>
            </a:r>
          </a:p>
          <a:p>
            <a:pPr marL="45720" indent="0">
              <a:buNone/>
            </a:pPr>
            <a:endParaRPr lang="en-US" sz="3600" dirty="0"/>
          </a:p>
        </p:txBody>
      </p:sp>
      <p:pic>
        <p:nvPicPr>
          <p:cNvPr id="6" name="Picture 5"/>
          <p:cNvPicPr>
            <a:picLocks noChangeAspect="1"/>
          </p:cNvPicPr>
          <p:nvPr/>
        </p:nvPicPr>
        <p:blipFill>
          <a:blip r:embed="rId2">
            <a:duotone>
              <a:prstClr val="black"/>
              <a:schemeClr val="accent6">
                <a:tint val="45000"/>
                <a:satMod val="400000"/>
              </a:schemeClr>
            </a:duotone>
          </a:blip>
          <a:stretch>
            <a:fillRect/>
          </a:stretch>
        </p:blipFill>
        <p:spPr>
          <a:xfrm rot="984466">
            <a:off x="8472881" y="2483140"/>
            <a:ext cx="3308058" cy="4023101"/>
          </a:xfrm>
          <a:prstGeom prst="rect">
            <a:avLst/>
          </a:prstGeom>
        </p:spPr>
      </p:pic>
      <p:sp>
        <p:nvSpPr>
          <p:cNvPr id="4" name="Slide Number Placeholder 3">
            <a:extLst>
              <a:ext uri="{FF2B5EF4-FFF2-40B4-BE49-F238E27FC236}">
                <a16:creationId xmlns:a16="http://schemas.microsoft.com/office/drawing/2014/main" id="{313ABC5B-8CAA-47A1-BF92-0C713FA42321}"/>
              </a:ext>
            </a:extLst>
          </p:cNvPr>
          <p:cNvSpPr>
            <a:spLocks noGrp="1"/>
          </p:cNvSpPr>
          <p:nvPr>
            <p:ph type="sldNum" sz="quarter" idx="12"/>
          </p:nvPr>
        </p:nvSpPr>
        <p:spPr/>
        <p:txBody>
          <a:bodyPr/>
          <a:lstStyle/>
          <a:p>
            <a:fld id="{4FAB73BC-B049-4115-A692-8D63A059BFB8}" type="slidenum">
              <a:rPr lang="en-US" smtClean="0"/>
              <a:t>52</a:t>
            </a:fld>
            <a:endParaRPr lang="en-US" dirty="0"/>
          </a:p>
        </p:txBody>
      </p:sp>
    </p:spTree>
    <p:extLst>
      <p:ext uri="{BB962C8B-B14F-4D97-AF65-F5344CB8AC3E}">
        <p14:creationId xmlns:p14="http://schemas.microsoft.com/office/powerpoint/2010/main" val="1611038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C2A-2384-462B-B660-7952CF673027}"/>
              </a:ext>
            </a:extLst>
          </p:cNvPr>
          <p:cNvSpPr>
            <a:spLocks noGrp="1"/>
          </p:cNvSpPr>
          <p:nvPr>
            <p:ph type="title"/>
          </p:nvPr>
        </p:nvSpPr>
        <p:spPr>
          <a:xfrm>
            <a:off x="444617" y="609600"/>
            <a:ext cx="11090245" cy="1356360"/>
          </a:xfrm>
        </p:spPr>
        <p:txBody>
          <a:bodyPr/>
          <a:lstStyle/>
          <a:p>
            <a:pPr algn="ctr"/>
            <a:r>
              <a:rPr lang="en-US" b="1" dirty="0">
                <a:solidFill>
                  <a:srgbClr val="002060"/>
                </a:solidFill>
                <a:effectLst>
                  <a:outerShdw blurRad="38100" dist="38100" dir="2700000" algn="tl">
                    <a:srgbClr val="000000">
                      <a:alpha val="43137"/>
                    </a:srgbClr>
                  </a:outerShdw>
                </a:effectLst>
              </a:rPr>
              <a:t>Write and rip: Our students’ lives &amp; responsibilities at home &amp; at college</a:t>
            </a:r>
          </a:p>
        </p:txBody>
      </p:sp>
      <p:pic>
        <p:nvPicPr>
          <p:cNvPr id="3" name="Picture 2">
            <a:extLst>
              <a:ext uri="{FF2B5EF4-FFF2-40B4-BE49-F238E27FC236}">
                <a16:creationId xmlns:a16="http://schemas.microsoft.com/office/drawing/2014/main" id="{463E5F6A-122A-4185-8C9E-38C193AB8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482" y="2751950"/>
            <a:ext cx="3605560" cy="2755842"/>
          </a:xfrm>
          <a:prstGeom prst="rect">
            <a:avLst/>
          </a:prstGeom>
        </p:spPr>
      </p:pic>
      <p:sp>
        <p:nvSpPr>
          <p:cNvPr id="4" name="Rectangle 3">
            <a:extLst>
              <a:ext uri="{FF2B5EF4-FFF2-40B4-BE49-F238E27FC236}">
                <a16:creationId xmlns:a16="http://schemas.microsoft.com/office/drawing/2014/main" id="{83EA111C-ED38-4A5C-A443-D3BDE9937EE6}"/>
              </a:ext>
            </a:extLst>
          </p:cNvPr>
          <p:cNvSpPr/>
          <p:nvPr/>
        </p:nvSpPr>
        <p:spPr>
          <a:xfrm>
            <a:off x="682304" y="2414889"/>
            <a:ext cx="6431559" cy="3631763"/>
          </a:xfrm>
          <a:prstGeom prst="rect">
            <a:avLst/>
          </a:prstGeom>
        </p:spPr>
        <p:txBody>
          <a:bodyPr wrap="square">
            <a:spAutoFit/>
          </a:bodyPr>
          <a:lstStyle/>
          <a:p>
            <a:pPr algn="ctr">
              <a:spcBef>
                <a:spcPts val="600"/>
              </a:spcBef>
              <a:spcAft>
                <a:spcPts val="600"/>
              </a:spcAft>
            </a:pPr>
            <a:r>
              <a:rPr lang="en-US" altLang="en-US" sz="4000" b="1" dirty="0"/>
              <a:t>Using your sticky notes, </a:t>
            </a:r>
          </a:p>
          <a:p>
            <a:pPr algn="ctr">
              <a:spcBef>
                <a:spcPts val="600"/>
              </a:spcBef>
              <a:spcAft>
                <a:spcPts val="600"/>
              </a:spcAft>
            </a:pPr>
            <a:r>
              <a:rPr lang="en-US" altLang="en-US" sz="4000" b="1" dirty="0">
                <a:solidFill>
                  <a:srgbClr val="7030A0"/>
                </a:solidFill>
              </a:rPr>
              <a:t>--with ONE item per page-- </a:t>
            </a:r>
          </a:p>
          <a:p>
            <a:pPr algn="ctr">
              <a:spcBef>
                <a:spcPts val="600"/>
              </a:spcBef>
              <a:spcAft>
                <a:spcPts val="600"/>
              </a:spcAft>
            </a:pPr>
            <a:r>
              <a:rPr lang="en-US" sz="4000" b="1" dirty="0"/>
              <a:t>describe the lives and experiences of our</a:t>
            </a:r>
          </a:p>
          <a:p>
            <a:pPr algn="ctr">
              <a:spcBef>
                <a:spcPts val="600"/>
              </a:spcBef>
              <a:spcAft>
                <a:spcPts val="600"/>
              </a:spcAft>
            </a:pPr>
            <a:r>
              <a:rPr lang="en-US" sz="4000" b="1" dirty="0"/>
              <a:t>students today.</a:t>
            </a:r>
            <a:endParaRPr lang="en-US" sz="4000" dirty="0"/>
          </a:p>
        </p:txBody>
      </p:sp>
    </p:spTree>
    <p:extLst>
      <p:ext uri="{BB962C8B-B14F-4D97-AF65-F5344CB8AC3E}">
        <p14:creationId xmlns:p14="http://schemas.microsoft.com/office/powerpoint/2010/main" val="2583236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1F425F02-946D-43CF-A2CF-D76AAF01B29C}"/>
              </a:ext>
            </a:extLst>
          </p:cNvPr>
          <p:cNvSpPr txBox="1">
            <a:spLocks noChangeArrowheads="1"/>
          </p:cNvSpPr>
          <p:nvPr/>
        </p:nvSpPr>
        <p:spPr bwMode="auto">
          <a:xfrm>
            <a:off x="5579691" y="2499917"/>
            <a:ext cx="6264166"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spcAft>
                <a:spcPts val="1200"/>
              </a:spcAft>
            </a:pPr>
            <a:r>
              <a:rPr lang="en-US" altLang="en-US" sz="4000" b="1" dirty="0">
                <a:latin typeface="+mn-lt"/>
              </a:rPr>
              <a:t>An educator’s role is to guide discovery and to be one with the students in a community of seekers.</a:t>
            </a:r>
          </a:p>
          <a:p>
            <a:pPr algn="r">
              <a:spcBef>
                <a:spcPct val="50000"/>
              </a:spcBef>
            </a:pPr>
            <a:r>
              <a:rPr lang="en-US" altLang="en-US" sz="4000" b="1" dirty="0">
                <a:latin typeface="+mn-lt"/>
              </a:rPr>
              <a:t>Paolo </a:t>
            </a:r>
            <a:r>
              <a:rPr lang="en-US" altLang="en-US" sz="4000" b="1" dirty="0" err="1">
                <a:latin typeface="+mn-lt"/>
              </a:rPr>
              <a:t>Friere</a:t>
            </a:r>
            <a:endParaRPr lang="en-US" altLang="en-US" sz="4000" b="1" dirty="0">
              <a:latin typeface="+mn-lt"/>
            </a:endParaRPr>
          </a:p>
        </p:txBody>
      </p:sp>
      <p:pic>
        <p:nvPicPr>
          <p:cNvPr id="7" name="Picture 6">
            <a:extLst>
              <a:ext uri="{FF2B5EF4-FFF2-40B4-BE49-F238E27FC236}">
                <a16:creationId xmlns:a16="http://schemas.microsoft.com/office/drawing/2014/main" id="{3C269AD5-A462-424C-9B9E-5B27FC9B3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18" y="964732"/>
            <a:ext cx="4628700" cy="3070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049402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253508-0665-4930-8284-1C691DCE7F42}"/>
              </a:ext>
            </a:extLst>
          </p:cNvPr>
          <p:cNvSpPr>
            <a:spLocks noGrp="1"/>
          </p:cNvSpPr>
          <p:nvPr>
            <p:ph type="sldNum" sz="quarter" idx="12"/>
          </p:nvPr>
        </p:nvSpPr>
        <p:spPr/>
        <p:txBody>
          <a:bodyPr/>
          <a:lstStyle/>
          <a:p>
            <a:fld id="{62522D88-20B4-4714-BE13-1C91B21ADBF5}" type="slidenum">
              <a:rPr lang="en-US" smtClean="0"/>
              <a:t>55</a:t>
            </a:fld>
            <a:endParaRPr lang="en-US"/>
          </a:p>
        </p:txBody>
      </p:sp>
      <p:pic>
        <p:nvPicPr>
          <p:cNvPr id="3" name="Picture 2">
            <a:extLst>
              <a:ext uri="{FF2B5EF4-FFF2-40B4-BE49-F238E27FC236}">
                <a16:creationId xmlns:a16="http://schemas.microsoft.com/office/drawing/2014/main" id="{944264A6-6E01-446D-A89E-7E5B272A6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4761" y="2547942"/>
            <a:ext cx="5337675" cy="2316645"/>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2E0F66A-277D-4F01-B741-C6A23FB73FF8}"/>
              </a:ext>
            </a:extLst>
          </p:cNvPr>
          <p:cNvSpPr/>
          <p:nvPr/>
        </p:nvSpPr>
        <p:spPr>
          <a:xfrm>
            <a:off x="719181" y="1029641"/>
            <a:ext cx="6605078" cy="769441"/>
          </a:xfrm>
          <a:prstGeom prst="rect">
            <a:avLst/>
          </a:prstGeom>
        </p:spPr>
        <p:txBody>
          <a:bodyPr wrap="none">
            <a:spAutoFit/>
          </a:bodyPr>
          <a:lstStyle/>
          <a:p>
            <a:r>
              <a:rPr lang="en-US" sz="4400" b="1" dirty="0">
                <a:solidFill>
                  <a:srgbClr val="C00000"/>
                </a:solidFill>
                <a:effectLst>
                  <a:outerShdw blurRad="38100" dist="38100" dir="2700000" algn="tl">
                    <a:srgbClr val="000000">
                      <a:alpha val="43137"/>
                    </a:srgbClr>
                  </a:outerShdw>
                </a:effectLst>
              </a:rPr>
              <a:t>Leading Change in the NIC</a:t>
            </a:r>
            <a:endParaRPr lang="en-US" sz="4400" dirty="0"/>
          </a:p>
        </p:txBody>
      </p:sp>
    </p:spTree>
    <p:extLst>
      <p:ext uri="{BB962C8B-B14F-4D97-AF65-F5344CB8AC3E}">
        <p14:creationId xmlns:p14="http://schemas.microsoft.com/office/powerpoint/2010/main" val="2912745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18E967-396D-42E5-8AE6-E164006B9183}"/>
              </a:ext>
            </a:extLst>
          </p:cNvPr>
          <p:cNvSpPr>
            <a:spLocks noGrp="1" noChangeArrowheads="1"/>
          </p:cNvSpPr>
          <p:nvPr>
            <p:ph type="ctrTitle" idx="4294967295"/>
          </p:nvPr>
        </p:nvSpPr>
        <p:spPr>
          <a:xfrm>
            <a:off x="291662" y="304800"/>
            <a:ext cx="11682248" cy="2286000"/>
          </a:xfrm>
          <a:noFill/>
        </p:spPr>
        <p:txBody>
          <a:bodyPr vert="horz" lIns="92075" tIns="46038" rIns="92075" bIns="46038" rtlCol="0" anchor="ctr">
            <a:normAutofit/>
          </a:bodyPr>
          <a:lstStyle/>
          <a:p>
            <a:pPr algn="ctr" eaLnBrk="1" hangingPunct="1"/>
            <a:r>
              <a:rPr lang="en-US" altLang="en-US" b="1" dirty="0">
                <a:solidFill>
                  <a:srgbClr val="C00000"/>
                </a:solidFill>
                <a:effectLst>
                  <a:outerShdw blurRad="38100" dist="38100" dir="2700000" algn="tl">
                    <a:srgbClr val="000000">
                      <a:alpha val="43137"/>
                    </a:srgbClr>
                  </a:outerShdw>
                </a:effectLst>
              </a:rPr>
              <a:t>Learning Effectively in Teams</a:t>
            </a:r>
          </a:p>
        </p:txBody>
      </p:sp>
      <p:pic>
        <p:nvPicPr>
          <p:cNvPr id="3" name="Picture 2">
            <a:extLst>
              <a:ext uri="{FF2B5EF4-FFF2-40B4-BE49-F238E27FC236}">
                <a16:creationId xmlns:a16="http://schemas.microsoft.com/office/drawing/2014/main" id="{0913AFA6-EDDF-4E14-BB83-50C0AEF0D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933" y="2323750"/>
            <a:ext cx="5292526" cy="348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512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a:extLst>
              <a:ext uri="{FF2B5EF4-FFF2-40B4-BE49-F238E27FC236}">
                <a16:creationId xmlns:a16="http://schemas.microsoft.com/office/drawing/2014/main" id="{FC30B38A-02A7-4784-BAC6-33C6ADC8F19A}"/>
              </a:ext>
            </a:extLst>
          </p:cNvPr>
          <p:cNvSpPr>
            <a:spLocks noGrp="1" noChangeArrowheads="1"/>
          </p:cNvSpPr>
          <p:nvPr>
            <p:ph type="title"/>
          </p:nvPr>
        </p:nvSpPr>
        <p:spPr>
          <a:xfrm>
            <a:off x="513826" y="341153"/>
            <a:ext cx="9875520" cy="1356360"/>
          </a:xfrm>
        </p:spPr>
        <p:txBody>
          <a:bodyPr/>
          <a:lstStyle/>
          <a:p>
            <a:pPr eaLnBrk="1" hangingPunct="1"/>
            <a:r>
              <a:rPr lang="en-US" altLang="en-US" b="1" dirty="0">
                <a:solidFill>
                  <a:srgbClr val="C00000"/>
                </a:solidFill>
                <a:effectLst>
                  <a:outerShdw blurRad="38100" dist="38100" dir="2700000" algn="tl">
                    <a:srgbClr val="000000">
                      <a:alpha val="43137"/>
                    </a:srgbClr>
                  </a:outerShdw>
                </a:effectLst>
              </a:rPr>
              <a:t>Basic Elements of Cooperative Learning</a:t>
            </a:r>
          </a:p>
        </p:txBody>
      </p:sp>
      <p:sp>
        <p:nvSpPr>
          <p:cNvPr id="4" name="Rectangle 3">
            <a:extLst>
              <a:ext uri="{FF2B5EF4-FFF2-40B4-BE49-F238E27FC236}">
                <a16:creationId xmlns:a16="http://schemas.microsoft.com/office/drawing/2014/main" id="{552C1B8C-781D-44CF-B04A-16114CD47810}"/>
              </a:ext>
            </a:extLst>
          </p:cNvPr>
          <p:cNvSpPr/>
          <p:nvPr/>
        </p:nvSpPr>
        <p:spPr>
          <a:xfrm>
            <a:off x="631273" y="1416019"/>
            <a:ext cx="8588229" cy="5324535"/>
          </a:xfrm>
          <a:prstGeom prst="rect">
            <a:avLst/>
          </a:prstGeom>
        </p:spPr>
        <p:txBody>
          <a:bodyPr wrap="square">
            <a:spAutoFit/>
          </a:bodyPr>
          <a:lstStyle/>
          <a:p>
            <a:pPr marL="742950" indent="-742950">
              <a:lnSpc>
                <a:spcPct val="150000"/>
              </a:lnSpc>
              <a:buClr>
                <a:srgbClr val="002060"/>
              </a:buClr>
              <a:buFont typeface="+mj-lt"/>
              <a:buAutoNum type="arabicPeriod"/>
            </a:pPr>
            <a:r>
              <a:rPr lang="en-US" altLang="en-US" sz="4000" b="1" dirty="0">
                <a:solidFill>
                  <a:srgbClr val="002060"/>
                </a:solidFill>
              </a:rPr>
              <a:t>Positive interdependence</a:t>
            </a:r>
          </a:p>
          <a:p>
            <a:pPr marL="742950" indent="-742950">
              <a:lnSpc>
                <a:spcPct val="150000"/>
              </a:lnSpc>
              <a:buClr>
                <a:srgbClr val="002060"/>
              </a:buClr>
              <a:buFont typeface="+mj-lt"/>
              <a:buAutoNum type="arabicPeriod"/>
            </a:pPr>
            <a:r>
              <a:rPr lang="en-US" altLang="en-US" sz="4000" b="1" dirty="0">
                <a:solidFill>
                  <a:srgbClr val="002060"/>
                </a:solidFill>
              </a:rPr>
              <a:t>Face-to-face interaction</a:t>
            </a:r>
          </a:p>
          <a:p>
            <a:pPr marL="742950" indent="-742950">
              <a:lnSpc>
                <a:spcPct val="150000"/>
              </a:lnSpc>
              <a:buClr>
                <a:srgbClr val="002060"/>
              </a:buClr>
              <a:buFont typeface="+mj-lt"/>
              <a:buAutoNum type="arabicPeriod"/>
            </a:pPr>
            <a:r>
              <a:rPr lang="en-US" altLang="en-US" sz="4000" b="1" dirty="0">
                <a:solidFill>
                  <a:srgbClr val="002060"/>
                </a:solidFill>
              </a:rPr>
              <a:t>Individual accountability</a:t>
            </a:r>
          </a:p>
          <a:p>
            <a:pPr marL="742950" indent="-742950">
              <a:lnSpc>
                <a:spcPct val="150000"/>
              </a:lnSpc>
              <a:buClr>
                <a:srgbClr val="002060"/>
              </a:buClr>
              <a:buFont typeface="+mj-lt"/>
              <a:buAutoNum type="arabicPeriod"/>
            </a:pPr>
            <a:r>
              <a:rPr lang="en-US" altLang="en-US" sz="4000" b="1" dirty="0">
                <a:solidFill>
                  <a:srgbClr val="002060"/>
                </a:solidFill>
              </a:rPr>
              <a:t>Interpersonal skills</a:t>
            </a:r>
          </a:p>
          <a:p>
            <a:pPr marL="742950" indent="-742950">
              <a:lnSpc>
                <a:spcPct val="150000"/>
              </a:lnSpc>
              <a:buClr>
                <a:srgbClr val="002060"/>
              </a:buClr>
              <a:buFont typeface="+mj-lt"/>
              <a:buAutoNum type="arabicPeriod"/>
            </a:pPr>
            <a:r>
              <a:rPr lang="en-US" altLang="en-US" sz="4000" b="1" dirty="0">
                <a:solidFill>
                  <a:srgbClr val="002060"/>
                </a:solidFill>
              </a:rPr>
              <a:t>Group processing</a:t>
            </a:r>
          </a:p>
          <a:p>
            <a:pPr marL="742950" indent="-742950">
              <a:buClr>
                <a:srgbClr val="002060"/>
              </a:buClr>
              <a:buFont typeface="+mj-lt"/>
              <a:buAutoNum type="arabicPeriod"/>
            </a:pPr>
            <a:endParaRPr lang="en-US" altLang="en-US" sz="4000" b="1" dirty="0">
              <a:solidFill>
                <a:srgbClr val="002060"/>
              </a:solidFill>
            </a:endParaRPr>
          </a:p>
        </p:txBody>
      </p:sp>
      <p:pic>
        <p:nvPicPr>
          <p:cNvPr id="2" name="Picture 1">
            <a:extLst>
              <a:ext uri="{FF2B5EF4-FFF2-40B4-BE49-F238E27FC236}">
                <a16:creationId xmlns:a16="http://schemas.microsoft.com/office/drawing/2014/main" id="{B6AFCA03-3CA7-473E-96C8-2C1C69113074}"/>
              </a:ext>
            </a:extLst>
          </p:cNvPr>
          <p:cNvPicPr>
            <a:picLocks noChangeAspect="1"/>
          </p:cNvPicPr>
          <p:nvPr/>
        </p:nvPicPr>
        <p:blipFill>
          <a:blip r:embed="rId3"/>
          <a:stretch>
            <a:fillRect/>
          </a:stretch>
        </p:blipFill>
        <p:spPr>
          <a:xfrm>
            <a:off x="7088870" y="2772379"/>
            <a:ext cx="4496158" cy="2779942"/>
          </a:xfrm>
          <a:prstGeom prst="rect">
            <a:avLst/>
          </a:prstGeom>
        </p:spPr>
      </p:pic>
    </p:spTree>
    <p:extLst>
      <p:ext uri="{BB962C8B-B14F-4D97-AF65-F5344CB8AC3E}">
        <p14:creationId xmlns:p14="http://schemas.microsoft.com/office/powerpoint/2010/main" val="1732775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descr="Parchment">
            <a:extLst>
              <a:ext uri="{FF2B5EF4-FFF2-40B4-BE49-F238E27FC236}">
                <a16:creationId xmlns:a16="http://schemas.microsoft.com/office/drawing/2014/main" id="{E770C284-8622-4D63-9363-F856B709FA3E}"/>
              </a:ext>
            </a:extLst>
          </p:cNvPr>
          <p:cNvSpPr txBox="1">
            <a:spLocks noChangeArrowheads="1"/>
          </p:cNvSpPr>
          <p:nvPr/>
        </p:nvSpPr>
        <p:spPr bwMode="auto">
          <a:xfrm>
            <a:off x="409662" y="641489"/>
            <a:ext cx="9648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kumimoji="1" lang="en-US" altLang="en-US" sz="4000" b="1" dirty="0">
                <a:solidFill>
                  <a:srgbClr val="C00000"/>
                </a:solidFill>
                <a:effectLst>
                  <a:outerShdw blurRad="38100" dist="38100" dir="2700000" algn="tl">
                    <a:srgbClr val="000000">
                      <a:alpha val="43137"/>
                    </a:srgbClr>
                  </a:outerShdw>
                </a:effectLst>
                <a:latin typeface="+mn-lt"/>
              </a:rPr>
              <a:t>Characteristics of Cooperative Learning</a:t>
            </a:r>
          </a:p>
        </p:txBody>
      </p:sp>
      <p:sp>
        <p:nvSpPr>
          <p:cNvPr id="9219" name="Text Box 3" descr="Parchment">
            <a:extLst>
              <a:ext uri="{FF2B5EF4-FFF2-40B4-BE49-F238E27FC236}">
                <a16:creationId xmlns:a16="http://schemas.microsoft.com/office/drawing/2014/main" id="{8584CA00-8733-4DC6-9157-8AFC0B7A0DA3}"/>
              </a:ext>
            </a:extLst>
          </p:cNvPr>
          <p:cNvSpPr txBox="1">
            <a:spLocks noChangeArrowheads="1"/>
          </p:cNvSpPr>
          <p:nvPr/>
        </p:nvSpPr>
        <p:spPr bwMode="auto">
          <a:xfrm>
            <a:off x="2057400" y="2438400"/>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endParaRPr kumimoji="1" lang="en-US" altLang="en-US" sz="3600">
              <a:latin typeface="Times New Roman" panose="02020603050405020304" pitchFamily="18" charset="0"/>
            </a:endParaRPr>
          </a:p>
        </p:txBody>
      </p:sp>
      <p:sp>
        <p:nvSpPr>
          <p:cNvPr id="9220" name="Text Box 4" descr="Parchment">
            <a:extLst>
              <a:ext uri="{FF2B5EF4-FFF2-40B4-BE49-F238E27FC236}">
                <a16:creationId xmlns:a16="http://schemas.microsoft.com/office/drawing/2014/main" id="{4B4C832B-DC3F-436B-9194-2A683C3A57D3}"/>
              </a:ext>
            </a:extLst>
          </p:cNvPr>
          <p:cNvSpPr txBox="1">
            <a:spLocks noChangeArrowheads="1"/>
          </p:cNvSpPr>
          <p:nvPr/>
        </p:nvSpPr>
        <p:spPr bwMode="auto">
          <a:xfrm>
            <a:off x="612396" y="1963024"/>
            <a:ext cx="66426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buFontTx/>
              <a:buAutoNum type="arabicPeriod"/>
            </a:pPr>
            <a:r>
              <a:rPr kumimoji="1" lang="en-US" altLang="en-US" sz="3600" b="1" dirty="0">
                <a:solidFill>
                  <a:srgbClr val="002060"/>
                </a:solidFill>
                <a:latin typeface="+mn-lt"/>
                <a:sym typeface="Wingdings 3" panose="05040102010807070707" pitchFamily="18" charset="2"/>
              </a:rPr>
              <a:t>All members active participants in process</a:t>
            </a:r>
          </a:p>
          <a:p>
            <a:pPr algn="l">
              <a:spcBef>
                <a:spcPct val="50000"/>
              </a:spcBef>
              <a:buFontTx/>
              <a:buAutoNum type="arabicPeriod"/>
            </a:pPr>
            <a:r>
              <a:rPr kumimoji="1" lang="en-US" altLang="en-US" sz="3600" b="1" dirty="0">
                <a:solidFill>
                  <a:srgbClr val="002060"/>
                </a:solidFill>
                <a:latin typeface="+mn-lt"/>
                <a:sym typeface="Wingdings 3" panose="05040102010807070707" pitchFamily="18" charset="2"/>
              </a:rPr>
              <a:t>Creates a sense of community</a:t>
            </a:r>
          </a:p>
          <a:p>
            <a:pPr algn="l">
              <a:spcBef>
                <a:spcPct val="50000"/>
              </a:spcBef>
              <a:buFontTx/>
              <a:buAutoNum type="arabicPeriod"/>
            </a:pPr>
            <a:r>
              <a:rPr kumimoji="1" lang="en-US" altLang="en-US" sz="3600" b="1" dirty="0">
                <a:solidFill>
                  <a:srgbClr val="002060"/>
                </a:solidFill>
                <a:latin typeface="+mn-lt"/>
                <a:sym typeface="Wingdings 3" panose="05040102010807070707" pitchFamily="18" charset="2"/>
              </a:rPr>
              <a:t>Creates greater outcomes for all participants</a:t>
            </a:r>
          </a:p>
        </p:txBody>
      </p:sp>
      <p:pic>
        <p:nvPicPr>
          <p:cNvPr id="2" name="Picture 1">
            <a:extLst>
              <a:ext uri="{FF2B5EF4-FFF2-40B4-BE49-F238E27FC236}">
                <a16:creationId xmlns:a16="http://schemas.microsoft.com/office/drawing/2014/main" id="{5DBA65F5-0E27-4B30-9163-A97A8ADAB7E3}"/>
              </a:ext>
            </a:extLst>
          </p:cNvPr>
          <p:cNvPicPr>
            <a:picLocks noChangeAspect="1"/>
          </p:cNvPicPr>
          <p:nvPr/>
        </p:nvPicPr>
        <p:blipFill>
          <a:blip r:embed="rId3"/>
          <a:stretch>
            <a:fillRect/>
          </a:stretch>
        </p:blipFill>
        <p:spPr>
          <a:xfrm>
            <a:off x="7439636" y="2085556"/>
            <a:ext cx="4228340" cy="3171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994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descr="Parchment">
            <a:extLst>
              <a:ext uri="{FF2B5EF4-FFF2-40B4-BE49-F238E27FC236}">
                <a16:creationId xmlns:a16="http://schemas.microsoft.com/office/drawing/2014/main" id="{65C6C0C5-0DC4-491B-9708-CD4CFCF9B486}"/>
              </a:ext>
            </a:extLst>
          </p:cNvPr>
          <p:cNvSpPr txBox="1">
            <a:spLocks noChangeArrowheads="1"/>
          </p:cNvSpPr>
          <p:nvPr/>
        </p:nvSpPr>
        <p:spPr bwMode="auto">
          <a:xfrm>
            <a:off x="729842" y="914400"/>
            <a:ext cx="6576969"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buFontTx/>
              <a:buAutoNum type="arabicPeriod" startAt="4"/>
            </a:pPr>
            <a:r>
              <a:rPr kumimoji="1" lang="en-US" altLang="en-US" sz="3600" b="1" dirty="0">
                <a:solidFill>
                  <a:srgbClr val="002060"/>
                </a:solidFill>
                <a:latin typeface="+mn-lt"/>
                <a:sym typeface="Wingdings 3" panose="05040102010807070707" pitchFamily="18" charset="2"/>
              </a:rPr>
              <a:t>Knowledge co-created, not transferred</a:t>
            </a:r>
          </a:p>
          <a:p>
            <a:pPr algn="l">
              <a:spcBef>
                <a:spcPct val="50000"/>
              </a:spcBef>
              <a:buFontTx/>
              <a:buAutoNum type="arabicPeriod" startAt="4"/>
            </a:pPr>
            <a:r>
              <a:rPr kumimoji="1" lang="en-US" altLang="en-US" sz="3600" b="1" dirty="0">
                <a:solidFill>
                  <a:srgbClr val="002060"/>
                </a:solidFill>
                <a:latin typeface="+mn-lt"/>
                <a:sym typeface="Wingdings 3" panose="05040102010807070707" pitchFamily="18" charset="2"/>
              </a:rPr>
              <a:t>Locates knowledge in the community rather than in the individual</a:t>
            </a:r>
          </a:p>
          <a:p>
            <a:pPr algn="l">
              <a:spcBef>
                <a:spcPct val="50000"/>
              </a:spcBef>
              <a:buFontTx/>
              <a:buAutoNum type="arabicPeriod" startAt="4"/>
            </a:pPr>
            <a:r>
              <a:rPr kumimoji="1" lang="en-US" altLang="en-US" sz="3600" b="1" dirty="0">
                <a:solidFill>
                  <a:srgbClr val="002060"/>
                </a:solidFill>
                <a:latin typeface="+mn-lt"/>
                <a:sym typeface="Wingdings 3" panose="05040102010807070707" pitchFamily="18" charset="2"/>
              </a:rPr>
              <a:t>Makes working and learning research-related activities</a:t>
            </a:r>
          </a:p>
          <a:p>
            <a:pPr algn="l">
              <a:spcBef>
                <a:spcPct val="50000"/>
              </a:spcBef>
            </a:pPr>
            <a:endParaRPr kumimoji="1" lang="en-US" altLang="en-US" sz="3600" b="1" dirty="0">
              <a:solidFill>
                <a:srgbClr val="002060"/>
              </a:solidFill>
              <a:latin typeface="+mn-lt"/>
              <a:sym typeface="Wingdings 3" panose="05040102010807070707" pitchFamily="18" charset="2"/>
            </a:endParaRPr>
          </a:p>
          <a:p>
            <a:pPr algn="l">
              <a:spcBef>
                <a:spcPct val="50000"/>
              </a:spcBef>
            </a:pPr>
            <a:endParaRPr kumimoji="1" lang="en-US" altLang="en-US" sz="3600" b="1" dirty="0">
              <a:solidFill>
                <a:srgbClr val="002060"/>
              </a:solidFill>
              <a:latin typeface="+mn-lt"/>
              <a:sym typeface="Wingdings 3" panose="05040102010807070707" pitchFamily="18" charset="2"/>
            </a:endParaRPr>
          </a:p>
        </p:txBody>
      </p:sp>
      <p:pic>
        <p:nvPicPr>
          <p:cNvPr id="2" name="Picture 1">
            <a:extLst>
              <a:ext uri="{FF2B5EF4-FFF2-40B4-BE49-F238E27FC236}">
                <a16:creationId xmlns:a16="http://schemas.microsoft.com/office/drawing/2014/main" id="{F5460FC6-D4F8-4E14-9288-8F12E0EA981C}"/>
              </a:ext>
            </a:extLst>
          </p:cNvPr>
          <p:cNvPicPr>
            <a:picLocks noChangeAspect="1"/>
          </p:cNvPicPr>
          <p:nvPr/>
        </p:nvPicPr>
        <p:blipFill>
          <a:blip r:embed="rId3"/>
          <a:stretch>
            <a:fillRect/>
          </a:stretch>
        </p:blipFill>
        <p:spPr>
          <a:xfrm>
            <a:off x="7997896" y="1125566"/>
            <a:ext cx="2924175" cy="437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815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1CCE1-8E4B-4985-9C3D-56A99BBDE064}"/>
              </a:ext>
            </a:extLst>
          </p:cNvPr>
          <p:cNvSpPr>
            <a:spLocks noGrp="1"/>
          </p:cNvSpPr>
          <p:nvPr>
            <p:ph idx="1"/>
          </p:nvPr>
        </p:nvSpPr>
        <p:spPr>
          <a:xfrm>
            <a:off x="360218" y="1854049"/>
            <a:ext cx="11831782" cy="4295082"/>
          </a:xfrm>
        </p:spPr>
        <p:txBody>
          <a:bodyPr>
            <a:normAutofit/>
          </a:bodyPr>
          <a:lstStyle/>
          <a:p>
            <a:pPr marL="0" indent="0">
              <a:buClr>
                <a:schemeClr val="accent6">
                  <a:lumMod val="75000"/>
                </a:schemeClr>
              </a:buClr>
              <a:buNone/>
            </a:pPr>
            <a:endParaRPr lang="en-US" sz="1200" dirty="0">
              <a:solidFill>
                <a:schemeClr val="accent6">
                  <a:lumMod val="75000"/>
                </a:schemeClr>
              </a:solidFill>
            </a:endParaRPr>
          </a:p>
          <a:p>
            <a:pPr marL="514350" indent="-514350">
              <a:buClr>
                <a:schemeClr val="accent6">
                  <a:lumMod val="75000"/>
                </a:schemeClr>
              </a:buClr>
              <a:buFont typeface="+mj-lt"/>
              <a:buAutoNum type="arabicPeriod"/>
            </a:pPr>
            <a:r>
              <a:rPr lang="en-US" sz="2800" dirty="0">
                <a:solidFill>
                  <a:schemeClr val="accent6">
                    <a:lumMod val="75000"/>
                  </a:schemeClr>
                </a:solidFill>
              </a:rPr>
              <a:t>NC GPS project goals, timeline, activities, and outcomes</a:t>
            </a:r>
          </a:p>
          <a:p>
            <a:pPr marL="514350" indent="-514350">
              <a:buClr>
                <a:schemeClr val="accent6">
                  <a:lumMod val="75000"/>
                </a:schemeClr>
              </a:buClr>
              <a:buFont typeface="+mj-lt"/>
              <a:buAutoNum type="arabicPeriod"/>
            </a:pPr>
            <a:r>
              <a:rPr lang="en-US" sz="2800" dirty="0">
                <a:solidFill>
                  <a:schemeClr val="accent6">
                    <a:lumMod val="75000"/>
                  </a:schemeClr>
                </a:solidFill>
              </a:rPr>
              <a:t>Characteristics of NCCC students, colleges, and System (data/SWOT)</a:t>
            </a:r>
          </a:p>
          <a:p>
            <a:pPr marL="514350" indent="-514350">
              <a:buClr>
                <a:schemeClr val="accent6">
                  <a:lumMod val="75000"/>
                </a:schemeClr>
              </a:buClr>
              <a:buFont typeface="+mj-lt"/>
              <a:buAutoNum type="arabicPeriod"/>
            </a:pPr>
            <a:r>
              <a:rPr lang="en-US" sz="2800" dirty="0">
                <a:solidFill>
                  <a:schemeClr val="accent6">
                    <a:lumMod val="75000"/>
                  </a:schemeClr>
                </a:solidFill>
              </a:rPr>
              <a:t>Rationale for change (national, state, college contexts)</a:t>
            </a:r>
          </a:p>
          <a:p>
            <a:pPr marL="514350" indent="-514350">
              <a:buClr>
                <a:schemeClr val="accent6">
                  <a:lumMod val="75000"/>
                </a:schemeClr>
              </a:buClr>
              <a:buFont typeface="+mj-lt"/>
              <a:buAutoNum type="arabicPeriod"/>
            </a:pPr>
            <a:r>
              <a:rPr lang="en-US" sz="2800" dirty="0">
                <a:solidFill>
                  <a:schemeClr val="accent6">
                    <a:lumMod val="75000"/>
                  </a:schemeClr>
                </a:solidFill>
              </a:rPr>
              <a:t>Theories of change: individuals, institutions, systems</a:t>
            </a:r>
          </a:p>
          <a:p>
            <a:pPr marL="514350" indent="-514350">
              <a:buClr>
                <a:schemeClr val="accent6">
                  <a:lumMod val="75000"/>
                </a:schemeClr>
              </a:buClr>
              <a:buFont typeface="+mj-lt"/>
              <a:buAutoNum type="arabicPeriod"/>
            </a:pPr>
            <a:r>
              <a:rPr lang="en-US" sz="2800" dirty="0">
                <a:solidFill>
                  <a:schemeClr val="accent6">
                    <a:lumMod val="75000"/>
                  </a:schemeClr>
                </a:solidFill>
              </a:rPr>
              <a:t>NC Guided Pathways to Success framework and practices </a:t>
            </a:r>
          </a:p>
          <a:p>
            <a:pPr marL="514350" indent="-514350">
              <a:buClr>
                <a:schemeClr val="accent6">
                  <a:lumMod val="75000"/>
                </a:schemeClr>
              </a:buClr>
              <a:buFont typeface="+mj-lt"/>
              <a:buAutoNum type="arabicPeriod"/>
            </a:pPr>
            <a:r>
              <a:rPr lang="en-US" sz="2800" dirty="0">
                <a:solidFill>
                  <a:schemeClr val="accent6">
                    <a:lumMod val="75000"/>
                  </a:schemeClr>
                </a:solidFill>
              </a:rPr>
              <a:t>Benefits of improvement science &amp; communities of practice (COP)</a:t>
            </a:r>
          </a:p>
          <a:p>
            <a:pPr marL="514350" indent="-514350">
              <a:buClr>
                <a:schemeClr val="accent6">
                  <a:lumMod val="75000"/>
                </a:schemeClr>
              </a:buClr>
              <a:buFont typeface="+mj-lt"/>
              <a:buAutoNum type="arabicPeriod"/>
            </a:pPr>
            <a:r>
              <a:rPr lang="en-US" sz="2800" dirty="0">
                <a:solidFill>
                  <a:schemeClr val="accent6">
                    <a:lumMod val="75000"/>
                  </a:schemeClr>
                </a:solidFill>
              </a:rPr>
              <a:t>How to work, learn, and support each other as a team/COP</a:t>
            </a:r>
            <a:endParaRPr lang="en-US" sz="2800" dirty="0"/>
          </a:p>
        </p:txBody>
      </p:sp>
      <p:sp>
        <p:nvSpPr>
          <p:cNvPr id="4" name="Rectangle 3">
            <a:extLst>
              <a:ext uri="{FF2B5EF4-FFF2-40B4-BE49-F238E27FC236}">
                <a16:creationId xmlns:a16="http://schemas.microsoft.com/office/drawing/2014/main" id="{EA2E290B-B887-4DA7-81CF-28E84F316BD9}"/>
              </a:ext>
            </a:extLst>
          </p:cNvPr>
          <p:cNvSpPr/>
          <p:nvPr/>
        </p:nvSpPr>
        <p:spPr>
          <a:xfrm>
            <a:off x="360218" y="561683"/>
            <a:ext cx="10808854" cy="861774"/>
          </a:xfrm>
          <a:prstGeom prst="rect">
            <a:avLst/>
          </a:prstGeom>
        </p:spPr>
        <p:txBody>
          <a:bodyPr wrap="square">
            <a:spAutoFit/>
          </a:bodyPr>
          <a:lstStyle/>
          <a:p>
            <a:r>
              <a:rPr lang="en-US" sz="3200" b="1" dirty="0">
                <a:solidFill>
                  <a:srgbClr val="C00000"/>
                </a:solidFill>
              </a:rPr>
              <a:t>Using the fist to five assessment, rate yourself</a:t>
            </a:r>
          </a:p>
          <a:p>
            <a:endParaRPr lang="en-US" dirty="0"/>
          </a:p>
        </p:txBody>
      </p:sp>
      <p:sp>
        <p:nvSpPr>
          <p:cNvPr id="2" name="Slide Number Placeholder 1">
            <a:extLst>
              <a:ext uri="{FF2B5EF4-FFF2-40B4-BE49-F238E27FC236}">
                <a16:creationId xmlns:a16="http://schemas.microsoft.com/office/drawing/2014/main" id="{167D46B7-7A2C-477F-8E9E-FC3D9FE25726}"/>
              </a:ext>
            </a:extLst>
          </p:cNvPr>
          <p:cNvSpPr>
            <a:spLocks noGrp="1"/>
          </p:cNvSpPr>
          <p:nvPr>
            <p:ph type="sldNum" sz="quarter" idx="12"/>
          </p:nvPr>
        </p:nvSpPr>
        <p:spPr/>
        <p:txBody>
          <a:bodyPr/>
          <a:lstStyle/>
          <a:p>
            <a:fld id="{62522D88-20B4-4714-BE13-1C91B21ADBF5}" type="slidenum">
              <a:rPr lang="en-US" smtClean="0"/>
              <a:t>6</a:t>
            </a:fld>
            <a:endParaRPr lang="en-US"/>
          </a:p>
        </p:txBody>
      </p:sp>
      <p:pic>
        <p:nvPicPr>
          <p:cNvPr id="5" name="Picture 4">
            <a:extLst>
              <a:ext uri="{FF2B5EF4-FFF2-40B4-BE49-F238E27FC236}">
                <a16:creationId xmlns:a16="http://schemas.microsoft.com/office/drawing/2014/main" id="{5218FC19-ABCF-4336-A3B9-921A6D25297E}"/>
              </a:ext>
            </a:extLst>
          </p:cNvPr>
          <p:cNvPicPr>
            <a:picLocks noChangeAspect="1"/>
          </p:cNvPicPr>
          <p:nvPr/>
        </p:nvPicPr>
        <p:blipFill>
          <a:blip r:embed="rId2"/>
          <a:stretch>
            <a:fillRect/>
          </a:stretch>
        </p:blipFill>
        <p:spPr>
          <a:xfrm rot="20208338">
            <a:off x="9270507" y="788904"/>
            <a:ext cx="2115729" cy="1407922"/>
          </a:xfrm>
          <a:prstGeom prst="rect">
            <a:avLst/>
          </a:prstGeom>
        </p:spPr>
      </p:pic>
    </p:spTree>
    <p:extLst>
      <p:ext uri="{BB962C8B-B14F-4D97-AF65-F5344CB8AC3E}">
        <p14:creationId xmlns:p14="http://schemas.microsoft.com/office/powerpoint/2010/main" val="1539341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55008" y="817580"/>
            <a:ext cx="10939151" cy="1148379"/>
          </a:xfrm>
        </p:spPr>
        <p:txBody>
          <a:bodyPr>
            <a:normAutofit fontScale="90000"/>
          </a:bodyPr>
          <a:lstStyle/>
          <a:p>
            <a:pPr>
              <a:defRPr/>
            </a:pPr>
            <a:r>
              <a:rPr lang="en-US" altLang="en-US" sz="4900" b="1" dirty="0">
                <a:solidFill>
                  <a:srgbClr val="002060"/>
                </a:solidFill>
                <a:effectLst>
                  <a:outerShdw blurRad="38100" dist="38100" dir="2700000" algn="tl">
                    <a:srgbClr val="000000">
                      <a:alpha val="43137"/>
                    </a:srgbClr>
                  </a:outerShdw>
                </a:effectLst>
              </a:rPr>
              <a:t>15-minute break</a:t>
            </a:r>
            <a:br>
              <a:rPr lang="en-US" altLang="en-US" b="1" dirty="0"/>
            </a:br>
            <a:endParaRPr lang="en-US" altLang="en-US" b="1" dirty="0">
              <a:solidFill>
                <a:srgbClr val="000099"/>
              </a:solidFill>
              <a:latin typeface="+mn-lt"/>
            </a:endParaRPr>
          </a:p>
        </p:txBody>
      </p:sp>
      <p:sp>
        <p:nvSpPr>
          <p:cNvPr id="2" name="Rectangle 1"/>
          <p:cNvSpPr/>
          <p:nvPr/>
        </p:nvSpPr>
        <p:spPr>
          <a:xfrm>
            <a:off x="1072421" y="2578338"/>
            <a:ext cx="5038819" cy="1015663"/>
          </a:xfrm>
          <a:prstGeom prst="rect">
            <a:avLst/>
          </a:prstGeom>
        </p:spPr>
        <p:txBody>
          <a:bodyPr wrap="square">
            <a:spAutoFit/>
          </a:bodyPr>
          <a:lstStyle/>
          <a:p>
            <a:pPr>
              <a:defRPr/>
            </a:pPr>
            <a:endParaRPr lang="en-US" altLang="en-US" sz="1600" dirty="0"/>
          </a:p>
          <a:p>
            <a:pPr algn="ctr">
              <a:defRPr/>
            </a:pPr>
            <a:endParaRPr lang="en-US" altLang="en-US" sz="4400" b="1" dirty="0"/>
          </a:p>
        </p:txBody>
      </p:sp>
      <p:cxnSp>
        <p:nvCxnSpPr>
          <p:cNvPr id="6" name="Straight Connector 5"/>
          <p:cNvCxnSpPr/>
          <p:nvPr/>
        </p:nvCxnSpPr>
        <p:spPr>
          <a:xfrm flipV="1">
            <a:off x="755009" y="1728132"/>
            <a:ext cx="10746297" cy="34409"/>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980F33B-B9D0-45FA-B003-034CD36D6E0C}"/>
              </a:ext>
            </a:extLst>
          </p:cNvPr>
          <p:cNvPicPr>
            <a:picLocks noChangeAspect="1"/>
          </p:cNvPicPr>
          <p:nvPr/>
        </p:nvPicPr>
        <p:blipFill>
          <a:blip r:embed="rId3"/>
          <a:stretch>
            <a:fillRect/>
          </a:stretch>
        </p:blipFill>
        <p:spPr>
          <a:xfrm>
            <a:off x="1414224" y="2768431"/>
            <a:ext cx="3267030" cy="2174060"/>
          </a:xfrm>
          <a:prstGeom prst="rect">
            <a:avLst/>
          </a:prstGeom>
        </p:spPr>
      </p:pic>
      <p:pic>
        <p:nvPicPr>
          <p:cNvPr id="8" name="Picture 7">
            <a:extLst>
              <a:ext uri="{FF2B5EF4-FFF2-40B4-BE49-F238E27FC236}">
                <a16:creationId xmlns:a16="http://schemas.microsoft.com/office/drawing/2014/main" id="{AE4A56D7-2720-4300-B646-233E745AB97F}"/>
              </a:ext>
            </a:extLst>
          </p:cNvPr>
          <p:cNvPicPr>
            <a:picLocks noChangeAspect="1"/>
          </p:cNvPicPr>
          <p:nvPr/>
        </p:nvPicPr>
        <p:blipFill>
          <a:blip r:embed="rId4"/>
          <a:stretch>
            <a:fillRect/>
          </a:stretch>
        </p:blipFill>
        <p:spPr>
          <a:xfrm>
            <a:off x="6717337" y="2249713"/>
            <a:ext cx="3522465" cy="3522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778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026">
            <a:extLst>
              <a:ext uri="{FF2B5EF4-FFF2-40B4-BE49-F238E27FC236}">
                <a16:creationId xmlns:a16="http://schemas.microsoft.com/office/drawing/2014/main" id="{C0BF5EAD-C057-4927-99EF-22105CBB1FEE}"/>
              </a:ext>
            </a:extLst>
          </p:cNvPr>
          <p:cNvSpPr txBox="1">
            <a:spLocks noChangeArrowheads="1"/>
          </p:cNvSpPr>
          <p:nvPr/>
        </p:nvSpPr>
        <p:spPr bwMode="auto">
          <a:xfrm>
            <a:off x="6736359" y="1942918"/>
            <a:ext cx="4495800" cy="3477875"/>
          </a:xfrm>
          <a:prstGeom prst="rect">
            <a:avLst/>
          </a:prstGeom>
          <a:noFill/>
          <a:ln w="9525">
            <a:noFill/>
            <a:miter lim="800000"/>
            <a:headEnd/>
            <a:tailEnd/>
          </a:ln>
        </p:spPr>
        <p:txBody>
          <a:bodyPr>
            <a:spAutoFit/>
          </a:bodyPr>
          <a:lstStyle/>
          <a:p>
            <a:pPr algn="ctr" eaLnBrk="1" hangingPunct="1">
              <a:spcBef>
                <a:spcPct val="50000"/>
              </a:spcBef>
              <a:defRPr/>
            </a:pPr>
            <a:r>
              <a:rPr lang="en-US" sz="4000" kern="600" dirty="0">
                <a:solidFill>
                  <a:srgbClr val="C00000"/>
                </a:solidFill>
              </a:rPr>
              <a:t>Partner </a:t>
            </a:r>
          </a:p>
          <a:p>
            <a:pPr algn="ctr" eaLnBrk="1" hangingPunct="1">
              <a:spcBef>
                <a:spcPct val="50000"/>
              </a:spcBef>
              <a:defRPr/>
            </a:pPr>
            <a:r>
              <a:rPr lang="en-US" sz="4000" kern="600" dirty="0">
                <a:solidFill>
                  <a:srgbClr val="C00000"/>
                </a:solidFill>
              </a:rPr>
              <a:t>Reading</a:t>
            </a:r>
          </a:p>
          <a:p>
            <a:pPr algn="ctr" eaLnBrk="1" hangingPunct="1">
              <a:spcBef>
                <a:spcPct val="50000"/>
              </a:spcBef>
              <a:defRPr/>
            </a:pPr>
            <a:r>
              <a:rPr lang="en-US" sz="4000" kern="600" dirty="0">
                <a:solidFill>
                  <a:srgbClr val="C00000"/>
                </a:solidFill>
              </a:rPr>
              <a:t>Assignment</a:t>
            </a:r>
          </a:p>
          <a:p>
            <a:pPr algn="ctr" eaLnBrk="1" hangingPunct="1">
              <a:spcBef>
                <a:spcPct val="50000"/>
              </a:spcBef>
              <a:defRPr/>
            </a:pPr>
            <a:r>
              <a:rPr lang="en-US" sz="4000" dirty="0">
                <a:solidFill>
                  <a:srgbClr val="CC6600"/>
                </a:solidFill>
              </a:rPr>
              <a:t>[20 minutes]</a:t>
            </a:r>
          </a:p>
        </p:txBody>
      </p:sp>
      <p:sp>
        <p:nvSpPr>
          <p:cNvPr id="13315" name="Text Box 1032">
            <a:extLst>
              <a:ext uri="{FF2B5EF4-FFF2-40B4-BE49-F238E27FC236}">
                <a16:creationId xmlns:a16="http://schemas.microsoft.com/office/drawing/2014/main" id="{DE4D32E0-3DE1-441A-A2AF-0D64864E51D4}"/>
              </a:ext>
            </a:extLst>
          </p:cNvPr>
          <p:cNvSpPr txBox="1">
            <a:spLocks noChangeArrowheads="1"/>
          </p:cNvSpPr>
          <p:nvPr/>
        </p:nvSpPr>
        <p:spPr bwMode="auto">
          <a:xfrm>
            <a:off x="970327" y="622407"/>
            <a:ext cx="708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sz="4000" b="1" dirty="0">
                <a:solidFill>
                  <a:srgbClr val="002060"/>
                </a:solidFill>
                <a:latin typeface="+mn-lt"/>
              </a:rPr>
              <a:t>Formal Group Activity</a:t>
            </a:r>
          </a:p>
        </p:txBody>
      </p:sp>
      <p:pic>
        <p:nvPicPr>
          <p:cNvPr id="7" name="Picture 6">
            <a:extLst>
              <a:ext uri="{FF2B5EF4-FFF2-40B4-BE49-F238E27FC236}">
                <a16:creationId xmlns:a16="http://schemas.microsoft.com/office/drawing/2014/main" id="{8B1BCDCC-4A25-4BBD-A492-8AA3DD2BF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389" y="2204309"/>
            <a:ext cx="3958125" cy="2955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5385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DD8ED3DC-C35C-469A-B71A-EEAE32A244D4}"/>
              </a:ext>
            </a:extLst>
          </p:cNvPr>
          <p:cNvSpPr txBox="1">
            <a:spLocks noChangeArrowheads="1"/>
          </p:cNvSpPr>
          <p:nvPr/>
        </p:nvSpPr>
        <p:spPr bwMode="auto">
          <a:xfrm>
            <a:off x="1685488" y="715963"/>
            <a:ext cx="3490519"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dirty="0">
                <a:solidFill>
                  <a:srgbClr val="002060"/>
                </a:solidFill>
                <a:latin typeface="Tahoma" panose="020B0604030504040204" pitchFamily="34" charset="0"/>
              </a:rPr>
              <a:t>Evaluation of</a:t>
            </a:r>
          </a:p>
          <a:p>
            <a:pPr eaLnBrk="1" hangingPunct="1">
              <a:spcBef>
                <a:spcPct val="50000"/>
              </a:spcBef>
            </a:pPr>
            <a:r>
              <a:rPr lang="en-US" altLang="en-US" sz="4000" dirty="0">
                <a:solidFill>
                  <a:srgbClr val="002060"/>
                </a:solidFill>
                <a:latin typeface="Tahoma" panose="020B0604030504040204" pitchFamily="34" charset="0"/>
              </a:rPr>
              <a:t>Group Activity</a:t>
            </a:r>
          </a:p>
        </p:txBody>
      </p:sp>
      <p:sp>
        <p:nvSpPr>
          <p:cNvPr id="15364" name="Text Box 4">
            <a:extLst>
              <a:ext uri="{FF2B5EF4-FFF2-40B4-BE49-F238E27FC236}">
                <a16:creationId xmlns:a16="http://schemas.microsoft.com/office/drawing/2014/main" id="{18A2F41B-B84E-4001-8B74-8812E10A2E59}"/>
              </a:ext>
            </a:extLst>
          </p:cNvPr>
          <p:cNvSpPr txBox="1">
            <a:spLocks noChangeArrowheads="1"/>
          </p:cNvSpPr>
          <p:nvPr/>
        </p:nvSpPr>
        <p:spPr bwMode="auto">
          <a:xfrm>
            <a:off x="6336833" y="2623454"/>
            <a:ext cx="512252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buFontTx/>
              <a:buAutoNum type="arabicPeriod"/>
            </a:pPr>
            <a:r>
              <a:rPr lang="en-US" altLang="en-US" sz="3600" dirty="0">
                <a:solidFill>
                  <a:srgbClr val="7030A0"/>
                </a:solidFill>
                <a:latin typeface="+mn-lt"/>
              </a:rPr>
              <a:t>What is one thing that your group did well together?</a:t>
            </a:r>
          </a:p>
          <a:p>
            <a:pPr algn="l" eaLnBrk="1" hangingPunct="1">
              <a:spcBef>
                <a:spcPct val="50000"/>
              </a:spcBef>
              <a:buFontTx/>
              <a:buAutoNum type="arabicPeriod"/>
            </a:pPr>
            <a:r>
              <a:rPr lang="en-US" altLang="en-US" sz="3600" dirty="0">
                <a:solidFill>
                  <a:schemeClr val="accent3">
                    <a:lumMod val="50000"/>
                  </a:schemeClr>
                </a:solidFill>
                <a:latin typeface="+mn-lt"/>
              </a:rPr>
              <a:t>What is one way you can improve next time?</a:t>
            </a:r>
          </a:p>
        </p:txBody>
      </p:sp>
      <p:sp>
        <p:nvSpPr>
          <p:cNvPr id="15365" name="Text Box 5">
            <a:extLst>
              <a:ext uri="{FF2B5EF4-FFF2-40B4-BE49-F238E27FC236}">
                <a16:creationId xmlns:a16="http://schemas.microsoft.com/office/drawing/2014/main" id="{2D83B6EF-45E2-4E03-9949-7B0BFACA76FE}"/>
              </a:ext>
            </a:extLst>
          </p:cNvPr>
          <p:cNvSpPr txBox="1">
            <a:spLocks noChangeArrowheads="1"/>
          </p:cNvSpPr>
          <p:nvPr/>
        </p:nvSpPr>
        <p:spPr bwMode="auto">
          <a:xfrm>
            <a:off x="6546908" y="538666"/>
            <a:ext cx="458528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dirty="0">
                <a:solidFill>
                  <a:srgbClr val="CC6600"/>
                </a:solidFill>
                <a:latin typeface="+mn-lt"/>
              </a:rPr>
              <a:t>Consider these questions with your group:</a:t>
            </a:r>
          </a:p>
        </p:txBody>
      </p:sp>
      <p:pic>
        <p:nvPicPr>
          <p:cNvPr id="3" name="Picture 2">
            <a:extLst>
              <a:ext uri="{FF2B5EF4-FFF2-40B4-BE49-F238E27FC236}">
                <a16:creationId xmlns:a16="http://schemas.microsoft.com/office/drawing/2014/main" id="{D6ED9185-23A4-41DE-8DB3-45E77DAFB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913" y="2698955"/>
            <a:ext cx="4521667" cy="3391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027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886D545-6638-4132-9AC7-213DF7C0414F}"/>
              </a:ext>
            </a:extLst>
          </p:cNvPr>
          <p:cNvSpPr>
            <a:spLocks noGrp="1" noChangeArrowheads="1"/>
          </p:cNvSpPr>
          <p:nvPr>
            <p:ph type="title"/>
          </p:nvPr>
        </p:nvSpPr>
        <p:spPr>
          <a:xfrm>
            <a:off x="293615" y="503339"/>
            <a:ext cx="6610524" cy="7256477"/>
          </a:xfrm>
        </p:spPr>
        <p:txBody>
          <a:bodyPr>
            <a:normAutofit fontScale="90000"/>
          </a:bodyPr>
          <a:lstStyle/>
          <a:p>
            <a:pPr algn="ctr"/>
            <a:r>
              <a:rPr lang="en-US" sz="5300" b="1" dirty="0">
                <a:solidFill>
                  <a:srgbClr val="C00000"/>
                </a:solidFill>
              </a:rPr>
              <a:t>I strive never to forget the real world consequences of my decisions on individuals, businesses and government.</a:t>
            </a:r>
            <a:br>
              <a:rPr lang="en-US" sz="5300" b="1" dirty="0">
                <a:solidFill>
                  <a:srgbClr val="C00000"/>
                </a:solidFill>
              </a:rPr>
            </a:br>
            <a:br>
              <a:rPr lang="en-US" sz="2700" b="1" dirty="0">
                <a:solidFill>
                  <a:srgbClr val="002060"/>
                </a:solidFill>
                <a:effectLst>
                  <a:outerShdw blurRad="38100" dist="38100" dir="2700000" algn="tl">
                    <a:srgbClr val="000000">
                      <a:alpha val="43137"/>
                    </a:srgbClr>
                  </a:outerShdw>
                </a:effectLst>
              </a:rPr>
            </a:br>
            <a:br>
              <a:rPr lang="en-US" sz="2700" dirty="0">
                <a:solidFill>
                  <a:srgbClr val="002060"/>
                </a:solidFill>
                <a:effectLst>
                  <a:outerShdw blurRad="38100" dist="38100" dir="2700000" algn="tl">
                    <a:srgbClr val="000000">
                      <a:alpha val="43137"/>
                    </a:srgbClr>
                  </a:outerShdw>
                </a:effectLst>
              </a:rPr>
            </a:br>
            <a:r>
              <a:rPr lang="en-US" sz="4000" dirty="0">
                <a:solidFill>
                  <a:srgbClr val="C00000"/>
                </a:solidFill>
              </a:rPr>
              <a:t>Sonia Sotomayor</a:t>
            </a:r>
            <a:br>
              <a:rPr lang="en-US" sz="4000" dirty="0">
                <a:solidFill>
                  <a:srgbClr val="C00000"/>
                </a:solidFill>
              </a:rPr>
            </a:br>
            <a:r>
              <a:rPr lang="en-US" sz="4000" dirty="0">
                <a:solidFill>
                  <a:srgbClr val="C00000"/>
                </a:solidFill>
              </a:rPr>
              <a:t>Supreme Court Justice</a:t>
            </a:r>
            <a:br>
              <a:rPr lang="en-US" dirty="0">
                <a:solidFill>
                  <a:srgbClr val="002060"/>
                </a:solidFill>
              </a:rPr>
            </a:br>
            <a:br>
              <a:rPr lang="en-US" dirty="0"/>
            </a:br>
            <a:br>
              <a:rPr lang="en-US" dirty="0"/>
            </a:br>
            <a:endParaRPr lang="en-US" altLang="en-US" dirty="0"/>
          </a:p>
        </p:txBody>
      </p:sp>
      <p:pic>
        <p:nvPicPr>
          <p:cNvPr id="3" name="Picture 2">
            <a:extLst>
              <a:ext uri="{FF2B5EF4-FFF2-40B4-BE49-F238E27FC236}">
                <a16:creationId xmlns:a16="http://schemas.microsoft.com/office/drawing/2014/main" id="{DDE23B6A-794C-4BED-B3BD-AA936F629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056" y="1501629"/>
            <a:ext cx="3905075" cy="3905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6649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886D545-6638-4132-9AC7-213DF7C0414F}"/>
              </a:ext>
            </a:extLst>
          </p:cNvPr>
          <p:cNvSpPr>
            <a:spLocks noGrp="1" noChangeArrowheads="1"/>
          </p:cNvSpPr>
          <p:nvPr>
            <p:ph type="title"/>
          </p:nvPr>
        </p:nvSpPr>
        <p:spPr>
          <a:xfrm>
            <a:off x="614494" y="383098"/>
            <a:ext cx="9875520" cy="1356360"/>
          </a:xfrm>
        </p:spPr>
        <p:txBody>
          <a:bodyPr/>
          <a:lstStyle/>
          <a:p>
            <a:pPr eaLnBrk="1" hangingPunct="1"/>
            <a:r>
              <a:rPr lang="en-US" altLang="en-US" b="1" dirty="0">
                <a:solidFill>
                  <a:srgbClr val="002060"/>
                </a:solidFill>
                <a:effectLst>
                  <a:outerShdw blurRad="38100" dist="38100" dir="2700000" algn="tl">
                    <a:srgbClr val="000000">
                      <a:alpha val="43137"/>
                    </a:srgbClr>
                  </a:outerShdw>
                </a:effectLst>
              </a:rPr>
              <a:t>Questions and discussion</a:t>
            </a:r>
          </a:p>
        </p:txBody>
      </p:sp>
      <p:pic>
        <p:nvPicPr>
          <p:cNvPr id="6" name="Picture 5">
            <a:extLst>
              <a:ext uri="{FF2B5EF4-FFF2-40B4-BE49-F238E27FC236}">
                <a16:creationId xmlns:a16="http://schemas.microsoft.com/office/drawing/2014/main" id="{990AE0CB-33BC-4368-AFA9-3502B616C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433" y="2007503"/>
            <a:ext cx="5181599" cy="3402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9501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6857FB0A-E800-45BE-98B8-EACA48656E59}"/>
              </a:ext>
            </a:extLst>
          </p:cNvPr>
          <p:cNvSpPr txBox="1">
            <a:spLocks noChangeArrowheads="1"/>
          </p:cNvSpPr>
          <p:nvPr/>
        </p:nvSpPr>
        <p:spPr bwMode="auto">
          <a:xfrm>
            <a:off x="427839" y="528507"/>
            <a:ext cx="9935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kumimoji="1" lang="en-US" altLang="en-US" sz="4800" b="1" dirty="0">
                <a:solidFill>
                  <a:srgbClr val="002060"/>
                </a:solidFill>
                <a:effectLst>
                  <a:outerShdw blurRad="38100" dist="38100" dir="2700000" algn="tl">
                    <a:srgbClr val="000000">
                      <a:alpha val="43137"/>
                    </a:srgbClr>
                  </a:outerShdw>
                </a:effectLst>
                <a:latin typeface="+mn-lt"/>
              </a:rPr>
              <a:t>Day One Assessment</a:t>
            </a:r>
          </a:p>
        </p:txBody>
      </p:sp>
      <p:sp>
        <p:nvSpPr>
          <p:cNvPr id="21507" name="Text Box 3">
            <a:extLst>
              <a:ext uri="{FF2B5EF4-FFF2-40B4-BE49-F238E27FC236}">
                <a16:creationId xmlns:a16="http://schemas.microsoft.com/office/drawing/2014/main" id="{6DA9C5B1-8D1B-4D81-A38A-27E8F00CC267}"/>
              </a:ext>
            </a:extLst>
          </p:cNvPr>
          <p:cNvSpPr txBox="1">
            <a:spLocks noChangeArrowheads="1"/>
          </p:cNvSpPr>
          <p:nvPr/>
        </p:nvSpPr>
        <p:spPr bwMode="auto">
          <a:xfrm>
            <a:off x="1342938" y="2274116"/>
            <a:ext cx="483974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dirty="0">
                <a:solidFill>
                  <a:srgbClr val="C00000"/>
                </a:solidFill>
                <a:latin typeface="+mn-lt"/>
              </a:rPr>
              <a:t>Please complete the assessment and leave it on the table at the back of the room. </a:t>
            </a:r>
          </a:p>
        </p:txBody>
      </p:sp>
      <p:pic>
        <p:nvPicPr>
          <p:cNvPr id="4" name="Picture 3">
            <a:extLst>
              <a:ext uri="{FF2B5EF4-FFF2-40B4-BE49-F238E27FC236}">
                <a16:creationId xmlns:a16="http://schemas.microsoft.com/office/drawing/2014/main" id="{C085DA07-44AB-4330-B04D-66634277E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250" y="1954990"/>
            <a:ext cx="4269385" cy="3451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74303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886D545-6638-4132-9AC7-213DF7C0414F}"/>
              </a:ext>
            </a:extLst>
          </p:cNvPr>
          <p:cNvSpPr>
            <a:spLocks noGrp="1" noChangeArrowheads="1"/>
          </p:cNvSpPr>
          <p:nvPr>
            <p:ph type="title"/>
          </p:nvPr>
        </p:nvSpPr>
        <p:spPr>
          <a:xfrm>
            <a:off x="469784" y="964734"/>
            <a:ext cx="6115574" cy="6736359"/>
          </a:xfrm>
        </p:spPr>
        <p:txBody>
          <a:bodyPr>
            <a:normAutofit fontScale="90000"/>
          </a:bodyPr>
          <a:lstStyle/>
          <a:p>
            <a:pPr algn="ctr"/>
            <a:r>
              <a:rPr lang="en-US" sz="6000" b="1" dirty="0">
                <a:solidFill>
                  <a:srgbClr val="002060"/>
                </a:solidFill>
              </a:rPr>
              <a:t>[An educator] affects eternity. </a:t>
            </a:r>
            <a:br>
              <a:rPr lang="en-US" sz="6000" b="1" dirty="0">
                <a:solidFill>
                  <a:srgbClr val="002060"/>
                </a:solidFill>
              </a:rPr>
            </a:br>
            <a:r>
              <a:rPr lang="en-US" sz="6000" b="1" dirty="0">
                <a:solidFill>
                  <a:srgbClr val="002060"/>
                </a:solidFill>
              </a:rPr>
              <a:t>He [or she] can never tell where his [or her] influence stops.</a:t>
            </a:r>
            <a:br>
              <a:rPr lang="en-US" sz="2700" b="1" dirty="0">
                <a:solidFill>
                  <a:srgbClr val="002060"/>
                </a:solidFill>
              </a:rPr>
            </a:br>
            <a:br>
              <a:rPr lang="en-US" sz="2700" dirty="0">
                <a:solidFill>
                  <a:srgbClr val="002060"/>
                </a:solidFill>
              </a:rPr>
            </a:br>
            <a:r>
              <a:rPr lang="en-US" dirty="0">
                <a:solidFill>
                  <a:srgbClr val="002060"/>
                </a:solidFill>
              </a:rPr>
              <a:t>Henry Adams</a:t>
            </a:r>
            <a:br>
              <a:rPr lang="en-US" dirty="0">
                <a:solidFill>
                  <a:srgbClr val="002060"/>
                </a:solidFill>
              </a:rPr>
            </a:br>
            <a:br>
              <a:rPr lang="en-US" dirty="0"/>
            </a:br>
            <a:br>
              <a:rPr lang="en-US" dirty="0"/>
            </a:br>
            <a:endParaRPr lang="en-US" altLang="en-US" dirty="0"/>
          </a:p>
        </p:txBody>
      </p:sp>
      <p:pic>
        <p:nvPicPr>
          <p:cNvPr id="3" name="Picture 2">
            <a:extLst>
              <a:ext uri="{FF2B5EF4-FFF2-40B4-BE49-F238E27FC236}">
                <a16:creationId xmlns:a16="http://schemas.microsoft.com/office/drawing/2014/main" id="{DC7E6BE6-005A-4A75-9060-8A81F5F64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206" y="461394"/>
            <a:ext cx="4258209" cy="283769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87B804A-62E0-4016-9844-03ABBCC44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207" y="3571247"/>
            <a:ext cx="4258209" cy="2833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503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4A63-4657-4B84-B4B9-DC6D33A71C38}"/>
              </a:ext>
            </a:extLst>
          </p:cNvPr>
          <p:cNvSpPr>
            <a:spLocks noGrp="1"/>
          </p:cNvSpPr>
          <p:nvPr>
            <p:ph type="title"/>
          </p:nvPr>
        </p:nvSpPr>
        <p:spPr>
          <a:xfrm>
            <a:off x="497098" y="338892"/>
            <a:ext cx="9875520" cy="1356360"/>
          </a:xfrm>
        </p:spPr>
        <p:txBody>
          <a:bodyPr/>
          <a:lstStyle/>
          <a:p>
            <a:r>
              <a:rPr lang="en-US" b="1" dirty="0">
                <a:solidFill>
                  <a:srgbClr val="C00000"/>
                </a:solidFill>
                <a:effectLst>
                  <a:outerShdw blurRad="38100" dist="38100" dir="2700000" algn="tl">
                    <a:srgbClr val="000000">
                      <a:alpha val="43137"/>
                    </a:srgbClr>
                  </a:outerShdw>
                </a:effectLst>
              </a:rPr>
              <a:t>The world is changing.</a:t>
            </a:r>
          </a:p>
        </p:txBody>
      </p:sp>
      <p:sp>
        <p:nvSpPr>
          <p:cNvPr id="3" name="Rectangle 2">
            <a:extLst>
              <a:ext uri="{FF2B5EF4-FFF2-40B4-BE49-F238E27FC236}">
                <a16:creationId xmlns:a16="http://schemas.microsoft.com/office/drawing/2014/main" id="{82DB492B-E1EC-4265-96C5-896DD0D1DCA6}"/>
              </a:ext>
            </a:extLst>
          </p:cNvPr>
          <p:cNvSpPr/>
          <p:nvPr/>
        </p:nvSpPr>
        <p:spPr>
          <a:xfrm>
            <a:off x="497098" y="2623767"/>
            <a:ext cx="8090762" cy="707886"/>
          </a:xfrm>
          <a:prstGeom prst="rect">
            <a:avLst/>
          </a:prstGeom>
        </p:spPr>
        <p:txBody>
          <a:bodyPr wrap="square">
            <a:spAutoFit/>
          </a:bodyPr>
          <a:lstStyle/>
          <a:p>
            <a:r>
              <a:rPr lang="en-US" sz="4000" b="1" dirty="0">
                <a:solidFill>
                  <a:srgbClr val="002060"/>
                </a:solidFill>
                <a:effectLst>
                  <a:outerShdw blurRad="38100" dist="38100" dir="2700000" algn="tl">
                    <a:srgbClr val="000000">
                      <a:alpha val="43137"/>
                    </a:srgbClr>
                  </a:outerShdw>
                </a:effectLst>
              </a:rPr>
              <a:t>Our expectations are changing.</a:t>
            </a:r>
            <a:endParaRPr lang="en-US" sz="4000" dirty="0">
              <a:solidFill>
                <a:srgbClr val="002060"/>
              </a:solidFill>
            </a:endParaRPr>
          </a:p>
        </p:txBody>
      </p:sp>
      <p:sp>
        <p:nvSpPr>
          <p:cNvPr id="4" name="Rectangle 3">
            <a:extLst>
              <a:ext uri="{FF2B5EF4-FFF2-40B4-BE49-F238E27FC236}">
                <a16:creationId xmlns:a16="http://schemas.microsoft.com/office/drawing/2014/main" id="{4D5E5B9A-F9D7-4E0C-A17A-090634AB92FF}"/>
              </a:ext>
            </a:extLst>
          </p:cNvPr>
          <p:cNvSpPr/>
          <p:nvPr/>
        </p:nvSpPr>
        <p:spPr>
          <a:xfrm>
            <a:off x="5501919" y="3634254"/>
            <a:ext cx="6171882" cy="707886"/>
          </a:xfrm>
          <a:prstGeom prst="rect">
            <a:avLst/>
          </a:prstGeom>
        </p:spPr>
        <p:txBody>
          <a:bodyPr wrap="none">
            <a:spAutoFit/>
          </a:bodyPr>
          <a:lstStyle/>
          <a:p>
            <a:r>
              <a:rPr lang="en-US" sz="4000" b="1" dirty="0">
                <a:solidFill>
                  <a:srgbClr val="336600"/>
                </a:solidFill>
                <a:effectLst>
                  <a:outerShdw blurRad="38100" dist="38100" dir="2700000" algn="tl">
                    <a:srgbClr val="000000">
                      <a:alpha val="43137"/>
                    </a:srgbClr>
                  </a:outerShdw>
                </a:effectLst>
              </a:rPr>
              <a:t>Our students are changing.</a:t>
            </a:r>
            <a:endParaRPr lang="en-US" sz="4000" dirty="0">
              <a:solidFill>
                <a:srgbClr val="336600"/>
              </a:solidFill>
            </a:endParaRPr>
          </a:p>
        </p:txBody>
      </p:sp>
      <p:sp>
        <p:nvSpPr>
          <p:cNvPr id="5" name="Rectangle 4">
            <a:extLst>
              <a:ext uri="{FF2B5EF4-FFF2-40B4-BE49-F238E27FC236}">
                <a16:creationId xmlns:a16="http://schemas.microsoft.com/office/drawing/2014/main" id="{7C10902E-2425-408E-9922-7836FAC0D1E9}"/>
              </a:ext>
            </a:extLst>
          </p:cNvPr>
          <p:cNvSpPr/>
          <p:nvPr/>
        </p:nvSpPr>
        <p:spPr>
          <a:xfrm>
            <a:off x="4463969" y="1632630"/>
            <a:ext cx="6922088" cy="707886"/>
          </a:xfrm>
          <a:prstGeom prst="rect">
            <a:avLst/>
          </a:prstGeom>
        </p:spPr>
        <p:txBody>
          <a:bodyPr wrap="none">
            <a:spAutoFit/>
          </a:bodyPr>
          <a:lstStyle/>
          <a:p>
            <a:r>
              <a:rPr lang="en-US" sz="4000" b="1" dirty="0">
                <a:solidFill>
                  <a:srgbClr val="7030A0"/>
                </a:solidFill>
                <a:effectLst>
                  <a:outerShdw blurRad="38100" dist="38100" dir="2700000" algn="tl">
                    <a:srgbClr val="000000">
                      <a:alpha val="43137"/>
                    </a:srgbClr>
                  </a:outerShdw>
                </a:effectLst>
              </a:rPr>
              <a:t>The world of work is changing.</a:t>
            </a:r>
            <a:endParaRPr lang="en-US" sz="4000" dirty="0">
              <a:solidFill>
                <a:srgbClr val="7030A0"/>
              </a:solidFill>
            </a:endParaRPr>
          </a:p>
        </p:txBody>
      </p:sp>
      <p:sp>
        <p:nvSpPr>
          <p:cNvPr id="6" name="Rectangle 5">
            <a:extLst>
              <a:ext uri="{FF2B5EF4-FFF2-40B4-BE49-F238E27FC236}">
                <a16:creationId xmlns:a16="http://schemas.microsoft.com/office/drawing/2014/main" id="{381688E1-660E-4648-BDA9-A5A571DF3242}"/>
              </a:ext>
            </a:extLst>
          </p:cNvPr>
          <p:cNvSpPr/>
          <p:nvPr/>
        </p:nvSpPr>
        <p:spPr>
          <a:xfrm>
            <a:off x="497098" y="4625391"/>
            <a:ext cx="9479903" cy="707886"/>
          </a:xfrm>
          <a:prstGeom prst="rect">
            <a:avLst/>
          </a:prstGeom>
        </p:spPr>
        <p:txBody>
          <a:bodyPr wrap="none">
            <a:spAutoFit/>
          </a:bodyPr>
          <a:lstStyle/>
          <a:p>
            <a:r>
              <a:rPr lang="en-US" sz="4000" b="1" dirty="0">
                <a:solidFill>
                  <a:srgbClr val="CC3300"/>
                </a:solidFill>
                <a:effectLst>
                  <a:outerShdw blurRad="38100" dist="38100" dir="2700000" algn="tl">
                    <a:srgbClr val="000000">
                      <a:alpha val="43137"/>
                    </a:srgbClr>
                  </a:outerShdw>
                </a:effectLst>
              </a:rPr>
              <a:t>What’s expected of educators is changing.</a:t>
            </a:r>
            <a:endParaRPr lang="en-US" sz="4000" dirty="0">
              <a:solidFill>
                <a:srgbClr val="CC3300"/>
              </a:solidFill>
            </a:endParaRPr>
          </a:p>
        </p:txBody>
      </p:sp>
      <p:sp>
        <p:nvSpPr>
          <p:cNvPr id="7" name="Rectangle 6">
            <a:extLst>
              <a:ext uri="{FF2B5EF4-FFF2-40B4-BE49-F238E27FC236}">
                <a16:creationId xmlns:a16="http://schemas.microsoft.com/office/drawing/2014/main" id="{0DFC3265-1E9C-4205-962A-90902D50E9A0}"/>
              </a:ext>
            </a:extLst>
          </p:cNvPr>
          <p:cNvSpPr/>
          <p:nvPr/>
        </p:nvSpPr>
        <p:spPr>
          <a:xfrm>
            <a:off x="2910980" y="5665891"/>
            <a:ext cx="8475077" cy="707886"/>
          </a:xfrm>
          <a:prstGeom prst="rect">
            <a:avLst/>
          </a:prstGeom>
        </p:spPr>
        <p:txBody>
          <a:bodyPr wrap="none">
            <a:spAutoFit/>
          </a:bodyPr>
          <a:lstStyle/>
          <a:p>
            <a:r>
              <a:rPr lang="en-US" sz="4000" b="1" dirty="0">
                <a:solidFill>
                  <a:srgbClr val="7030A0"/>
                </a:solidFill>
                <a:effectLst>
                  <a:outerShdw blurRad="38100" dist="38100" dir="2700000" algn="tl">
                    <a:srgbClr val="000000">
                      <a:alpha val="43137"/>
                    </a:srgbClr>
                  </a:outerShdw>
                </a:effectLst>
              </a:rPr>
              <a:t>What can we do? What should we do?</a:t>
            </a:r>
            <a:endParaRPr lang="en-US" sz="4000" dirty="0">
              <a:solidFill>
                <a:srgbClr val="7030A0"/>
              </a:solidFill>
            </a:endParaRPr>
          </a:p>
        </p:txBody>
      </p:sp>
    </p:spTree>
    <p:extLst>
      <p:ext uri="{BB962C8B-B14F-4D97-AF65-F5344CB8AC3E}">
        <p14:creationId xmlns:p14="http://schemas.microsoft.com/office/powerpoint/2010/main" val="306968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93296" y="2375705"/>
            <a:ext cx="11044989" cy="2864246"/>
          </a:xfrm>
          <a:prstGeom prst="rect">
            <a:avLst/>
          </a:prstGeom>
        </p:spPr>
        <p:txBody>
          <a:bodyPr vert="horz" wrap="square" lIns="0" tIns="136525" rIns="0" bIns="0" rtlCol="0">
            <a:spAutoFit/>
          </a:bodyPr>
          <a:lstStyle/>
          <a:p>
            <a:pPr marL="12700" algn="ctr">
              <a:spcBef>
                <a:spcPts val="1075"/>
              </a:spcBef>
            </a:pPr>
            <a:r>
              <a:rPr lang="en-US" sz="4400" b="1" dirty="0">
                <a:solidFill>
                  <a:srgbClr val="800080"/>
                </a:solidFill>
              </a:rPr>
              <a:t>The significant problems we face cannot be solved at the same level of thinking with which we created them.</a:t>
            </a:r>
          </a:p>
          <a:p>
            <a:pPr marL="12700" algn="r">
              <a:spcBef>
                <a:spcPts val="1075"/>
              </a:spcBef>
            </a:pPr>
            <a:r>
              <a:rPr lang="en-US" sz="3600" dirty="0">
                <a:solidFill>
                  <a:srgbClr val="800080"/>
                </a:solidFill>
                <a:latin typeface="Segoe UI"/>
                <a:cs typeface="Segoe UI"/>
              </a:rPr>
              <a:t>Albert Einstein</a:t>
            </a:r>
            <a:endParaRPr sz="3600" dirty="0">
              <a:solidFill>
                <a:srgbClr val="800080"/>
              </a:solidFill>
              <a:latin typeface="Segoe UI"/>
              <a:cs typeface="Segoe UI"/>
            </a:endParaRPr>
          </a:p>
        </p:txBody>
      </p:sp>
      <p:sp>
        <p:nvSpPr>
          <p:cNvPr id="5" name="Slide Number Placeholder 4">
            <a:extLst>
              <a:ext uri="{FF2B5EF4-FFF2-40B4-BE49-F238E27FC236}">
                <a16:creationId xmlns:a16="http://schemas.microsoft.com/office/drawing/2014/main" id="{C761ABAF-90A6-47D9-B286-AB1D9544F62C}"/>
              </a:ext>
            </a:extLst>
          </p:cNvPr>
          <p:cNvSpPr>
            <a:spLocks noGrp="1"/>
          </p:cNvSpPr>
          <p:nvPr>
            <p:ph type="sldNum" sz="quarter" idx="12"/>
          </p:nvPr>
        </p:nvSpPr>
        <p:spPr/>
        <p:txBody>
          <a:bodyPr/>
          <a:lstStyle/>
          <a:p>
            <a:fld id="{4FAB73BC-B049-4115-A692-8D63A059BFB8}" type="slidenum">
              <a:rPr lang="en-US" smtClean="0"/>
              <a:t>9</a:t>
            </a:fld>
            <a:endParaRPr lang="en-US" dirty="0"/>
          </a:p>
        </p:txBody>
      </p:sp>
      <p:sp>
        <p:nvSpPr>
          <p:cNvPr id="6" name="Title 5">
            <a:extLst>
              <a:ext uri="{FF2B5EF4-FFF2-40B4-BE49-F238E27FC236}">
                <a16:creationId xmlns:a16="http://schemas.microsoft.com/office/drawing/2014/main" id="{DD4D2C7B-290C-4CAD-8F4A-19DA8351B6EA}"/>
              </a:ext>
            </a:extLst>
          </p:cNvPr>
          <p:cNvSpPr>
            <a:spLocks noGrp="1"/>
          </p:cNvSpPr>
          <p:nvPr>
            <p:ph type="title"/>
          </p:nvPr>
        </p:nvSpPr>
        <p:spPr>
          <a:xfrm>
            <a:off x="397041" y="609600"/>
            <a:ext cx="11141244" cy="1356360"/>
          </a:xfrm>
        </p:spPr>
        <p:txBody>
          <a:bodyPr>
            <a:normAutofit/>
          </a:bodyPr>
          <a:lstStyle/>
          <a:p>
            <a:pPr algn="ctr"/>
            <a:r>
              <a:rPr lang="en-US" sz="4800" b="1" dirty="0">
                <a:solidFill>
                  <a:srgbClr val="003399"/>
                </a:solidFill>
                <a:effectLst>
                  <a:outerShdw blurRad="38100" dist="38100" dir="2700000" algn="tl">
                    <a:srgbClr val="000000">
                      <a:alpha val="43137"/>
                    </a:srgbClr>
                  </a:outerShdw>
                </a:effectLst>
              </a:rPr>
              <a:t>The need for change</a:t>
            </a:r>
          </a:p>
        </p:txBody>
      </p:sp>
      <p:pic>
        <p:nvPicPr>
          <p:cNvPr id="8" name="Picture 7">
            <a:extLst>
              <a:ext uri="{FF2B5EF4-FFF2-40B4-BE49-F238E27FC236}">
                <a16:creationId xmlns:a16="http://schemas.microsoft.com/office/drawing/2014/main" id="{E511875D-1DC8-4FB7-BB2A-92565EA6432E}"/>
              </a:ext>
            </a:extLst>
          </p:cNvPr>
          <p:cNvPicPr>
            <a:picLocks noChangeAspect="1"/>
          </p:cNvPicPr>
          <p:nvPr/>
        </p:nvPicPr>
        <p:blipFill>
          <a:blip r:embed="rId2"/>
          <a:stretch>
            <a:fillRect/>
          </a:stretch>
        </p:blipFill>
        <p:spPr>
          <a:xfrm>
            <a:off x="709864" y="4483021"/>
            <a:ext cx="2057399" cy="1971135"/>
          </a:xfrm>
          <a:prstGeom prst="rect">
            <a:avLst/>
          </a:prstGeom>
        </p:spPr>
      </p:pic>
    </p:spTree>
    <p:extLst>
      <p:ext uri="{BB962C8B-B14F-4D97-AF65-F5344CB8AC3E}">
        <p14:creationId xmlns:p14="http://schemas.microsoft.com/office/powerpoint/2010/main" val="12257191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1591</TotalTime>
  <Words>1683</Words>
  <Application>Microsoft Office PowerPoint</Application>
  <PresentationFormat>Widescreen</PresentationFormat>
  <Paragraphs>339</Paragraphs>
  <Slides>65</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65</vt:i4>
      </vt:variant>
    </vt:vector>
  </HeadingPairs>
  <TitlesOfParts>
    <vt:vector size="79" baseType="lpstr">
      <vt:lpstr>Arial Unicode MS</vt:lpstr>
      <vt:lpstr>Arial</vt:lpstr>
      <vt:lpstr>Arial Black</vt:lpstr>
      <vt:lpstr>Calibri</vt:lpstr>
      <vt:lpstr>Cambria</vt:lpstr>
      <vt:lpstr>Corbel</vt:lpstr>
      <vt:lpstr>Gill Sans Ultra Bold</vt:lpstr>
      <vt:lpstr>Lucida Bright</vt:lpstr>
      <vt:lpstr>Segoe UI</vt:lpstr>
      <vt:lpstr>Tahoma</vt:lpstr>
      <vt:lpstr>Times New Roman</vt:lpstr>
      <vt:lpstr>Wingdings</vt:lpstr>
      <vt:lpstr>Wingdings 3</vt:lpstr>
      <vt:lpstr>Basis</vt:lpstr>
      <vt:lpstr>NC GPS Network  NIC Facilitators Institute May 15-16, 2018</vt:lpstr>
      <vt:lpstr>We’re glad you’re here.       Your participation matters.</vt:lpstr>
      <vt:lpstr>Introduce yourself &amp; your college</vt:lpstr>
      <vt:lpstr>PowerPoint Presentation</vt:lpstr>
      <vt:lpstr>Fist to five assessment</vt:lpstr>
      <vt:lpstr>PowerPoint Presentation</vt:lpstr>
      <vt:lpstr>[An educator] affects eternity.  He [or she] can never tell where his [or her] influence stops.  Henry Adams   </vt:lpstr>
      <vt:lpstr>The world is changing.</vt:lpstr>
      <vt:lpstr>The need for change</vt:lpstr>
      <vt:lpstr>Networked Improvement Communities (NICs)</vt:lpstr>
      <vt:lpstr>Networked Improvement Communities (NICs)</vt:lpstr>
      <vt:lpstr>PowerPoint Presentation</vt:lpstr>
      <vt:lpstr>Speaking of learning and change. . .</vt:lpstr>
      <vt:lpstr>PowerPoint Presentation</vt:lpstr>
      <vt:lpstr>Lunch &amp; table topics discussion</vt:lpstr>
      <vt:lpstr>NCCCS mission &amp; purpose</vt:lpstr>
      <vt:lpstr>NC Community Colleges: a history of innovation</vt:lpstr>
      <vt:lpstr>NCCCS Mission &amp; History</vt:lpstr>
      <vt:lpstr>NCCCS Mission &amp; History</vt:lpstr>
      <vt:lpstr>NCCCS Mission</vt:lpstr>
      <vt:lpstr>NCCCS Mission &amp; History</vt:lpstr>
      <vt:lpstr>Why does student success matter?</vt:lpstr>
      <vt:lpstr>The importance of community colleges</vt:lpstr>
      <vt:lpstr>The value of learning </vt:lpstr>
      <vt:lpstr>Students speak:</vt:lpstr>
      <vt:lpstr>Employees speak [paraphrased]</vt:lpstr>
      <vt:lpstr>Students speak:</vt:lpstr>
      <vt:lpstr>Employees speak [paraphrased]</vt:lpstr>
      <vt:lpstr>15-minute break </vt:lpstr>
      <vt:lpstr>PowerPoint Presentation</vt:lpstr>
      <vt:lpstr>The student success movement</vt:lpstr>
      <vt:lpstr>PowerPoint Presentation</vt:lpstr>
      <vt:lpstr> Network of State  Student Success Centers  </vt:lpstr>
      <vt:lpstr>NCCCS Definition of Student Success</vt:lpstr>
      <vt:lpstr>PowerPoint Presentation</vt:lpstr>
      <vt:lpstr> Network of State  Student Success Centers  </vt:lpstr>
      <vt:lpstr>Understanding our students in context</vt:lpstr>
      <vt:lpstr>Let’s debate!</vt:lpstr>
      <vt:lpstr>Why do some students succeed. . .</vt:lpstr>
      <vt:lpstr>Understanding our colleagues in context</vt:lpstr>
      <vt:lpstr>Let’s debate!</vt:lpstr>
      <vt:lpstr>What informs employees’ beliefs about success?</vt:lpstr>
      <vt:lpstr>Understanding our colleges in context</vt:lpstr>
      <vt:lpstr>Understanding the System in context</vt:lpstr>
      <vt:lpstr>Understanding our effectiveness</vt:lpstr>
      <vt:lpstr>15-minute break </vt:lpstr>
      <vt:lpstr>NC Guided Pathways to Success (NC-GPS)*</vt:lpstr>
      <vt:lpstr>NC-GPS: Essential Practice 1</vt:lpstr>
      <vt:lpstr>NC-GPS: Essential Practice 2</vt:lpstr>
      <vt:lpstr>NC-GPS: Essential Practice 3</vt:lpstr>
      <vt:lpstr>NC-GPS: Essential Practice 4</vt:lpstr>
      <vt:lpstr>NC-GPS works to help the 58 colleges. . .</vt:lpstr>
      <vt:lpstr>Write and rip: Our students’ lives &amp; responsibilities at home &amp; at college</vt:lpstr>
      <vt:lpstr>PowerPoint Presentation</vt:lpstr>
      <vt:lpstr>PowerPoint Presentation</vt:lpstr>
      <vt:lpstr>Learning Effectively in Teams</vt:lpstr>
      <vt:lpstr>Basic Elements of Cooperative Learning</vt:lpstr>
      <vt:lpstr>PowerPoint Presentation</vt:lpstr>
      <vt:lpstr>PowerPoint Presentation</vt:lpstr>
      <vt:lpstr>15-minute break </vt:lpstr>
      <vt:lpstr>PowerPoint Presentation</vt:lpstr>
      <vt:lpstr>PowerPoint Presentation</vt:lpstr>
      <vt:lpstr>I strive never to forget the real world consequences of my decisions on individuals, businesses and government.   Sonia Sotomayor Supreme Court Justice   </vt:lpstr>
      <vt:lpstr>Questions and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 Facilitator Institute: May 15-16 Possible Topics/Activities</dc:title>
  <dc:creator>Roxanne Newton</dc:creator>
  <cp:lastModifiedBy>Roxanne Newton</cp:lastModifiedBy>
  <cp:revision>93</cp:revision>
  <cp:lastPrinted>2018-05-15T11:16:47Z</cp:lastPrinted>
  <dcterms:created xsi:type="dcterms:W3CDTF">2018-04-26T18:20:45Z</dcterms:created>
  <dcterms:modified xsi:type="dcterms:W3CDTF">2018-05-18T12:02:07Z</dcterms:modified>
</cp:coreProperties>
</file>