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50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2065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787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808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8371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905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24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4349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365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13692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20045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762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E63E47-44E3-4C11-87B3-4956636BE1E1}" type="datetimeFigureOut">
              <a:rPr lang="en-US" smtClean="0"/>
              <a:t>5/28/2018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93AD-D61C-457B-A35B-971043CD54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2275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rnegiefoundation.org/blog/what-living-improvement-really-looks-lik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3E51B2D-C2E6-47CA-A444-0B29BD8BBA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015" y="941052"/>
            <a:ext cx="7113970" cy="5244532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9CF73912-E49B-4223-9869-F2F6AAC9F826}"/>
              </a:ext>
            </a:extLst>
          </p:cNvPr>
          <p:cNvSpPr txBox="1"/>
          <p:nvPr/>
        </p:nvSpPr>
        <p:spPr>
          <a:xfrm>
            <a:off x="385894" y="6283354"/>
            <a:ext cx="843093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Source: </a:t>
            </a:r>
            <a:r>
              <a:rPr lang="en-US" sz="1200" dirty="0">
                <a:hlinkClick r:id="rId3"/>
              </a:rPr>
              <a:t>https://www.carnegiefoundation.org/blog/what-living-improvement-really-looks-like/</a:t>
            </a:r>
            <a:r>
              <a:rPr lang="en-US" sz="1200" dirty="0"/>
              <a:t>    [Accessed 28 May 2018]</a:t>
            </a:r>
          </a:p>
        </p:txBody>
      </p:sp>
    </p:spTree>
    <p:extLst>
      <p:ext uri="{BB962C8B-B14F-4D97-AF65-F5344CB8AC3E}">
        <p14:creationId xmlns:p14="http://schemas.microsoft.com/office/powerpoint/2010/main" val="36235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56348DC-5286-4C4A-9AD5-C845E68D4001}"/>
              </a:ext>
            </a:extLst>
          </p:cNvPr>
          <p:cNvSpPr/>
          <p:nvPr/>
        </p:nvSpPr>
        <p:spPr>
          <a:xfrm>
            <a:off x="2071870" y="1866347"/>
            <a:ext cx="154232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81C859E-ADCA-0744-8EC3-3EC07C7B11C5}"/>
              </a:ext>
            </a:extLst>
          </p:cNvPr>
          <p:cNvSpPr/>
          <p:nvPr/>
        </p:nvSpPr>
        <p:spPr>
          <a:xfrm>
            <a:off x="3768316" y="1866347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AD6D4CB-3A50-6548-AAA5-B18850177091}"/>
              </a:ext>
            </a:extLst>
          </p:cNvPr>
          <p:cNvSpPr/>
          <p:nvPr/>
        </p:nvSpPr>
        <p:spPr>
          <a:xfrm>
            <a:off x="6225204" y="2230158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EE11970-041F-C644-BA8A-AA66994CB7A4}"/>
              </a:ext>
            </a:extLst>
          </p:cNvPr>
          <p:cNvSpPr/>
          <p:nvPr/>
        </p:nvSpPr>
        <p:spPr>
          <a:xfrm>
            <a:off x="2071870" y="3592040"/>
            <a:ext cx="154232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293A35D2-3E31-CB48-920A-99771B91DC5D}"/>
              </a:ext>
            </a:extLst>
          </p:cNvPr>
          <p:cNvSpPr/>
          <p:nvPr/>
        </p:nvSpPr>
        <p:spPr>
          <a:xfrm>
            <a:off x="3766652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852833F-C390-9249-8E68-3F975E2052F6}"/>
              </a:ext>
            </a:extLst>
          </p:cNvPr>
          <p:cNvSpPr/>
          <p:nvPr/>
        </p:nvSpPr>
        <p:spPr>
          <a:xfrm>
            <a:off x="6225204" y="607807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C536E3-B956-B643-8C6B-5129C1FEC7CC}"/>
              </a:ext>
            </a:extLst>
          </p:cNvPr>
          <p:cNvSpPr txBox="1"/>
          <p:nvPr/>
        </p:nvSpPr>
        <p:spPr>
          <a:xfrm>
            <a:off x="448068" y="263348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/>
              <a:t>Aim/Goal</a:t>
            </a:r>
          </a:p>
        </p:txBody>
      </p:sp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1FBDA9B-D862-404E-80B2-F6ED25C7CB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2705792"/>
              </p:ext>
            </p:extLst>
          </p:nvPr>
        </p:nvGraphicFramePr>
        <p:xfrm>
          <a:off x="232496" y="3018401"/>
          <a:ext cx="1527151" cy="15264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151">
                  <a:extLst>
                    <a:ext uri="{9D8B030D-6E8A-4147-A177-3AD203B41FA5}">
                      <a16:colId xmlns:a16="http://schemas.microsoft.com/office/drawing/2014/main" val="3710685512"/>
                    </a:ext>
                  </a:extLst>
                </a:gridCol>
              </a:tblGrid>
              <a:tr h="1526496">
                <a:tc>
                  <a:txBody>
                    <a:bodyPr/>
                    <a:lstStyle/>
                    <a:p>
                      <a:endParaRPr lang="en-US" sz="19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8804166"/>
                  </a:ext>
                </a:extLst>
              </a:tr>
            </a:tbl>
          </a:graphicData>
        </a:graphic>
      </p:graphicFrame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B2AD723E-0BEE-1242-8F80-B9F90453F3FB}"/>
              </a:ext>
            </a:extLst>
          </p:cNvPr>
          <p:cNvCxnSpPr>
            <a:cxnSpLocks/>
            <a:endCxn id="5" idx="1"/>
          </p:cNvCxnSpPr>
          <p:nvPr/>
        </p:nvCxnSpPr>
        <p:spPr>
          <a:xfrm>
            <a:off x="3614194" y="2209247"/>
            <a:ext cx="1541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TextBox 62">
            <a:extLst>
              <a:ext uri="{FF2B5EF4-FFF2-40B4-BE49-F238E27FC236}">
                <a16:creationId xmlns:a16="http://schemas.microsoft.com/office/drawing/2014/main" id="{69859F2F-AFF0-174E-9F7A-D204846D43C6}"/>
              </a:ext>
            </a:extLst>
          </p:cNvPr>
          <p:cNvSpPr txBox="1"/>
          <p:nvPr/>
        </p:nvSpPr>
        <p:spPr>
          <a:xfrm>
            <a:off x="448068" y="196560"/>
            <a:ext cx="8212822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/>
              <a:t>Driver Diagram: </a:t>
            </a:r>
            <a:r>
              <a:rPr lang="en-US" b="1" i="1" dirty="0"/>
              <a:t>A tool to visualize/guide a working theory of practice improvement</a:t>
            </a:r>
          </a:p>
          <a:p>
            <a:r>
              <a:rPr lang="en-US" sz="1200" dirty="0"/>
              <a:t>1. Identify the improvement aim/goal or target</a:t>
            </a:r>
          </a:p>
          <a:p>
            <a:r>
              <a:rPr lang="en-US" sz="1200" dirty="0"/>
              <a:t>2. Identify potential primary drivers (factors/possible levers for change/improvement) 					</a:t>
            </a:r>
          </a:p>
          <a:p>
            <a:r>
              <a:rPr lang="en-US" sz="1200" dirty="0"/>
              <a:t>3. Identify secondary drivers (subsets of factors/levers for change)</a:t>
            </a:r>
          </a:p>
          <a:p>
            <a:r>
              <a:rPr lang="en-US" sz="1200" dirty="0"/>
              <a:t>4. Identify possible changes to test before implementation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7D1732E-BB8B-5445-9846-FBFC23C24CF4}"/>
              </a:ext>
            </a:extLst>
          </p:cNvPr>
          <p:cNvSpPr/>
          <p:nvPr/>
        </p:nvSpPr>
        <p:spPr>
          <a:xfrm>
            <a:off x="6231430" y="3177155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ED76EF7-937A-9544-813E-6B215A5B0E70}"/>
              </a:ext>
            </a:extLst>
          </p:cNvPr>
          <p:cNvSpPr/>
          <p:nvPr/>
        </p:nvSpPr>
        <p:spPr>
          <a:xfrm>
            <a:off x="3766652" y="2834255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7093BAA4-5E67-3249-B3E4-9DA878C76ACA}"/>
              </a:ext>
            </a:extLst>
          </p:cNvPr>
          <p:cNvSpPr/>
          <p:nvPr/>
        </p:nvSpPr>
        <p:spPr>
          <a:xfrm>
            <a:off x="3766652" y="3596651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3EE9B444-ACB8-384D-AFF7-AB60A13A6C8D}"/>
              </a:ext>
            </a:extLst>
          </p:cNvPr>
          <p:cNvSpPr/>
          <p:nvPr/>
        </p:nvSpPr>
        <p:spPr>
          <a:xfrm>
            <a:off x="3766652" y="4359047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DA1DC1B-E1D5-234C-ADD7-241830980469}"/>
              </a:ext>
            </a:extLst>
          </p:cNvPr>
          <p:cNvSpPr/>
          <p:nvPr/>
        </p:nvSpPr>
        <p:spPr>
          <a:xfrm>
            <a:off x="2071870" y="6078071"/>
            <a:ext cx="1542327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F7E10D0A-3FFB-8D46-BE6E-27BBF2E37600}"/>
              </a:ext>
            </a:extLst>
          </p:cNvPr>
          <p:cNvSpPr/>
          <p:nvPr/>
        </p:nvSpPr>
        <p:spPr>
          <a:xfrm>
            <a:off x="3766652" y="5218559"/>
            <a:ext cx="2286000" cy="6858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id="{C08C56E3-CC32-6B49-9216-343A2C78FB4C}"/>
              </a:ext>
            </a:extLst>
          </p:cNvPr>
          <p:cNvCxnSpPr>
            <a:cxnSpLocks/>
          </p:cNvCxnSpPr>
          <p:nvPr/>
        </p:nvCxnSpPr>
        <p:spPr>
          <a:xfrm>
            <a:off x="3614194" y="3965719"/>
            <a:ext cx="1541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id="{555A1621-2D2F-F94F-B73A-A2D6721F769F}"/>
              </a:ext>
            </a:extLst>
          </p:cNvPr>
          <p:cNvCxnSpPr>
            <a:cxnSpLocks/>
            <a:endCxn id="41" idx="1"/>
          </p:cNvCxnSpPr>
          <p:nvPr/>
        </p:nvCxnSpPr>
        <p:spPr>
          <a:xfrm flipV="1">
            <a:off x="3614194" y="3177158"/>
            <a:ext cx="152459" cy="873985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id="{1139380A-C24B-6B47-BEC3-3651176077F7}"/>
              </a:ext>
            </a:extLst>
          </p:cNvPr>
          <p:cNvCxnSpPr>
            <a:cxnSpLocks/>
            <a:stCxn id="7" idx="3"/>
            <a:endCxn id="45" idx="1"/>
          </p:cNvCxnSpPr>
          <p:nvPr/>
        </p:nvCxnSpPr>
        <p:spPr>
          <a:xfrm>
            <a:off x="3614194" y="3934942"/>
            <a:ext cx="152459" cy="767007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94282E3F-2B56-C543-B5BC-DF51ACB1BAC5}"/>
              </a:ext>
            </a:extLst>
          </p:cNvPr>
          <p:cNvCxnSpPr>
            <a:cxnSpLocks/>
            <a:stCxn id="46" idx="3"/>
            <a:endCxn id="47" idx="1"/>
          </p:cNvCxnSpPr>
          <p:nvPr/>
        </p:nvCxnSpPr>
        <p:spPr>
          <a:xfrm flipV="1">
            <a:off x="3614194" y="5561462"/>
            <a:ext cx="152459" cy="859513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807C3A9B-8BB1-F640-BE0E-9C73014FDE34}"/>
              </a:ext>
            </a:extLst>
          </p:cNvPr>
          <p:cNvCxnSpPr>
            <a:cxnSpLocks/>
          </p:cNvCxnSpPr>
          <p:nvPr/>
        </p:nvCxnSpPr>
        <p:spPr>
          <a:xfrm>
            <a:off x="3600746" y="6420971"/>
            <a:ext cx="154123" cy="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Box 68">
            <a:extLst>
              <a:ext uri="{FF2B5EF4-FFF2-40B4-BE49-F238E27FC236}">
                <a16:creationId xmlns:a16="http://schemas.microsoft.com/office/drawing/2014/main" id="{DAE8725C-A1CB-BE48-8BE1-2A9B27B0C3E1}"/>
              </a:ext>
            </a:extLst>
          </p:cNvPr>
          <p:cNvSpPr txBox="1"/>
          <p:nvPr/>
        </p:nvSpPr>
        <p:spPr>
          <a:xfrm>
            <a:off x="2071867" y="1341857"/>
            <a:ext cx="15423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Primary Drivers</a:t>
            </a:r>
          </a:p>
        </p:txBody>
      </p:sp>
      <p:sp>
        <p:nvSpPr>
          <p:cNvPr id="70" name="TextBox 69">
            <a:extLst>
              <a:ext uri="{FF2B5EF4-FFF2-40B4-BE49-F238E27FC236}">
                <a16:creationId xmlns:a16="http://schemas.microsoft.com/office/drawing/2014/main" id="{93518232-CE70-494E-BA70-8939DAF48BDD}"/>
              </a:ext>
            </a:extLst>
          </p:cNvPr>
          <p:cNvSpPr txBox="1"/>
          <p:nvPr/>
        </p:nvSpPr>
        <p:spPr>
          <a:xfrm>
            <a:off x="3766652" y="1341857"/>
            <a:ext cx="219828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Secondary Drivers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38DE3D51-FEFA-DF4A-9A69-1DEF5FBB0652}"/>
              </a:ext>
            </a:extLst>
          </p:cNvPr>
          <p:cNvSpPr txBox="1"/>
          <p:nvPr/>
        </p:nvSpPr>
        <p:spPr>
          <a:xfrm>
            <a:off x="6225204" y="1325081"/>
            <a:ext cx="2286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/>
              <a:t>Change Ideas</a:t>
            </a:r>
          </a:p>
        </p:txBody>
      </p:sp>
    </p:spTree>
    <p:extLst>
      <p:ext uri="{BB962C8B-B14F-4D97-AF65-F5344CB8AC3E}">
        <p14:creationId xmlns:p14="http://schemas.microsoft.com/office/powerpoint/2010/main" val="19972593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</TotalTime>
  <Words>70</Words>
  <Application>Microsoft Office PowerPoint</Application>
  <PresentationFormat>On-screen Show (4:3)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Roxanne Newton</dc:creator>
  <cp:lastModifiedBy>Roxanne Newton</cp:lastModifiedBy>
  <cp:revision>8</cp:revision>
  <cp:lastPrinted>2018-05-28T20:20:23Z</cp:lastPrinted>
  <dcterms:created xsi:type="dcterms:W3CDTF">2018-05-28T19:54:12Z</dcterms:created>
  <dcterms:modified xsi:type="dcterms:W3CDTF">2018-05-28T20:24:27Z</dcterms:modified>
</cp:coreProperties>
</file>