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6CC50-D4B7-45AF-B818-678B66BD3E26}" v="17" dt="2019-05-22T15:22:57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5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5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9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7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2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24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8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9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3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5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6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78D62B-AF5D-4A66-8168-54DF1E7A1F2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ectability.org/" TargetMode="External"/><Relationship Id="rId2" Type="http://schemas.openxmlformats.org/officeDocument/2006/relationships/hyperlink" Target="https://www.thear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v1aDEFlXq8" TargetMode="External"/><Relationship Id="rId4" Type="http://schemas.openxmlformats.org/officeDocument/2006/relationships/hyperlink" Target="http://www.unitedspinal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People-First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Disability Academy 2019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Module 3 – Disability Etiquette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Created by Holly Wagoner</a:t>
            </a:r>
          </a:p>
        </p:txBody>
      </p:sp>
    </p:spTree>
    <p:extLst>
      <p:ext uri="{BB962C8B-B14F-4D97-AF65-F5344CB8AC3E}">
        <p14:creationId xmlns:p14="http://schemas.microsoft.com/office/powerpoint/2010/main" val="123101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People-First Language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Emphasizes the person, not the disability.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placing the person first, the disability is no longer the primary, defining characteristic of an individual, but one of several aspects of the whole person.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People-First Language is an objective way of acknowledging, communicating, and reporting on disabilities.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Eliminates generalizations and stereotypes, by focusing on the person rather than the disability.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People-First Language puts the person before the disability, and describes what a person has, not who a person 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8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171" y="443503"/>
            <a:ext cx="11834949" cy="599648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People with disabilities are – first and foremost – people who have individual abilities, interests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needs. The language a society uses to refer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persons with disabilities shapes its beliefs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ideas about them. </a:t>
            </a:r>
          </a:p>
        </p:txBody>
      </p:sp>
    </p:spTree>
    <p:extLst>
      <p:ext uri="{BB962C8B-B14F-4D97-AF65-F5344CB8AC3E}">
        <p14:creationId xmlns:p14="http://schemas.microsoft.com/office/powerpoint/2010/main" val="262942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Words are powerful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Old, inaccurate, and inappropriate descriptors perpetuate negative stereotypes and attitudinal barriers.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words and the meanings we attach to them create attitudes, drive social policies and laws, influence our feelings and decisions, and affect people’s daily lives and more.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we use them makes a difference.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7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Disability is not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example, a person who wears glasses does not say, “I have a problem seeing,” they say, “I wear/need glasses.” Similarly, a person who uses a wheelchair does not say, “I have a problem walking,” they say, “I use/need a wheelchair.”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we describe people by their labels of medical diagnoses, we devalue and disrespect them as individuals.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a diagnosis as a defining characteristic reflects prejudice, and robs the person of the opportunity to define him/herself.</a:t>
            </a:r>
          </a:p>
        </p:txBody>
      </p:sp>
    </p:spTree>
    <p:extLst>
      <p:ext uri="{BB962C8B-B14F-4D97-AF65-F5344CB8AC3E}">
        <p14:creationId xmlns:p14="http://schemas.microsoft.com/office/powerpoint/2010/main" val="199285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people first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Say “person with a disability” rather than “disabled person.”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Say “people with disabilities” rather than “the disabled.”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specific disabilities, saying “person with Tourette syndrome” or “person who has cerebral palsy” is usually a safe bet. Still, individuals do have their own preferences. If you are not sure what words to use, ask.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Say “person who uses a wheelchair” rather than “confined to a wheelchair” or “wheelchair bound.”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outdated terms like “handicapped,” “crippled” or “retarded.”</a:t>
            </a:r>
          </a:p>
        </p:txBody>
      </p:sp>
    </p:spTree>
    <p:extLst>
      <p:ext uri="{BB962C8B-B14F-4D97-AF65-F5344CB8AC3E}">
        <p14:creationId xmlns:p14="http://schemas.microsoft.com/office/powerpoint/2010/main" val="164070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Arc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https://www.thearc.org/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Respect 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https://www.respectability.org/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United Spinal Association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http://www.unitedspinal.org/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Disability Sensitivity Training Video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https://www.youtube.com/watch?v=Gv1aDEFlXq8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68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445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People-First Language</vt:lpstr>
      <vt:lpstr>People-First Language</vt:lpstr>
      <vt:lpstr>People with disabilities are – first and foremost – people who have individual abilities, interests  and needs. The language a society uses to refer  to persons with disabilities shapes its beliefs  and ideas about them. </vt:lpstr>
      <vt:lpstr>Words are powerful</vt:lpstr>
      <vt:lpstr>Disability is not the problem</vt:lpstr>
      <vt:lpstr>More people first examples</vt:lpstr>
      <vt:lpstr>Resources</vt:lpstr>
    </vt:vector>
  </TitlesOfParts>
  <Company>RCCC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First Langugage</dc:title>
  <dc:creator>Holly Wagoner</dc:creator>
  <cp:lastModifiedBy>Trudie Hughes</cp:lastModifiedBy>
  <cp:revision>14</cp:revision>
  <dcterms:created xsi:type="dcterms:W3CDTF">2019-03-12T19:19:11Z</dcterms:created>
  <dcterms:modified xsi:type="dcterms:W3CDTF">2019-06-24T13:16:40Z</dcterms:modified>
</cp:coreProperties>
</file>