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9"/>
  </p:notesMasterIdLst>
  <p:handoutMasterIdLst>
    <p:handoutMasterId r:id="rId40"/>
  </p:handoutMasterIdLst>
  <p:sldIdLst>
    <p:sldId id="256" r:id="rId5"/>
    <p:sldId id="258" r:id="rId6"/>
    <p:sldId id="257" r:id="rId7"/>
    <p:sldId id="270" r:id="rId8"/>
    <p:sldId id="271" r:id="rId9"/>
    <p:sldId id="272" r:id="rId10"/>
    <p:sldId id="264" r:id="rId11"/>
    <p:sldId id="262" r:id="rId12"/>
    <p:sldId id="263" r:id="rId13"/>
    <p:sldId id="260" r:id="rId14"/>
    <p:sldId id="273" r:id="rId15"/>
    <p:sldId id="281" r:id="rId16"/>
    <p:sldId id="274" r:id="rId17"/>
    <p:sldId id="275" r:id="rId18"/>
    <p:sldId id="290" r:id="rId19"/>
    <p:sldId id="291" r:id="rId20"/>
    <p:sldId id="276" r:id="rId21"/>
    <p:sldId id="277" r:id="rId22"/>
    <p:sldId id="278" r:id="rId23"/>
    <p:sldId id="297" r:id="rId24"/>
    <p:sldId id="280" r:id="rId25"/>
    <p:sldId id="289" r:id="rId26"/>
    <p:sldId id="282" r:id="rId27"/>
    <p:sldId id="283" r:id="rId28"/>
    <p:sldId id="292" r:id="rId29"/>
    <p:sldId id="284" r:id="rId30"/>
    <p:sldId id="298" r:id="rId31"/>
    <p:sldId id="299" r:id="rId32"/>
    <p:sldId id="301" r:id="rId33"/>
    <p:sldId id="293" r:id="rId34"/>
    <p:sldId id="286" r:id="rId35"/>
    <p:sldId id="287" r:id="rId36"/>
    <p:sldId id="288" r:id="rId37"/>
    <p:sldId id="300" r:id="rId38"/>
  </p:sldIdLst>
  <p:sldSz cx="9144000" cy="6858000" type="screen4x3"/>
  <p:notesSz cx="7010400" cy="92964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DF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4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60"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udie Hughes" userId="0253f165-71f1-49b6-adfa-5c86101c5e0e" providerId="ADAL" clId="{B2D04287-B9BB-4F44-A627-B38004FD8E7A}"/>
    <pc:docChg chg="custSel modSld">
      <pc:chgData name="Trudie Hughes" userId="0253f165-71f1-49b6-adfa-5c86101c5e0e" providerId="ADAL" clId="{B2D04287-B9BB-4F44-A627-B38004FD8E7A}" dt="2019-10-31T12:45:29.494" v="72" actId="6549"/>
      <pc:docMkLst>
        <pc:docMk/>
      </pc:docMkLst>
      <pc:sldChg chg="modSp">
        <pc:chgData name="Trudie Hughes" userId="0253f165-71f1-49b6-adfa-5c86101c5e0e" providerId="ADAL" clId="{B2D04287-B9BB-4F44-A627-B38004FD8E7A}" dt="2019-10-31T12:42:57.401" v="1" actId="27636"/>
        <pc:sldMkLst>
          <pc:docMk/>
          <pc:sldMk cId="3334652263" sldId="257"/>
        </pc:sldMkLst>
        <pc:spChg chg="mod">
          <ac:chgData name="Trudie Hughes" userId="0253f165-71f1-49b6-adfa-5c86101c5e0e" providerId="ADAL" clId="{B2D04287-B9BB-4F44-A627-B38004FD8E7A}" dt="2019-10-31T12:42:57.401" v="1" actId="27636"/>
          <ac:spMkLst>
            <pc:docMk/>
            <pc:sldMk cId="3334652263" sldId="257"/>
            <ac:spMk id="2" creationId="{00000000-0000-0000-0000-000000000000}"/>
          </ac:spMkLst>
        </pc:spChg>
      </pc:sldChg>
      <pc:sldChg chg="modSp">
        <pc:chgData name="Trudie Hughes" userId="0253f165-71f1-49b6-adfa-5c86101c5e0e" providerId="ADAL" clId="{B2D04287-B9BB-4F44-A627-B38004FD8E7A}" dt="2019-10-31T12:43:15.700" v="8" actId="20577"/>
        <pc:sldMkLst>
          <pc:docMk/>
          <pc:sldMk cId="1420482636" sldId="260"/>
        </pc:sldMkLst>
        <pc:spChg chg="mod">
          <ac:chgData name="Trudie Hughes" userId="0253f165-71f1-49b6-adfa-5c86101c5e0e" providerId="ADAL" clId="{B2D04287-B9BB-4F44-A627-B38004FD8E7A}" dt="2019-10-31T12:43:15.700" v="8" actId="20577"/>
          <ac:spMkLst>
            <pc:docMk/>
            <pc:sldMk cId="1420482636" sldId="260"/>
            <ac:spMk id="2" creationId="{00000000-0000-0000-0000-000000000000}"/>
          </ac:spMkLst>
        </pc:spChg>
      </pc:sldChg>
      <pc:sldChg chg="modSp">
        <pc:chgData name="Trudie Hughes" userId="0253f165-71f1-49b6-adfa-5c86101c5e0e" providerId="ADAL" clId="{B2D04287-B9BB-4F44-A627-B38004FD8E7A}" dt="2019-10-31T12:43:07.215" v="7" actId="20577"/>
        <pc:sldMkLst>
          <pc:docMk/>
          <pc:sldMk cId="2676298493" sldId="272"/>
        </pc:sldMkLst>
        <pc:spChg chg="mod">
          <ac:chgData name="Trudie Hughes" userId="0253f165-71f1-49b6-adfa-5c86101c5e0e" providerId="ADAL" clId="{B2D04287-B9BB-4F44-A627-B38004FD8E7A}" dt="2019-10-31T12:43:07.215" v="7" actId="20577"/>
          <ac:spMkLst>
            <pc:docMk/>
            <pc:sldMk cId="2676298493" sldId="272"/>
            <ac:spMk id="2" creationId="{00000000-0000-0000-0000-000000000000}"/>
          </ac:spMkLst>
        </pc:spChg>
      </pc:sldChg>
      <pc:sldChg chg="modSp">
        <pc:chgData name="Trudie Hughes" userId="0253f165-71f1-49b6-adfa-5c86101c5e0e" providerId="ADAL" clId="{B2D04287-B9BB-4F44-A627-B38004FD8E7A}" dt="2019-10-31T12:45:09.211" v="49" actId="27636"/>
        <pc:sldMkLst>
          <pc:docMk/>
          <pc:sldMk cId="3616236085" sldId="284"/>
        </pc:sldMkLst>
        <pc:spChg chg="mod">
          <ac:chgData name="Trudie Hughes" userId="0253f165-71f1-49b6-adfa-5c86101c5e0e" providerId="ADAL" clId="{B2D04287-B9BB-4F44-A627-B38004FD8E7A}" dt="2019-10-31T12:45:09.211" v="49" actId="27636"/>
          <ac:spMkLst>
            <pc:docMk/>
            <pc:sldMk cId="3616236085" sldId="284"/>
            <ac:spMk id="2" creationId="{00000000-0000-0000-0000-000000000000}"/>
          </ac:spMkLst>
        </pc:spChg>
      </pc:sldChg>
      <pc:sldChg chg="modSp">
        <pc:chgData name="Trudie Hughes" userId="0253f165-71f1-49b6-adfa-5c86101c5e0e" providerId="ADAL" clId="{B2D04287-B9BB-4F44-A627-B38004FD8E7A}" dt="2019-10-31T12:43:54.891" v="14" actId="1076"/>
        <pc:sldMkLst>
          <pc:docMk/>
          <pc:sldMk cId="3113046981" sldId="290"/>
        </pc:sldMkLst>
        <pc:spChg chg="mod">
          <ac:chgData name="Trudie Hughes" userId="0253f165-71f1-49b6-adfa-5c86101c5e0e" providerId="ADAL" clId="{B2D04287-B9BB-4F44-A627-B38004FD8E7A}" dt="2019-10-31T12:43:54.891" v="14" actId="1076"/>
          <ac:spMkLst>
            <pc:docMk/>
            <pc:sldMk cId="3113046981" sldId="290"/>
            <ac:spMk id="2" creationId="{00000000-0000-0000-0000-000000000000}"/>
          </ac:spMkLst>
        </pc:spChg>
      </pc:sldChg>
      <pc:sldChg chg="modSp">
        <pc:chgData name="Trudie Hughes" userId="0253f165-71f1-49b6-adfa-5c86101c5e0e" providerId="ADAL" clId="{B2D04287-B9BB-4F44-A627-B38004FD8E7A}" dt="2019-10-31T12:45:00.225" v="47" actId="27636"/>
        <pc:sldMkLst>
          <pc:docMk/>
          <pc:sldMk cId="3349794465" sldId="292"/>
        </pc:sldMkLst>
        <pc:spChg chg="mod">
          <ac:chgData name="Trudie Hughes" userId="0253f165-71f1-49b6-adfa-5c86101c5e0e" providerId="ADAL" clId="{B2D04287-B9BB-4F44-A627-B38004FD8E7A}" dt="2019-10-31T12:45:00.225" v="47" actId="27636"/>
          <ac:spMkLst>
            <pc:docMk/>
            <pc:sldMk cId="3349794465" sldId="292"/>
            <ac:spMk id="2" creationId="{00000000-0000-0000-0000-000000000000}"/>
          </ac:spMkLst>
        </pc:spChg>
      </pc:sldChg>
      <pc:sldChg chg="modSp">
        <pc:chgData name="Trudie Hughes" userId="0253f165-71f1-49b6-adfa-5c86101c5e0e" providerId="ADAL" clId="{B2D04287-B9BB-4F44-A627-B38004FD8E7A}" dt="2019-10-31T12:44:20.519" v="28" actId="20577"/>
        <pc:sldMkLst>
          <pc:docMk/>
          <pc:sldMk cId="567307130" sldId="297"/>
        </pc:sldMkLst>
        <pc:spChg chg="mod">
          <ac:chgData name="Trudie Hughes" userId="0253f165-71f1-49b6-adfa-5c86101c5e0e" providerId="ADAL" clId="{B2D04287-B9BB-4F44-A627-B38004FD8E7A}" dt="2019-10-31T12:44:20.519" v="28" actId="20577"/>
          <ac:spMkLst>
            <pc:docMk/>
            <pc:sldMk cId="567307130" sldId="297"/>
            <ac:spMk id="2" creationId="{00000000-0000-0000-0000-000000000000}"/>
          </ac:spMkLst>
        </pc:spChg>
      </pc:sldChg>
      <pc:sldChg chg="modSp">
        <pc:chgData name="Trudie Hughes" userId="0253f165-71f1-49b6-adfa-5c86101c5e0e" providerId="ADAL" clId="{B2D04287-B9BB-4F44-A627-B38004FD8E7A}" dt="2019-10-31T12:45:16.211" v="63" actId="20577"/>
        <pc:sldMkLst>
          <pc:docMk/>
          <pc:sldMk cId="2366633010" sldId="299"/>
        </pc:sldMkLst>
        <pc:spChg chg="mod">
          <ac:chgData name="Trudie Hughes" userId="0253f165-71f1-49b6-adfa-5c86101c5e0e" providerId="ADAL" clId="{B2D04287-B9BB-4F44-A627-B38004FD8E7A}" dt="2019-10-31T12:45:16.211" v="63" actId="20577"/>
          <ac:spMkLst>
            <pc:docMk/>
            <pc:sldMk cId="2366633010" sldId="299"/>
            <ac:spMk id="2" creationId="{00000000-0000-0000-0000-000000000000}"/>
          </ac:spMkLst>
        </pc:spChg>
      </pc:sldChg>
      <pc:sldChg chg="modSp">
        <pc:chgData name="Trudie Hughes" userId="0253f165-71f1-49b6-adfa-5c86101c5e0e" providerId="ADAL" clId="{B2D04287-B9BB-4F44-A627-B38004FD8E7A}" dt="2019-10-31T12:45:29.494" v="72" actId="6549"/>
        <pc:sldMkLst>
          <pc:docMk/>
          <pc:sldMk cId="683671531" sldId="301"/>
        </pc:sldMkLst>
        <pc:spChg chg="mod">
          <ac:chgData name="Trudie Hughes" userId="0253f165-71f1-49b6-adfa-5c86101c5e0e" providerId="ADAL" clId="{B2D04287-B9BB-4F44-A627-B38004FD8E7A}" dt="2019-10-31T12:45:29.494" v="72" actId="6549"/>
          <ac:spMkLst>
            <pc:docMk/>
            <pc:sldMk cId="683671531" sldId="301"/>
            <ac:spMk id="2"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BFAFF5-11D0-4122-AE09-7F39050E5BC7}"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FAC1575B-E91B-449B-9E05-F098403EEF42}">
      <dgm:prSet custT="1"/>
      <dgm:spPr/>
      <dgm:t>
        <a:bodyPr/>
        <a:lstStyle/>
        <a:p>
          <a:r>
            <a:rPr lang="en-US" sz="1200" dirty="0">
              <a:latin typeface="Arial" panose="020B0604020202020204" pitchFamily="34" charset="0"/>
              <a:cs typeface="Arial" panose="020B0604020202020204" pitchFamily="34" charset="0"/>
            </a:rPr>
            <a:t>1930s – Electro convulsive therapy, insulin-induced comas &amp; lobotomy</a:t>
          </a:r>
        </a:p>
      </dgm:t>
    </dgm:pt>
    <dgm:pt modelId="{92C9B1AE-3519-4616-9102-6AA61FBB528D}" type="sibTrans" cxnId="{947C1E27-07C2-4C8B-9BA3-0CAB769D74D1}">
      <dgm:prSet/>
      <dgm:spPr/>
      <dgm:t>
        <a:bodyPr/>
        <a:lstStyle/>
        <a:p>
          <a:endParaRPr lang="en-US" dirty="0">
            <a:latin typeface="Arial" panose="020B0604020202020204" pitchFamily="34" charset="0"/>
            <a:cs typeface="Arial" panose="020B0604020202020204" pitchFamily="34" charset="0"/>
          </a:endParaRPr>
        </a:p>
      </dgm:t>
    </dgm:pt>
    <dgm:pt modelId="{34DD6C98-67AF-482C-991C-1DE8EB7EE9F9}" type="parTrans" cxnId="{947C1E27-07C2-4C8B-9BA3-0CAB769D74D1}">
      <dgm:prSet/>
      <dgm:spPr/>
      <dgm:t>
        <a:bodyPr/>
        <a:lstStyle/>
        <a:p>
          <a:endParaRPr lang="en-US"/>
        </a:p>
      </dgm:t>
    </dgm:pt>
    <dgm:pt modelId="{9BA80D23-B316-450B-8055-27254D040A53}">
      <dgm:prSet custT="1"/>
      <dgm:spPr/>
      <dgm:t>
        <a:bodyPr/>
        <a:lstStyle/>
        <a:p>
          <a:r>
            <a:rPr lang="en-US" sz="1400" dirty="0">
              <a:latin typeface="Arial" panose="020B0604020202020204" pitchFamily="34" charset="0"/>
              <a:cs typeface="Arial" panose="020B0604020202020204" pitchFamily="34" charset="0"/>
            </a:rPr>
            <a:t>Early 1900s – Psychoanalytical Therapies</a:t>
          </a:r>
        </a:p>
      </dgm:t>
    </dgm:pt>
    <dgm:pt modelId="{C72E77DB-C643-4AAB-A60B-1BD6F062E816}" type="sibTrans" cxnId="{B533B3E9-2B73-4058-97F1-A0908AA90256}">
      <dgm:prSet/>
      <dgm:spPr/>
      <dgm:t>
        <a:bodyPr/>
        <a:lstStyle/>
        <a:p>
          <a:endParaRPr lang="en-US" dirty="0">
            <a:latin typeface="Arial" panose="020B0604020202020204" pitchFamily="34" charset="0"/>
            <a:cs typeface="Arial" panose="020B0604020202020204" pitchFamily="34" charset="0"/>
          </a:endParaRPr>
        </a:p>
      </dgm:t>
    </dgm:pt>
    <dgm:pt modelId="{EF4F767E-FD96-4F97-B3E0-A1F7CAFA0BDE}" type="parTrans" cxnId="{B533B3E9-2B73-4058-97F1-A0908AA90256}">
      <dgm:prSet/>
      <dgm:spPr/>
      <dgm:t>
        <a:bodyPr/>
        <a:lstStyle/>
        <a:p>
          <a:endParaRPr lang="en-US"/>
        </a:p>
      </dgm:t>
    </dgm:pt>
    <dgm:pt modelId="{CBAC2946-0A57-4320-9B3C-F3915ECBC02D}">
      <dgm:prSet custT="1"/>
      <dgm:spPr/>
      <dgm:t>
        <a:bodyPr/>
        <a:lstStyle/>
        <a:p>
          <a:pPr rtl="0"/>
          <a:r>
            <a:rPr lang="en-US" sz="1400" dirty="0">
              <a:latin typeface="Arial" panose="020B0604020202020204" pitchFamily="34" charset="0"/>
              <a:cs typeface="Arial" panose="020B0604020202020204" pitchFamily="34" charset="0"/>
            </a:rPr>
            <a:t>Late 1800s  overcrowded hospitals = custodial care</a:t>
          </a:r>
        </a:p>
      </dgm:t>
    </dgm:pt>
    <dgm:pt modelId="{D02E7348-EB56-4E6A-B7A2-EF90AE9E9C29}" type="sibTrans" cxnId="{64C7352C-6D53-4876-A186-0A083EFC5A01}">
      <dgm:prSet/>
      <dgm:spPr/>
      <dgm:t>
        <a:bodyPr/>
        <a:lstStyle/>
        <a:p>
          <a:endParaRPr lang="en-US" dirty="0">
            <a:latin typeface="Arial" panose="020B0604020202020204" pitchFamily="34" charset="0"/>
            <a:cs typeface="Arial" panose="020B0604020202020204" pitchFamily="34" charset="0"/>
          </a:endParaRPr>
        </a:p>
      </dgm:t>
    </dgm:pt>
    <dgm:pt modelId="{7E4461E5-C437-42DA-B7E1-8AB45BB75A65}" type="parTrans" cxnId="{64C7352C-6D53-4876-A186-0A083EFC5A01}">
      <dgm:prSet/>
      <dgm:spPr/>
      <dgm:t>
        <a:bodyPr/>
        <a:lstStyle/>
        <a:p>
          <a:endParaRPr lang="en-US"/>
        </a:p>
      </dgm:t>
    </dgm:pt>
    <dgm:pt modelId="{333DC2AF-19AC-4CDE-9986-D0EA41D505D4}">
      <dgm:prSet custT="1"/>
      <dgm:spPr/>
      <dgm:t>
        <a:bodyPr/>
        <a:lstStyle/>
        <a:p>
          <a:pPr rtl="0"/>
          <a:r>
            <a:rPr lang="en-US" sz="1400" dirty="0">
              <a:latin typeface="Arial" panose="020B0604020202020204" pitchFamily="34" charset="0"/>
              <a:cs typeface="Arial" panose="020B0604020202020204" pitchFamily="34" charset="0"/>
            </a:rPr>
            <a:t>1840 – Dorothea Dix established 32 state hospitals</a:t>
          </a:r>
        </a:p>
      </dgm:t>
    </dgm:pt>
    <dgm:pt modelId="{4A20D486-40FC-4498-8951-18D56AE56291}" type="sibTrans" cxnId="{D3C36FA6-168E-48F3-9CF3-5ABA3FB26B8D}">
      <dgm:prSet/>
      <dgm:spPr/>
      <dgm:t>
        <a:bodyPr/>
        <a:lstStyle/>
        <a:p>
          <a:endParaRPr lang="en-US" dirty="0">
            <a:latin typeface="Arial" panose="020B0604020202020204" pitchFamily="34" charset="0"/>
            <a:cs typeface="Arial" panose="020B0604020202020204" pitchFamily="34" charset="0"/>
          </a:endParaRPr>
        </a:p>
      </dgm:t>
    </dgm:pt>
    <dgm:pt modelId="{C1AE7534-063C-494C-A6C7-E7B6565E8842}" type="parTrans" cxnId="{D3C36FA6-168E-48F3-9CF3-5ABA3FB26B8D}">
      <dgm:prSet/>
      <dgm:spPr/>
      <dgm:t>
        <a:bodyPr/>
        <a:lstStyle/>
        <a:p>
          <a:endParaRPr lang="en-US"/>
        </a:p>
      </dgm:t>
    </dgm:pt>
    <dgm:pt modelId="{DAFA584D-E634-41CE-90FD-D95E1FA7B928}">
      <dgm:prSet custT="1"/>
      <dgm:spPr/>
      <dgm:t>
        <a:bodyPr/>
        <a:lstStyle/>
        <a:p>
          <a:pPr rtl="0"/>
          <a:r>
            <a:rPr lang="en-US" sz="1200" dirty="0">
              <a:latin typeface="Arial" panose="020B0604020202020204" pitchFamily="34" charset="0"/>
              <a:cs typeface="Arial" panose="020B0604020202020204" pitchFamily="34" charset="0"/>
            </a:rPr>
            <a:t>1700s – Phillippe Pinel forbid chains promoted sunny rooms &amp; exercise</a:t>
          </a:r>
        </a:p>
      </dgm:t>
    </dgm:pt>
    <dgm:pt modelId="{AAF90AE1-04E7-4F21-AEAD-467BFE467784}" type="sibTrans" cxnId="{8C6C3C5F-559B-494C-9ACF-640A026BE648}">
      <dgm:prSet/>
      <dgm:spPr/>
      <dgm:t>
        <a:bodyPr/>
        <a:lstStyle/>
        <a:p>
          <a:endParaRPr lang="en-US" dirty="0">
            <a:latin typeface="Arial" panose="020B0604020202020204" pitchFamily="34" charset="0"/>
            <a:cs typeface="Arial" panose="020B0604020202020204" pitchFamily="34" charset="0"/>
          </a:endParaRPr>
        </a:p>
      </dgm:t>
    </dgm:pt>
    <dgm:pt modelId="{BCA91031-CD5F-424B-9A05-E1ABFEBD1E3A}" type="parTrans" cxnId="{8C6C3C5F-559B-494C-9ACF-640A026BE648}">
      <dgm:prSet/>
      <dgm:spPr/>
      <dgm:t>
        <a:bodyPr/>
        <a:lstStyle/>
        <a:p>
          <a:endParaRPr lang="en-US"/>
        </a:p>
      </dgm:t>
    </dgm:pt>
    <dgm:pt modelId="{43A33261-811C-417D-8D8F-C1A322E948B7}">
      <dgm:prSet custT="1"/>
      <dgm:spPr/>
      <dgm:t>
        <a:bodyPr/>
        <a:lstStyle/>
        <a:p>
          <a:pPr rtl="0"/>
          <a:r>
            <a:rPr lang="en-US" sz="1600" dirty="0">
              <a:latin typeface="Arial" panose="020B0604020202020204" pitchFamily="34" charset="0"/>
              <a:cs typeface="Arial" panose="020B0604020202020204" pitchFamily="34" charset="0"/>
            </a:rPr>
            <a:t>Middle Ages – chained to walls</a:t>
          </a:r>
        </a:p>
      </dgm:t>
    </dgm:pt>
    <dgm:pt modelId="{97D71F31-8478-45BD-ABA5-3967D3CBC1B3}" type="sibTrans" cxnId="{EFA09D74-089A-4951-A4C2-14485687155A}">
      <dgm:prSet/>
      <dgm:spPr/>
      <dgm:t>
        <a:bodyPr/>
        <a:lstStyle/>
        <a:p>
          <a:endParaRPr lang="en-US" dirty="0">
            <a:latin typeface="Arial" panose="020B0604020202020204" pitchFamily="34" charset="0"/>
            <a:cs typeface="Arial" panose="020B0604020202020204" pitchFamily="34" charset="0"/>
          </a:endParaRPr>
        </a:p>
      </dgm:t>
    </dgm:pt>
    <dgm:pt modelId="{6D333BB5-9375-464D-BC59-D18851244005}" type="parTrans" cxnId="{EFA09D74-089A-4951-A4C2-14485687155A}">
      <dgm:prSet/>
      <dgm:spPr/>
      <dgm:t>
        <a:bodyPr/>
        <a:lstStyle/>
        <a:p>
          <a:endParaRPr lang="en-US"/>
        </a:p>
      </dgm:t>
    </dgm:pt>
    <dgm:pt modelId="{8719959C-54DC-49A1-BAFD-F6B879DC0C81}" type="pres">
      <dgm:prSet presAssocID="{46BFAFF5-11D0-4122-AE09-7F39050E5BC7}" presName="cycle" presStyleCnt="0">
        <dgm:presLayoutVars>
          <dgm:dir/>
          <dgm:resizeHandles val="exact"/>
        </dgm:presLayoutVars>
      </dgm:prSet>
      <dgm:spPr/>
    </dgm:pt>
    <dgm:pt modelId="{056FF5D0-CA94-4C5E-8AE4-4A0ECA2B7B7F}" type="pres">
      <dgm:prSet presAssocID="{43A33261-811C-417D-8D8F-C1A322E948B7}" presName="node" presStyleLbl="node1" presStyleIdx="0" presStyleCnt="6" custScaleX="165401" custRadScaleRad="99464" custRadScaleInc="-2374">
        <dgm:presLayoutVars>
          <dgm:bulletEnabled val="1"/>
        </dgm:presLayoutVars>
      </dgm:prSet>
      <dgm:spPr/>
    </dgm:pt>
    <dgm:pt modelId="{F8495B3F-D4C2-439F-AEF9-1A6A7DACF8C5}" type="pres">
      <dgm:prSet presAssocID="{97D71F31-8478-45BD-ABA5-3967D3CBC1B3}" presName="sibTrans" presStyleLbl="sibTrans2D1" presStyleIdx="0" presStyleCnt="6"/>
      <dgm:spPr/>
    </dgm:pt>
    <dgm:pt modelId="{EC4B1ED1-FB19-4397-B891-C822D60B4407}" type="pres">
      <dgm:prSet presAssocID="{97D71F31-8478-45BD-ABA5-3967D3CBC1B3}" presName="connectorText" presStyleLbl="sibTrans2D1" presStyleIdx="0" presStyleCnt="6"/>
      <dgm:spPr/>
    </dgm:pt>
    <dgm:pt modelId="{F45584B0-DAEB-41F8-AB88-70573A2BE1D7}" type="pres">
      <dgm:prSet presAssocID="{DAFA584D-E634-41CE-90FD-D95E1FA7B928}" presName="node" presStyleLbl="node1" presStyleIdx="1" presStyleCnt="6" custScaleX="132607">
        <dgm:presLayoutVars>
          <dgm:bulletEnabled val="1"/>
        </dgm:presLayoutVars>
      </dgm:prSet>
      <dgm:spPr/>
    </dgm:pt>
    <dgm:pt modelId="{FAB5CA4F-6E4A-47EE-B435-C608301D497C}" type="pres">
      <dgm:prSet presAssocID="{AAF90AE1-04E7-4F21-AEAD-467BFE467784}" presName="sibTrans" presStyleLbl="sibTrans2D1" presStyleIdx="1" presStyleCnt="6"/>
      <dgm:spPr/>
    </dgm:pt>
    <dgm:pt modelId="{4F438CF2-3002-4383-98BF-516342266D61}" type="pres">
      <dgm:prSet presAssocID="{AAF90AE1-04E7-4F21-AEAD-467BFE467784}" presName="connectorText" presStyleLbl="sibTrans2D1" presStyleIdx="1" presStyleCnt="6"/>
      <dgm:spPr/>
    </dgm:pt>
    <dgm:pt modelId="{2D706BC2-5C54-4062-AD8F-F77D940C0162}" type="pres">
      <dgm:prSet presAssocID="{333DC2AF-19AC-4CDE-9986-D0EA41D505D4}" presName="node" presStyleLbl="node1" presStyleIdx="2" presStyleCnt="6" custScaleX="160866">
        <dgm:presLayoutVars>
          <dgm:bulletEnabled val="1"/>
        </dgm:presLayoutVars>
      </dgm:prSet>
      <dgm:spPr/>
    </dgm:pt>
    <dgm:pt modelId="{2629ADE5-435B-4500-95DA-6258451C0C44}" type="pres">
      <dgm:prSet presAssocID="{4A20D486-40FC-4498-8951-18D56AE56291}" presName="sibTrans" presStyleLbl="sibTrans2D1" presStyleIdx="2" presStyleCnt="6"/>
      <dgm:spPr/>
    </dgm:pt>
    <dgm:pt modelId="{AD9FEB03-CD84-4DED-A9AC-88D9D4928827}" type="pres">
      <dgm:prSet presAssocID="{4A20D486-40FC-4498-8951-18D56AE56291}" presName="connectorText" presStyleLbl="sibTrans2D1" presStyleIdx="2" presStyleCnt="6"/>
      <dgm:spPr/>
    </dgm:pt>
    <dgm:pt modelId="{2C0CCA17-3AA3-49EF-9359-B59E7924B38E}" type="pres">
      <dgm:prSet presAssocID="{CBAC2946-0A57-4320-9B3C-F3915ECBC02D}" presName="node" presStyleLbl="node1" presStyleIdx="3" presStyleCnt="6" custScaleX="132346" custRadScaleRad="97523" custRadScaleInc="-5839">
        <dgm:presLayoutVars>
          <dgm:bulletEnabled val="1"/>
        </dgm:presLayoutVars>
      </dgm:prSet>
      <dgm:spPr/>
    </dgm:pt>
    <dgm:pt modelId="{33614064-1D8E-4C70-8433-59BFF937CFF2}" type="pres">
      <dgm:prSet presAssocID="{D02E7348-EB56-4E6A-B7A2-EF90AE9E9C29}" presName="sibTrans" presStyleLbl="sibTrans2D1" presStyleIdx="3" presStyleCnt="6"/>
      <dgm:spPr/>
    </dgm:pt>
    <dgm:pt modelId="{37FCDF43-1C5F-4B43-BB34-4D43764C0909}" type="pres">
      <dgm:prSet presAssocID="{D02E7348-EB56-4E6A-B7A2-EF90AE9E9C29}" presName="connectorText" presStyleLbl="sibTrans2D1" presStyleIdx="3" presStyleCnt="6"/>
      <dgm:spPr/>
    </dgm:pt>
    <dgm:pt modelId="{68BCB4BB-94D6-4A01-979C-3C92D919D92B}" type="pres">
      <dgm:prSet presAssocID="{9BA80D23-B316-450B-8055-27254D040A53}" presName="node" presStyleLbl="node1" presStyleIdx="4" presStyleCnt="6" custScaleX="175180">
        <dgm:presLayoutVars>
          <dgm:bulletEnabled val="1"/>
        </dgm:presLayoutVars>
      </dgm:prSet>
      <dgm:spPr/>
    </dgm:pt>
    <dgm:pt modelId="{129EC62C-91AA-4911-B774-60E30298D3D9}" type="pres">
      <dgm:prSet presAssocID="{C72E77DB-C643-4AAB-A60B-1BD6F062E816}" presName="sibTrans" presStyleLbl="sibTrans2D1" presStyleIdx="4" presStyleCnt="6"/>
      <dgm:spPr/>
    </dgm:pt>
    <dgm:pt modelId="{A3306E32-FEDB-4C56-8579-0E83C51B7F6D}" type="pres">
      <dgm:prSet presAssocID="{C72E77DB-C643-4AAB-A60B-1BD6F062E816}" presName="connectorText" presStyleLbl="sibTrans2D1" presStyleIdx="4" presStyleCnt="6"/>
      <dgm:spPr/>
    </dgm:pt>
    <dgm:pt modelId="{ECEE4BF6-A312-41E0-AB0E-E18015404E06}" type="pres">
      <dgm:prSet presAssocID="{FAC1575B-E91B-449B-9E05-F098403EEF42}" presName="node" presStyleLbl="node1" presStyleIdx="5" presStyleCnt="6" custScaleX="141122">
        <dgm:presLayoutVars>
          <dgm:bulletEnabled val="1"/>
        </dgm:presLayoutVars>
      </dgm:prSet>
      <dgm:spPr/>
    </dgm:pt>
    <dgm:pt modelId="{527A95E8-AA64-4233-A1CC-14B9C00A11A8}" type="pres">
      <dgm:prSet presAssocID="{92C9B1AE-3519-4616-9102-6AA61FBB528D}" presName="sibTrans" presStyleLbl="sibTrans2D1" presStyleIdx="5" presStyleCnt="6"/>
      <dgm:spPr/>
    </dgm:pt>
    <dgm:pt modelId="{3A68776A-F47D-4A83-837C-A74089E62DFB}" type="pres">
      <dgm:prSet presAssocID="{92C9B1AE-3519-4616-9102-6AA61FBB528D}" presName="connectorText" presStyleLbl="sibTrans2D1" presStyleIdx="5" presStyleCnt="6"/>
      <dgm:spPr/>
    </dgm:pt>
  </dgm:ptLst>
  <dgm:cxnLst>
    <dgm:cxn modelId="{BB97B901-282B-43FB-8B1F-4B7EAC93A77B}" type="presOf" srcId="{46BFAFF5-11D0-4122-AE09-7F39050E5BC7}" destId="{8719959C-54DC-49A1-BAFD-F6B879DC0C81}" srcOrd="0" destOrd="0" presId="urn:microsoft.com/office/officeart/2005/8/layout/cycle2"/>
    <dgm:cxn modelId="{53138B09-3381-4987-B4EF-22E6691585D0}" type="presOf" srcId="{DAFA584D-E634-41CE-90FD-D95E1FA7B928}" destId="{F45584B0-DAEB-41F8-AB88-70573A2BE1D7}" srcOrd="0" destOrd="0" presId="urn:microsoft.com/office/officeart/2005/8/layout/cycle2"/>
    <dgm:cxn modelId="{3E54450A-5472-4844-BC0A-128D358505FB}" type="presOf" srcId="{97D71F31-8478-45BD-ABA5-3967D3CBC1B3}" destId="{F8495B3F-D4C2-439F-AEF9-1A6A7DACF8C5}" srcOrd="0" destOrd="0" presId="urn:microsoft.com/office/officeart/2005/8/layout/cycle2"/>
    <dgm:cxn modelId="{4DB99A12-2E6B-4D83-A591-D8B9782C3B72}" type="presOf" srcId="{9BA80D23-B316-450B-8055-27254D040A53}" destId="{68BCB4BB-94D6-4A01-979C-3C92D919D92B}" srcOrd="0" destOrd="0" presId="urn:microsoft.com/office/officeart/2005/8/layout/cycle2"/>
    <dgm:cxn modelId="{17312713-397D-4C03-87E6-CE7D336CC8DF}" type="presOf" srcId="{43A33261-811C-417D-8D8F-C1A322E948B7}" destId="{056FF5D0-CA94-4C5E-8AE4-4A0ECA2B7B7F}" srcOrd="0" destOrd="0" presId="urn:microsoft.com/office/officeart/2005/8/layout/cycle2"/>
    <dgm:cxn modelId="{947C1E27-07C2-4C8B-9BA3-0CAB769D74D1}" srcId="{46BFAFF5-11D0-4122-AE09-7F39050E5BC7}" destId="{FAC1575B-E91B-449B-9E05-F098403EEF42}" srcOrd="5" destOrd="0" parTransId="{34DD6C98-67AF-482C-991C-1DE8EB7EE9F9}" sibTransId="{92C9B1AE-3519-4616-9102-6AA61FBB528D}"/>
    <dgm:cxn modelId="{64C7352C-6D53-4876-A186-0A083EFC5A01}" srcId="{46BFAFF5-11D0-4122-AE09-7F39050E5BC7}" destId="{CBAC2946-0A57-4320-9B3C-F3915ECBC02D}" srcOrd="3" destOrd="0" parTransId="{7E4461E5-C437-42DA-B7E1-8AB45BB75A65}" sibTransId="{D02E7348-EB56-4E6A-B7A2-EF90AE9E9C29}"/>
    <dgm:cxn modelId="{DBE98D35-BDFD-4528-ADF8-567F57E51EB5}" type="presOf" srcId="{AAF90AE1-04E7-4F21-AEAD-467BFE467784}" destId="{4F438CF2-3002-4383-98BF-516342266D61}" srcOrd="1" destOrd="0" presId="urn:microsoft.com/office/officeart/2005/8/layout/cycle2"/>
    <dgm:cxn modelId="{92B87A38-CA6B-4845-A71A-8015D47F043E}" type="presOf" srcId="{FAC1575B-E91B-449B-9E05-F098403EEF42}" destId="{ECEE4BF6-A312-41E0-AB0E-E18015404E06}" srcOrd="0" destOrd="0" presId="urn:microsoft.com/office/officeart/2005/8/layout/cycle2"/>
    <dgm:cxn modelId="{8C6C3C5F-559B-494C-9ACF-640A026BE648}" srcId="{46BFAFF5-11D0-4122-AE09-7F39050E5BC7}" destId="{DAFA584D-E634-41CE-90FD-D95E1FA7B928}" srcOrd="1" destOrd="0" parTransId="{BCA91031-CD5F-424B-9A05-E1ABFEBD1E3A}" sibTransId="{AAF90AE1-04E7-4F21-AEAD-467BFE467784}"/>
    <dgm:cxn modelId="{71DF3462-244A-44AB-9D22-6D5952B003D6}" type="presOf" srcId="{97D71F31-8478-45BD-ABA5-3967D3CBC1B3}" destId="{EC4B1ED1-FB19-4397-B891-C822D60B4407}" srcOrd="1" destOrd="0" presId="urn:microsoft.com/office/officeart/2005/8/layout/cycle2"/>
    <dgm:cxn modelId="{42D22E65-B8E0-4136-8378-D16263DC1481}" type="presOf" srcId="{C72E77DB-C643-4AAB-A60B-1BD6F062E816}" destId="{129EC62C-91AA-4911-B774-60E30298D3D9}" srcOrd="0" destOrd="0" presId="urn:microsoft.com/office/officeart/2005/8/layout/cycle2"/>
    <dgm:cxn modelId="{54998B47-00C8-49E9-A9C7-3ADC3337D476}" type="presOf" srcId="{92C9B1AE-3519-4616-9102-6AA61FBB528D}" destId="{527A95E8-AA64-4233-A1CC-14B9C00A11A8}" srcOrd="0" destOrd="0" presId="urn:microsoft.com/office/officeart/2005/8/layout/cycle2"/>
    <dgm:cxn modelId="{C958836B-171F-4B9B-A3EB-CDD53C6301BE}" type="presOf" srcId="{CBAC2946-0A57-4320-9B3C-F3915ECBC02D}" destId="{2C0CCA17-3AA3-49EF-9359-B59E7924B38E}" srcOrd="0" destOrd="0" presId="urn:microsoft.com/office/officeart/2005/8/layout/cycle2"/>
    <dgm:cxn modelId="{B7C28B4C-0B13-4051-8CD1-941E5AB694C2}" type="presOf" srcId="{AAF90AE1-04E7-4F21-AEAD-467BFE467784}" destId="{FAB5CA4F-6E4A-47EE-B435-C608301D497C}" srcOrd="0" destOrd="0" presId="urn:microsoft.com/office/officeart/2005/8/layout/cycle2"/>
    <dgm:cxn modelId="{EFA09D74-089A-4951-A4C2-14485687155A}" srcId="{46BFAFF5-11D0-4122-AE09-7F39050E5BC7}" destId="{43A33261-811C-417D-8D8F-C1A322E948B7}" srcOrd="0" destOrd="0" parTransId="{6D333BB5-9375-464D-BC59-D18851244005}" sibTransId="{97D71F31-8478-45BD-ABA5-3967D3CBC1B3}"/>
    <dgm:cxn modelId="{FC2E6255-DCE0-44D0-B0DF-9A056714CDE3}" type="presOf" srcId="{C72E77DB-C643-4AAB-A60B-1BD6F062E816}" destId="{A3306E32-FEDB-4C56-8579-0E83C51B7F6D}" srcOrd="1" destOrd="0" presId="urn:microsoft.com/office/officeart/2005/8/layout/cycle2"/>
    <dgm:cxn modelId="{E3050489-EC97-4FCB-BCC8-0AC77F04C1A2}" type="presOf" srcId="{92C9B1AE-3519-4616-9102-6AA61FBB528D}" destId="{3A68776A-F47D-4A83-837C-A74089E62DFB}" srcOrd="1" destOrd="0" presId="urn:microsoft.com/office/officeart/2005/8/layout/cycle2"/>
    <dgm:cxn modelId="{8806A197-B8FC-4FD0-AEAD-E4689AF17B3F}" type="presOf" srcId="{D02E7348-EB56-4E6A-B7A2-EF90AE9E9C29}" destId="{33614064-1D8E-4C70-8433-59BFF937CFF2}" srcOrd="0" destOrd="0" presId="urn:microsoft.com/office/officeart/2005/8/layout/cycle2"/>
    <dgm:cxn modelId="{D3C36FA6-168E-48F3-9CF3-5ABA3FB26B8D}" srcId="{46BFAFF5-11D0-4122-AE09-7F39050E5BC7}" destId="{333DC2AF-19AC-4CDE-9986-D0EA41D505D4}" srcOrd="2" destOrd="0" parTransId="{C1AE7534-063C-494C-A6C7-E7B6565E8842}" sibTransId="{4A20D486-40FC-4498-8951-18D56AE56291}"/>
    <dgm:cxn modelId="{5D4F82B4-28E8-4BD0-8132-DCA37D6EAF67}" type="presOf" srcId="{4A20D486-40FC-4498-8951-18D56AE56291}" destId="{2629ADE5-435B-4500-95DA-6258451C0C44}" srcOrd="0" destOrd="0" presId="urn:microsoft.com/office/officeart/2005/8/layout/cycle2"/>
    <dgm:cxn modelId="{E6CA69C9-8ECE-428F-897B-18CBD349781C}" type="presOf" srcId="{333DC2AF-19AC-4CDE-9986-D0EA41D505D4}" destId="{2D706BC2-5C54-4062-AD8F-F77D940C0162}" srcOrd="0" destOrd="0" presId="urn:microsoft.com/office/officeart/2005/8/layout/cycle2"/>
    <dgm:cxn modelId="{F97328DA-1760-4457-A56A-CB5D2F2BA5D3}" type="presOf" srcId="{4A20D486-40FC-4498-8951-18D56AE56291}" destId="{AD9FEB03-CD84-4DED-A9AC-88D9D4928827}" srcOrd="1" destOrd="0" presId="urn:microsoft.com/office/officeart/2005/8/layout/cycle2"/>
    <dgm:cxn modelId="{B533B3E9-2B73-4058-97F1-A0908AA90256}" srcId="{46BFAFF5-11D0-4122-AE09-7F39050E5BC7}" destId="{9BA80D23-B316-450B-8055-27254D040A53}" srcOrd="4" destOrd="0" parTransId="{EF4F767E-FD96-4F97-B3E0-A1F7CAFA0BDE}" sibTransId="{C72E77DB-C643-4AAB-A60B-1BD6F062E816}"/>
    <dgm:cxn modelId="{373DEFF2-54F0-47A2-BE85-B6FD3FB71357}" type="presOf" srcId="{D02E7348-EB56-4E6A-B7A2-EF90AE9E9C29}" destId="{37FCDF43-1C5F-4B43-BB34-4D43764C0909}" srcOrd="1" destOrd="0" presId="urn:microsoft.com/office/officeart/2005/8/layout/cycle2"/>
    <dgm:cxn modelId="{DB79CD3D-41FF-46CA-96CE-C09E5F37059A}" type="presParOf" srcId="{8719959C-54DC-49A1-BAFD-F6B879DC0C81}" destId="{056FF5D0-CA94-4C5E-8AE4-4A0ECA2B7B7F}" srcOrd="0" destOrd="0" presId="urn:microsoft.com/office/officeart/2005/8/layout/cycle2"/>
    <dgm:cxn modelId="{20CA2187-3D8E-4065-A24A-B6C7E0E4927D}" type="presParOf" srcId="{8719959C-54DC-49A1-BAFD-F6B879DC0C81}" destId="{F8495B3F-D4C2-439F-AEF9-1A6A7DACF8C5}" srcOrd="1" destOrd="0" presId="urn:microsoft.com/office/officeart/2005/8/layout/cycle2"/>
    <dgm:cxn modelId="{428623E8-3D0E-4FC0-B53C-097B6B98B115}" type="presParOf" srcId="{F8495B3F-D4C2-439F-AEF9-1A6A7DACF8C5}" destId="{EC4B1ED1-FB19-4397-B891-C822D60B4407}" srcOrd="0" destOrd="0" presId="urn:microsoft.com/office/officeart/2005/8/layout/cycle2"/>
    <dgm:cxn modelId="{9C3455E8-CC8E-4662-8B22-78F79D49CC70}" type="presParOf" srcId="{8719959C-54DC-49A1-BAFD-F6B879DC0C81}" destId="{F45584B0-DAEB-41F8-AB88-70573A2BE1D7}" srcOrd="2" destOrd="0" presId="urn:microsoft.com/office/officeart/2005/8/layout/cycle2"/>
    <dgm:cxn modelId="{7F8CA6E9-64FA-41C3-9667-D5E19EDE7CCC}" type="presParOf" srcId="{8719959C-54DC-49A1-BAFD-F6B879DC0C81}" destId="{FAB5CA4F-6E4A-47EE-B435-C608301D497C}" srcOrd="3" destOrd="0" presId="urn:microsoft.com/office/officeart/2005/8/layout/cycle2"/>
    <dgm:cxn modelId="{3BDBB1DC-727E-4A71-A8FD-CEA1B4540F78}" type="presParOf" srcId="{FAB5CA4F-6E4A-47EE-B435-C608301D497C}" destId="{4F438CF2-3002-4383-98BF-516342266D61}" srcOrd="0" destOrd="0" presId="urn:microsoft.com/office/officeart/2005/8/layout/cycle2"/>
    <dgm:cxn modelId="{EE64F108-FED9-483D-849A-1F189B7A0931}" type="presParOf" srcId="{8719959C-54DC-49A1-BAFD-F6B879DC0C81}" destId="{2D706BC2-5C54-4062-AD8F-F77D940C0162}" srcOrd="4" destOrd="0" presId="urn:microsoft.com/office/officeart/2005/8/layout/cycle2"/>
    <dgm:cxn modelId="{DBE47843-7B6C-43E9-80EB-3001B81C2661}" type="presParOf" srcId="{8719959C-54DC-49A1-BAFD-F6B879DC0C81}" destId="{2629ADE5-435B-4500-95DA-6258451C0C44}" srcOrd="5" destOrd="0" presId="urn:microsoft.com/office/officeart/2005/8/layout/cycle2"/>
    <dgm:cxn modelId="{634C1288-A1CF-421B-876D-4221CA3FC94C}" type="presParOf" srcId="{2629ADE5-435B-4500-95DA-6258451C0C44}" destId="{AD9FEB03-CD84-4DED-A9AC-88D9D4928827}" srcOrd="0" destOrd="0" presId="urn:microsoft.com/office/officeart/2005/8/layout/cycle2"/>
    <dgm:cxn modelId="{420C1AC8-CDFC-4098-9729-CF4E22CEF3F2}" type="presParOf" srcId="{8719959C-54DC-49A1-BAFD-F6B879DC0C81}" destId="{2C0CCA17-3AA3-49EF-9359-B59E7924B38E}" srcOrd="6" destOrd="0" presId="urn:microsoft.com/office/officeart/2005/8/layout/cycle2"/>
    <dgm:cxn modelId="{4FA4596B-3479-44B1-8A99-A39ECD4D7F60}" type="presParOf" srcId="{8719959C-54DC-49A1-BAFD-F6B879DC0C81}" destId="{33614064-1D8E-4C70-8433-59BFF937CFF2}" srcOrd="7" destOrd="0" presId="urn:microsoft.com/office/officeart/2005/8/layout/cycle2"/>
    <dgm:cxn modelId="{12E81C1A-299B-4E16-A25F-863FE5749F7F}" type="presParOf" srcId="{33614064-1D8E-4C70-8433-59BFF937CFF2}" destId="{37FCDF43-1C5F-4B43-BB34-4D43764C0909}" srcOrd="0" destOrd="0" presId="urn:microsoft.com/office/officeart/2005/8/layout/cycle2"/>
    <dgm:cxn modelId="{4EFB4461-36A6-42DF-80A2-6956BD1FD842}" type="presParOf" srcId="{8719959C-54DC-49A1-BAFD-F6B879DC0C81}" destId="{68BCB4BB-94D6-4A01-979C-3C92D919D92B}" srcOrd="8" destOrd="0" presId="urn:microsoft.com/office/officeart/2005/8/layout/cycle2"/>
    <dgm:cxn modelId="{329D169B-1CB5-4C78-8010-E556B9199D06}" type="presParOf" srcId="{8719959C-54DC-49A1-BAFD-F6B879DC0C81}" destId="{129EC62C-91AA-4911-B774-60E30298D3D9}" srcOrd="9" destOrd="0" presId="urn:microsoft.com/office/officeart/2005/8/layout/cycle2"/>
    <dgm:cxn modelId="{EEB6A6B6-5EA1-42D2-B4F0-0F4E2F0AD3FB}" type="presParOf" srcId="{129EC62C-91AA-4911-B774-60E30298D3D9}" destId="{A3306E32-FEDB-4C56-8579-0E83C51B7F6D}" srcOrd="0" destOrd="0" presId="urn:microsoft.com/office/officeart/2005/8/layout/cycle2"/>
    <dgm:cxn modelId="{C5EECF17-06B8-4929-BF05-7DF060494D85}" type="presParOf" srcId="{8719959C-54DC-49A1-BAFD-F6B879DC0C81}" destId="{ECEE4BF6-A312-41E0-AB0E-E18015404E06}" srcOrd="10" destOrd="0" presId="urn:microsoft.com/office/officeart/2005/8/layout/cycle2"/>
    <dgm:cxn modelId="{0F41969A-0E85-4165-A027-68BFABC17AD1}" type="presParOf" srcId="{8719959C-54DC-49A1-BAFD-F6B879DC0C81}" destId="{527A95E8-AA64-4233-A1CC-14B9C00A11A8}" srcOrd="11" destOrd="0" presId="urn:microsoft.com/office/officeart/2005/8/layout/cycle2"/>
    <dgm:cxn modelId="{7B58D12E-3E2F-4B3B-B4B8-816A2D8B30E7}" type="presParOf" srcId="{527A95E8-AA64-4233-A1CC-14B9C00A11A8}" destId="{3A68776A-F47D-4A83-837C-A74089E62DFB}"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619043F-DF58-4FFF-B067-BEB78DA5A4EF}"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DCA1CCB8-62E2-4DC2-A32E-3D81017B7FC0}">
      <dgm:prSet phldrT="[Text]"/>
      <dgm:spPr/>
      <dgm:t>
        <a:bodyPr/>
        <a:lstStyle/>
        <a:p>
          <a:r>
            <a:rPr lang="en-US" dirty="0">
              <a:latin typeface="Arial" panose="020B0604020202020204" pitchFamily="34" charset="0"/>
              <a:cs typeface="Arial" panose="020B0604020202020204" pitchFamily="34" charset="0"/>
            </a:rPr>
            <a:t>Substance Abuse</a:t>
          </a:r>
        </a:p>
      </dgm:t>
    </dgm:pt>
    <dgm:pt modelId="{F5829C03-DC35-45D8-AAF3-AFE52660D781}" type="parTrans" cxnId="{3D0BE1AB-9434-4BBE-8A98-5A14FAC508DF}">
      <dgm:prSet/>
      <dgm:spPr/>
      <dgm:t>
        <a:bodyPr/>
        <a:lstStyle/>
        <a:p>
          <a:endParaRPr lang="en-US"/>
        </a:p>
      </dgm:t>
    </dgm:pt>
    <dgm:pt modelId="{CBF9DF12-03B8-4659-B4EB-098EF1F37FD3}" type="sibTrans" cxnId="{3D0BE1AB-9434-4BBE-8A98-5A14FAC508DF}">
      <dgm:prSet/>
      <dgm:spPr/>
      <dgm:t>
        <a:bodyPr/>
        <a:lstStyle/>
        <a:p>
          <a:endParaRPr lang="en-US"/>
        </a:p>
      </dgm:t>
    </dgm:pt>
    <dgm:pt modelId="{DFA4233A-0F46-4E97-BE03-8BC398C811C8}">
      <dgm:prSet phldrT="[Text]"/>
      <dgm:spPr/>
      <dgm:t>
        <a:bodyPr/>
        <a:lstStyle/>
        <a:p>
          <a:r>
            <a:rPr lang="en-US" dirty="0">
              <a:latin typeface="Arial" panose="020B0604020202020204" pitchFamily="34" charset="0"/>
              <a:cs typeface="Arial" panose="020B0604020202020204" pitchFamily="34" charset="0"/>
            </a:rPr>
            <a:t>Family History</a:t>
          </a:r>
        </a:p>
      </dgm:t>
    </dgm:pt>
    <dgm:pt modelId="{9C8C31E5-F142-47F0-8D8C-8E2CB4BE86DA}" type="parTrans" cxnId="{CD1D3CBF-9822-4272-AD32-9293CB9FF6F2}">
      <dgm:prSet/>
      <dgm:spPr/>
      <dgm:t>
        <a:bodyPr/>
        <a:lstStyle/>
        <a:p>
          <a:endParaRPr lang="en-US"/>
        </a:p>
      </dgm:t>
    </dgm:pt>
    <dgm:pt modelId="{66687298-6FF5-4AF0-B061-11FE94C0C142}" type="sibTrans" cxnId="{CD1D3CBF-9822-4272-AD32-9293CB9FF6F2}">
      <dgm:prSet/>
      <dgm:spPr/>
      <dgm:t>
        <a:bodyPr/>
        <a:lstStyle/>
        <a:p>
          <a:endParaRPr lang="en-US"/>
        </a:p>
      </dgm:t>
    </dgm:pt>
    <dgm:pt modelId="{50B53F16-316F-4AED-9586-1ABAFE301C66}">
      <dgm:prSet phldrT="[Text]"/>
      <dgm:spPr/>
      <dgm:t>
        <a:bodyPr/>
        <a:lstStyle/>
        <a:p>
          <a:r>
            <a:rPr lang="en-US" dirty="0">
              <a:latin typeface="Arial" panose="020B0604020202020204" pitchFamily="34" charset="0"/>
              <a:cs typeface="Arial" panose="020B0604020202020204" pitchFamily="34" charset="0"/>
            </a:rPr>
            <a:t>Prior Suicide Attempt</a:t>
          </a:r>
        </a:p>
      </dgm:t>
    </dgm:pt>
    <dgm:pt modelId="{3B34368D-55EE-4BE8-A43B-E47B5CC2C023}" type="parTrans" cxnId="{88EEACEF-6ED6-4914-98F4-2BB168F4DE19}">
      <dgm:prSet/>
      <dgm:spPr/>
      <dgm:t>
        <a:bodyPr/>
        <a:lstStyle/>
        <a:p>
          <a:endParaRPr lang="en-US"/>
        </a:p>
      </dgm:t>
    </dgm:pt>
    <dgm:pt modelId="{955FB2DB-FD24-49EE-BEB4-5DCBEB5176EB}" type="sibTrans" cxnId="{88EEACEF-6ED6-4914-98F4-2BB168F4DE19}">
      <dgm:prSet/>
      <dgm:spPr/>
      <dgm:t>
        <a:bodyPr/>
        <a:lstStyle/>
        <a:p>
          <a:endParaRPr lang="en-US"/>
        </a:p>
      </dgm:t>
    </dgm:pt>
    <dgm:pt modelId="{AECEF6D9-BED1-4747-B55A-87663116DBB4}">
      <dgm:prSet/>
      <dgm:spPr/>
      <dgm:t>
        <a:bodyPr/>
        <a:lstStyle/>
        <a:p>
          <a:r>
            <a:rPr lang="en-US" dirty="0">
              <a:latin typeface="Arial" panose="020B0604020202020204" pitchFamily="34" charset="0"/>
              <a:cs typeface="Arial" panose="020B0604020202020204" pitchFamily="34" charset="0"/>
            </a:rPr>
            <a:t>Exposed to other students who have committed suicide</a:t>
          </a:r>
        </a:p>
      </dgm:t>
    </dgm:pt>
    <dgm:pt modelId="{5127F686-0C67-49F5-B99B-F8F1F932356B}" type="parTrans" cxnId="{11D32305-C5F2-429D-8E2B-40BB7BD49EA3}">
      <dgm:prSet/>
      <dgm:spPr/>
      <dgm:t>
        <a:bodyPr/>
        <a:lstStyle/>
        <a:p>
          <a:endParaRPr lang="en-US"/>
        </a:p>
      </dgm:t>
    </dgm:pt>
    <dgm:pt modelId="{CC057E72-F113-4F58-ACFD-FCEBC9BF5A70}" type="sibTrans" cxnId="{11D32305-C5F2-429D-8E2B-40BB7BD49EA3}">
      <dgm:prSet/>
      <dgm:spPr/>
      <dgm:t>
        <a:bodyPr/>
        <a:lstStyle/>
        <a:p>
          <a:endParaRPr lang="en-US"/>
        </a:p>
      </dgm:t>
    </dgm:pt>
    <dgm:pt modelId="{C0352224-E643-478E-960E-590651E710E0}">
      <dgm:prSet/>
      <dgm:spPr/>
      <dgm:t>
        <a:bodyPr/>
        <a:lstStyle/>
        <a:p>
          <a:r>
            <a:rPr lang="en-US" dirty="0">
              <a:latin typeface="Arial" panose="020B0604020202020204" pitchFamily="34" charset="0"/>
              <a:cs typeface="Arial" panose="020B0604020202020204" pitchFamily="34" charset="0"/>
            </a:rPr>
            <a:t>Self harming behavior</a:t>
          </a:r>
        </a:p>
      </dgm:t>
    </dgm:pt>
    <dgm:pt modelId="{60AC4EEA-9F7C-4412-9286-61CF278027EF}" type="parTrans" cxnId="{7F38AC39-840B-482B-935C-82B67C5F68DB}">
      <dgm:prSet/>
      <dgm:spPr/>
      <dgm:t>
        <a:bodyPr/>
        <a:lstStyle/>
        <a:p>
          <a:endParaRPr lang="en-US"/>
        </a:p>
      </dgm:t>
    </dgm:pt>
    <dgm:pt modelId="{2C66DDD6-B710-4A1B-B786-34BE29A7B7D4}" type="sibTrans" cxnId="{7F38AC39-840B-482B-935C-82B67C5F68DB}">
      <dgm:prSet/>
      <dgm:spPr/>
      <dgm:t>
        <a:bodyPr/>
        <a:lstStyle/>
        <a:p>
          <a:endParaRPr lang="en-US"/>
        </a:p>
      </dgm:t>
    </dgm:pt>
    <dgm:pt modelId="{C9FA14FD-50C3-48B1-9B85-D860B9370E25}" type="pres">
      <dgm:prSet presAssocID="{F619043F-DF58-4FFF-B067-BEB78DA5A4EF}" presName="linear" presStyleCnt="0">
        <dgm:presLayoutVars>
          <dgm:dir/>
          <dgm:animLvl val="lvl"/>
          <dgm:resizeHandles val="exact"/>
        </dgm:presLayoutVars>
      </dgm:prSet>
      <dgm:spPr/>
    </dgm:pt>
    <dgm:pt modelId="{82217995-3433-47FF-A9CE-4D59EC75FA8C}" type="pres">
      <dgm:prSet presAssocID="{DCA1CCB8-62E2-4DC2-A32E-3D81017B7FC0}" presName="parentLin" presStyleCnt="0"/>
      <dgm:spPr/>
    </dgm:pt>
    <dgm:pt modelId="{008D5ACC-68A7-4A06-BF57-FF1CA1807161}" type="pres">
      <dgm:prSet presAssocID="{DCA1CCB8-62E2-4DC2-A32E-3D81017B7FC0}" presName="parentLeftMargin" presStyleLbl="node1" presStyleIdx="0" presStyleCnt="5"/>
      <dgm:spPr/>
    </dgm:pt>
    <dgm:pt modelId="{79E01532-0228-4352-8807-E903BFA14CDA}" type="pres">
      <dgm:prSet presAssocID="{DCA1CCB8-62E2-4DC2-A32E-3D81017B7FC0}" presName="parentText" presStyleLbl="node1" presStyleIdx="0" presStyleCnt="5" custLinFactNeighborY="22163">
        <dgm:presLayoutVars>
          <dgm:chMax val="0"/>
          <dgm:bulletEnabled val="1"/>
        </dgm:presLayoutVars>
      </dgm:prSet>
      <dgm:spPr/>
    </dgm:pt>
    <dgm:pt modelId="{31E2EFD3-FB7D-4C2F-A6FF-D02B47EE3730}" type="pres">
      <dgm:prSet presAssocID="{DCA1CCB8-62E2-4DC2-A32E-3D81017B7FC0}" presName="negativeSpace" presStyleCnt="0"/>
      <dgm:spPr/>
    </dgm:pt>
    <dgm:pt modelId="{7B342093-E058-44B7-AA66-9BB5576F91E5}" type="pres">
      <dgm:prSet presAssocID="{DCA1CCB8-62E2-4DC2-A32E-3D81017B7FC0}" presName="childText" presStyleLbl="conFgAcc1" presStyleIdx="0" presStyleCnt="5">
        <dgm:presLayoutVars>
          <dgm:bulletEnabled val="1"/>
        </dgm:presLayoutVars>
      </dgm:prSet>
      <dgm:spPr/>
    </dgm:pt>
    <dgm:pt modelId="{699EFAB7-107F-4657-BF8B-B43477897B38}" type="pres">
      <dgm:prSet presAssocID="{CBF9DF12-03B8-4659-B4EB-098EF1F37FD3}" presName="spaceBetweenRectangles" presStyleCnt="0"/>
      <dgm:spPr/>
    </dgm:pt>
    <dgm:pt modelId="{4842C414-D3A4-4A7E-ACE6-C6D61F32B37B}" type="pres">
      <dgm:prSet presAssocID="{DFA4233A-0F46-4E97-BE03-8BC398C811C8}" presName="parentLin" presStyleCnt="0"/>
      <dgm:spPr/>
    </dgm:pt>
    <dgm:pt modelId="{F4E58898-D07F-46CD-8399-8AE2DBB919F3}" type="pres">
      <dgm:prSet presAssocID="{DFA4233A-0F46-4E97-BE03-8BC398C811C8}" presName="parentLeftMargin" presStyleLbl="node1" presStyleIdx="0" presStyleCnt="5"/>
      <dgm:spPr/>
    </dgm:pt>
    <dgm:pt modelId="{6D93418A-78DD-49E6-881E-AFDBA7D6F31F}" type="pres">
      <dgm:prSet presAssocID="{DFA4233A-0F46-4E97-BE03-8BC398C811C8}" presName="parentText" presStyleLbl="node1" presStyleIdx="1" presStyleCnt="5">
        <dgm:presLayoutVars>
          <dgm:chMax val="0"/>
          <dgm:bulletEnabled val="1"/>
        </dgm:presLayoutVars>
      </dgm:prSet>
      <dgm:spPr/>
    </dgm:pt>
    <dgm:pt modelId="{E0A4A241-FC94-48B2-A4D3-5D81604A21B0}" type="pres">
      <dgm:prSet presAssocID="{DFA4233A-0F46-4E97-BE03-8BC398C811C8}" presName="negativeSpace" presStyleCnt="0"/>
      <dgm:spPr/>
    </dgm:pt>
    <dgm:pt modelId="{8AFB437E-7EA3-4037-8EF2-6ED1F9BD6C19}" type="pres">
      <dgm:prSet presAssocID="{DFA4233A-0F46-4E97-BE03-8BC398C811C8}" presName="childText" presStyleLbl="conFgAcc1" presStyleIdx="1" presStyleCnt="5">
        <dgm:presLayoutVars>
          <dgm:bulletEnabled val="1"/>
        </dgm:presLayoutVars>
      </dgm:prSet>
      <dgm:spPr/>
    </dgm:pt>
    <dgm:pt modelId="{176BB5C4-4ECD-41B9-BF72-F151D5C67B2D}" type="pres">
      <dgm:prSet presAssocID="{66687298-6FF5-4AF0-B061-11FE94C0C142}" presName="spaceBetweenRectangles" presStyleCnt="0"/>
      <dgm:spPr/>
    </dgm:pt>
    <dgm:pt modelId="{17AC7553-A194-46C0-846A-492F98E9EB37}" type="pres">
      <dgm:prSet presAssocID="{50B53F16-316F-4AED-9586-1ABAFE301C66}" presName="parentLin" presStyleCnt="0"/>
      <dgm:spPr/>
    </dgm:pt>
    <dgm:pt modelId="{7AB7FBB3-F92A-4627-A237-F45B8BC88A52}" type="pres">
      <dgm:prSet presAssocID="{50B53F16-316F-4AED-9586-1ABAFE301C66}" presName="parentLeftMargin" presStyleLbl="node1" presStyleIdx="1" presStyleCnt="5"/>
      <dgm:spPr/>
    </dgm:pt>
    <dgm:pt modelId="{BC7CBC6B-A96F-4EB1-A882-27C7CFEE84C0}" type="pres">
      <dgm:prSet presAssocID="{50B53F16-316F-4AED-9586-1ABAFE301C66}" presName="parentText" presStyleLbl="node1" presStyleIdx="2" presStyleCnt="5">
        <dgm:presLayoutVars>
          <dgm:chMax val="0"/>
          <dgm:bulletEnabled val="1"/>
        </dgm:presLayoutVars>
      </dgm:prSet>
      <dgm:spPr/>
    </dgm:pt>
    <dgm:pt modelId="{D5D8895F-2F1F-4B18-B11B-505CE9E3BA2B}" type="pres">
      <dgm:prSet presAssocID="{50B53F16-316F-4AED-9586-1ABAFE301C66}" presName="negativeSpace" presStyleCnt="0"/>
      <dgm:spPr/>
    </dgm:pt>
    <dgm:pt modelId="{4139E26E-62F8-4A44-AA93-BAB8F2B0EFF0}" type="pres">
      <dgm:prSet presAssocID="{50B53F16-316F-4AED-9586-1ABAFE301C66}" presName="childText" presStyleLbl="conFgAcc1" presStyleIdx="2" presStyleCnt="5">
        <dgm:presLayoutVars>
          <dgm:bulletEnabled val="1"/>
        </dgm:presLayoutVars>
      </dgm:prSet>
      <dgm:spPr/>
    </dgm:pt>
    <dgm:pt modelId="{35265D35-08F9-410F-9FCD-C507ADEC26E9}" type="pres">
      <dgm:prSet presAssocID="{955FB2DB-FD24-49EE-BEB4-5DCBEB5176EB}" presName="spaceBetweenRectangles" presStyleCnt="0"/>
      <dgm:spPr/>
    </dgm:pt>
    <dgm:pt modelId="{49425B2D-370C-475B-AAD9-8864E5AA44FD}" type="pres">
      <dgm:prSet presAssocID="{AECEF6D9-BED1-4747-B55A-87663116DBB4}" presName="parentLin" presStyleCnt="0"/>
      <dgm:spPr/>
    </dgm:pt>
    <dgm:pt modelId="{182D2C80-27A1-4C70-9058-723ACC544406}" type="pres">
      <dgm:prSet presAssocID="{AECEF6D9-BED1-4747-B55A-87663116DBB4}" presName="parentLeftMargin" presStyleLbl="node1" presStyleIdx="2" presStyleCnt="5"/>
      <dgm:spPr/>
    </dgm:pt>
    <dgm:pt modelId="{117391F8-A9B4-498A-9FF4-C05946A4C0B6}" type="pres">
      <dgm:prSet presAssocID="{AECEF6D9-BED1-4747-B55A-87663116DBB4}" presName="parentText" presStyleLbl="node1" presStyleIdx="3" presStyleCnt="5">
        <dgm:presLayoutVars>
          <dgm:chMax val="0"/>
          <dgm:bulletEnabled val="1"/>
        </dgm:presLayoutVars>
      </dgm:prSet>
      <dgm:spPr/>
    </dgm:pt>
    <dgm:pt modelId="{D559A878-19E1-48D1-8A4D-8C102547794E}" type="pres">
      <dgm:prSet presAssocID="{AECEF6D9-BED1-4747-B55A-87663116DBB4}" presName="negativeSpace" presStyleCnt="0"/>
      <dgm:spPr/>
    </dgm:pt>
    <dgm:pt modelId="{D32E03E3-4FC9-4D3B-AF76-467263A1536E}" type="pres">
      <dgm:prSet presAssocID="{AECEF6D9-BED1-4747-B55A-87663116DBB4}" presName="childText" presStyleLbl="conFgAcc1" presStyleIdx="3" presStyleCnt="5">
        <dgm:presLayoutVars>
          <dgm:bulletEnabled val="1"/>
        </dgm:presLayoutVars>
      </dgm:prSet>
      <dgm:spPr/>
    </dgm:pt>
    <dgm:pt modelId="{1D0FF47A-D1C3-4C98-9044-9C97BDA5B3AD}" type="pres">
      <dgm:prSet presAssocID="{CC057E72-F113-4F58-ACFD-FCEBC9BF5A70}" presName="spaceBetweenRectangles" presStyleCnt="0"/>
      <dgm:spPr/>
    </dgm:pt>
    <dgm:pt modelId="{8070CDAB-58A9-476C-BC1C-1D231BC5DE77}" type="pres">
      <dgm:prSet presAssocID="{C0352224-E643-478E-960E-590651E710E0}" presName="parentLin" presStyleCnt="0"/>
      <dgm:spPr/>
    </dgm:pt>
    <dgm:pt modelId="{C5DE3E4F-2486-4927-96E4-17383A1D19C7}" type="pres">
      <dgm:prSet presAssocID="{C0352224-E643-478E-960E-590651E710E0}" presName="parentLeftMargin" presStyleLbl="node1" presStyleIdx="3" presStyleCnt="5"/>
      <dgm:spPr/>
    </dgm:pt>
    <dgm:pt modelId="{3AA4F625-7273-4763-AC8B-E2946BE010F2}" type="pres">
      <dgm:prSet presAssocID="{C0352224-E643-478E-960E-590651E710E0}" presName="parentText" presStyleLbl="node1" presStyleIdx="4" presStyleCnt="5">
        <dgm:presLayoutVars>
          <dgm:chMax val="0"/>
          <dgm:bulletEnabled val="1"/>
        </dgm:presLayoutVars>
      </dgm:prSet>
      <dgm:spPr/>
    </dgm:pt>
    <dgm:pt modelId="{ADE16094-E4E3-4E7A-A77E-52AC0605FD0F}" type="pres">
      <dgm:prSet presAssocID="{C0352224-E643-478E-960E-590651E710E0}" presName="negativeSpace" presStyleCnt="0"/>
      <dgm:spPr/>
    </dgm:pt>
    <dgm:pt modelId="{84ACE8A2-F39A-45F5-9434-C11929E615DC}" type="pres">
      <dgm:prSet presAssocID="{C0352224-E643-478E-960E-590651E710E0}" presName="childText" presStyleLbl="conFgAcc1" presStyleIdx="4" presStyleCnt="5">
        <dgm:presLayoutVars>
          <dgm:bulletEnabled val="1"/>
        </dgm:presLayoutVars>
      </dgm:prSet>
      <dgm:spPr/>
    </dgm:pt>
  </dgm:ptLst>
  <dgm:cxnLst>
    <dgm:cxn modelId="{11D32305-C5F2-429D-8E2B-40BB7BD49EA3}" srcId="{F619043F-DF58-4FFF-B067-BEB78DA5A4EF}" destId="{AECEF6D9-BED1-4747-B55A-87663116DBB4}" srcOrd="3" destOrd="0" parTransId="{5127F686-0C67-49F5-B99B-F8F1F932356B}" sibTransId="{CC057E72-F113-4F58-ACFD-FCEBC9BF5A70}"/>
    <dgm:cxn modelId="{A3E3A928-C2D7-48CE-B8E8-2FDD0F93E48A}" type="presOf" srcId="{DFA4233A-0F46-4E97-BE03-8BC398C811C8}" destId="{F4E58898-D07F-46CD-8399-8AE2DBB919F3}" srcOrd="0" destOrd="0" presId="urn:microsoft.com/office/officeart/2005/8/layout/list1"/>
    <dgm:cxn modelId="{7F38AC39-840B-482B-935C-82B67C5F68DB}" srcId="{F619043F-DF58-4FFF-B067-BEB78DA5A4EF}" destId="{C0352224-E643-478E-960E-590651E710E0}" srcOrd="4" destOrd="0" parTransId="{60AC4EEA-9F7C-4412-9286-61CF278027EF}" sibTransId="{2C66DDD6-B710-4A1B-B786-34BE29A7B7D4}"/>
    <dgm:cxn modelId="{24244560-4AD7-42FD-830A-B465B583C9A6}" type="presOf" srcId="{F619043F-DF58-4FFF-B067-BEB78DA5A4EF}" destId="{C9FA14FD-50C3-48B1-9B85-D860B9370E25}" srcOrd="0" destOrd="0" presId="urn:microsoft.com/office/officeart/2005/8/layout/list1"/>
    <dgm:cxn modelId="{C02F324A-61AB-44FB-9EF7-6FDF62634844}" type="presOf" srcId="{DCA1CCB8-62E2-4DC2-A32E-3D81017B7FC0}" destId="{008D5ACC-68A7-4A06-BF57-FF1CA1807161}" srcOrd="0" destOrd="0" presId="urn:microsoft.com/office/officeart/2005/8/layout/list1"/>
    <dgm:cxn modelId="{B0346C82-A6FF-4F68-8997-06BC160F73E5}" type="presOf" srcId="{C0352224-E643-478E-960E-590651E710E0}" destId="{C5DE3E4F-2486-4927-96E4-17383A1D19C7}" srcOrd="0" destOrd="0" presId="urn:microsoft.com/office/officeart/2005/8/layout/list1"/>
    <dgm:cxn modelId="{6DD14792-0123-44C6-96A8-15CE7A48A2FD}" type="presOf" srcId="{C0352224-E643-478E-960E-590651E710E0}" destId="{3AA4F625-7273-4763-AC8B-E2946BE010F2}" srcOrd="1" destOrd="0" presId="urn:microsoft.com/office/officeart/2005/8/layout/list1"/>
    <dgm:cxn modelId="{44D0D797-6CF9-4E30-A41A-A95447F4950F}" type="presOf" srcId="{DFA4233A-0F46-4E97-BE03-8BC398C811C8}" destId="{6D93418A-78DD-49E6-881E-AFDBA7D6F31F}" srcOrd="1" destOrd="0" presId="urn:microsoft.com/office/officeart/2005/8/layout/list1"/>
    <dgm:cxn modelId="{3D0BE1AB-9434-4BBE-8A98-5A14FAC508DF}" srcId="{F619043F-DF58-4FFF-B067-BEB78DA5A4EF}" destId="{DCA1CCB8-62E2-4DC2-A32E-3D81017B7FC0}" srcOrd="0" destOrd="0" parTransId="{F5829C03-DC35-45D8-AAF3-AFE52660D781}" sibTransId="{CBF9DF12-03B8-4659-B4EB-098EF1F37FD3}"/>
    <dgm:cxn modelId="{EC9734AF-BF68-401C-91D9-8A8E4C26FDCD}" type="presOf" srcId="{DCA1CCB8-62E2-4DC2-A32E-3D81017B7FC0}" destId="{79E01532-0228-4352-8807-E903BFA14CDA}" srcOrd="1" destOrd="0" presId="urn:microsoft.com/office/officeart/2005/8/layout/list1"/>
    <dgm:cxn modelId="{CD1D3CBF-9822-4272-AD32-9293CB9FF6F2}" srcId="{F619043F-DF58-4FFF-B067-BEB78DA5A4EF}" destId="{DFA4233A-0F46-4E97-BE03-8BC398C811C8}" srcOrd="1" destOrd="0" parTransId="{9C8C31E5-F142-47F0-8D8C-8E2CB4BE86DA}" sibTransId="{66687298-6FF5-4AF0-B061-11FE94C0C142}"/>
    <dgm:cxn modelId="{AFA701C0-BB3C-43F4-969E-805CB105FF83}" type="presOf" srcId="{AECEF6D9-BED1-4747-B55A-87663116DBB4}" destId="{182D2C80-27A1-4C70-9058-723ACC544406}" srcOrd="0" destOrd="0" presId="urn:microsoft.com/office/officeart/2005/8/layout/list1"/>
    <dgm:cxn modelId="{34253DD9-DD0A-49E7-98DC-F746387BEF80}" type="presOf" srcId="{50B53F16-316F-4AED-9586-1ABAFE301C66}" destId="{7AB7FBB3-F92A-4627-A237-F45B8BC88A52}" srcOrd="0" destOrd="0" presId="urn:microsoft.com/office/officeart/2005/8/layout/list1"/>
    <dgm:cxn modelId="{88EEACEF-6ED6-4914-98F4-2BB168F4DE19}" srcId="{F619043F-DF58-4FFF-B067-BEB78DA5A4EF}" destId="{50B53F16-316F-4AED-9586-1ABAFE301C66}" srcOrd="2" destOrd="0" parTransId="{3B34368D-55EE-4BE8-A43B-E47B5CC2C023}" sibTransId="{955FB2DB-FD24-49EE-BEB4-5DCBEB5176EB}"/>
    <dgm:cxn modelId="{0F245DF0-1653-4AB0-8AF1-9161CB5352A1}" type="presOf" srcId="{50B53F16-316F-4AED-9586-1ABAFE301C66}" destId="{BC7CBC6B-A96F-4EB1-A882-27C7CFEE84C0}" srcOrd="1" destOrd="0" presId="urn:microsoft.com/office/officeart/2005/8/layout/list1"/>
    <dgm:cxn modelId="{BAB8E4FA-7360-4E8C-80C6-FF14330B89AD}" type="presOf" srcId="{AECEF6D9-BED1-4747-B55A-87663116DBB4}" destId="{117391F8-A9B4-498A-9FF4-C05946A4C0B6}" srcOrd="1" destOrd="0" presId="urn:microsoft.com/office/officeart/2005/8/layout/list1"/>
    <dgm:cxn modelId="{A007DB9C-FBD9-4059-9D6E-25CC84E039CA}" type="presParOf" srcId="{C9FA14FD-50C3-48B1-9B85-D860B9370E25}" destId="{82217995-3433-47FF-A9CE-4D59EC75FA8C}" srcOrd="0" destOrd="0" presId="urn:microsoft.com/office/officeart/2005/8/layout/list1"/>
    <dgm:cxn modelId="{A783C92A-920A-4AA1-9199-40D0123868A6}" type="presParOf" srcId="{82217995-3433-47FF-A9CE-4D59EC75FA8C}" destId="{008D5ACC-68A7-4A06-BF57-FF1CA1807161}" srcOrd="0" destOrd="0" presId="urn:microsoft.com/office/officeart/2005/8/layout/list1"/>
    <dgm:cxn modelId="{1FE906B1-B05F-4C39-9F96-E059A755DE99}" type="presParOf" srcId="{82217995-3433-47FF-A9CE-4D59EC75FA8C}" destId="{79E01532-0228-4352-8807-E903BFA14CDA}" srcOrd="1" destOrd="0" presId="urn:microsoft.com/office/officeart/2005/8/layout/list1"/>
    <dgm:cxn modelId="{4AFD72AD-08D4-447C-8E0E-800F3D8E4749}" type="presParOf" srcId="{C9FA14FD-50C3-48B1-9B85-D860B9370E25}" destId="{31E2EFD3-FB7D-4C2F-A6FF-D02B47EE3730}" srcOrd="1" destOrd="0" presId="urn:microsoft.com/office/officeart/2005/8/layout/list1"/>
    <dgm:cxn modelId="{CE010435-DA41-435E-B90E-FE5B1E344B9C}" type="presParOf" srcId="{C9FA14FD-50C3-48B1-9B85-D860B9370E25}" destId="{7B342093-E058-44B7-AA66-9BB5576F91E5}" srcOrd="2" destOrd="0" presId="urn:microsoft.com/office/officeart/2005/8/layout/list1"/>
    <dgm:cxn modelId="{F2EA113C-F854-47EA-BDCB-C598A1FAB23B}" type="presParOf" srcId="{C9FA14FD-50C3-48B1-9B85-D860B9370E25}" destId="{699EFAB7-107F-4657-BF8B-B43477897B38}" srcOrd="3" destOrd="0" presId="urn:microsoft.com/office/officeart/2005/8/layout/list1"/>
    <dgm:cxn modelId="{8F2DFC0E-CFDA-44DF-9BB2-8C35C4D4984C}" type="presParOf" srcId="{C9FA14FD-50C3-48B1-9B85-D860B9370E25}" destId="{4842C414-D3A4-4A7E-ACE6-C6D61F32B37B}" srcOrd="4" destOrd="0" presId="urn:microsoft.com/office/officeart/2005/8/layout/list1"/>
    <dgm:cxn modelId="{5A1FA6FC-BA80-4FFB-9B48-95000A9C4342}" type="presParOf" srcId="{4842C414-D3A4-4A7E-ACE6-C6D61F32B37B}" destId="{F4E58898-D07F-46CD-8399-8AE2DBB919F3}" srcOrd="0" destOrd="0" presId="urn:microsoft.com/office/officeart/2005/8/layout/list1"/>
    <dgm:cxn modelId="{FFFF347F-0407-4BD8-B2DB-B38A85C385C4}" type="presParOf" srcId="{4842C414-D3A4-4A7E-ACE6-C6D61F32B37B}" destId="{6D93418A-78DD-49E6-881E-AFDBA7D6F31F}" srcOrd="1" destOrd="0" presId="urn:microsoft.com/office/officeart/2005/8/layout/list1"/>
    <dgm:cxn modelId="{BFBEB18A-8C0E-4D15-B605-8BEC98734376}" type="presParOf" srcId="{C9FA14FD-50C3-48B1-9B85-D860B9370E25}" destId="{E0A4A241-FC94-48B2-A4D3-5D81604A21B0}" srcOrd="5" destOrd="0" presId="urn:microsoft.com/office/officeart/2005/8/layout/list1"/>
    <dgm:cxn modelId="{E18C81B8-B4B6-4C58-BCB7-02CC1DD0E9C8}" type="presParOf" srcId="{C9FA14FD-50C3-48B1-9B85-D860B9370E25}" destId="{8AFB437E-7EA3-4037-8EF2-6ED1F9BD6C19}" srcOrd="6" destOrd="0" presId="urn:microsoft.com/office/officeart/2005/8/layout/list1"/>
    <dgm:cxn modelId="{21176BC7-1178-48FA-9F1F-018D24676E85}" type="presParOf" srcId="{C9FA14FD-50C3-48B1-9B85-D860B9370E25}" destId="{176BB5C4-4ECD-41B9-BF72-F151D5C67B2D}" srcOrd="7" destOrd="0" presId="urn:microsoft.com/office/officeart/2005/8/layout/list1"/>
    <dgm:cxn modelId="{CD5A6F4A-6090-48B4-A78B-A2C5E92388A8}" type="presParOf" srcId="{C9FA14FD-50C3-48B1-9B85-D860B9370E25}" destId="{17AC7553-A194-46C0-846A-492F98E9EB37}" srcOrd="8" destOrd="0" presId="urn:microsoft.com/office/officeart/2005/8/layout/list1"/>
    <dgm:cxn modelId="{63871784-A02D-492B-A964-3FCB6B87CA43}" type="presParOf" srcId="{17AC7553-A194-46C0-846A-492F98E9EB37}" destId="{7AB7FBB3-F92A-4627-A237-F45B8BC88A52}" srcOrd="0" destOrd="0" presId="urn:microsoft.com/office/officeart/2005/8/layout/list1"/>
    <dgm:cxn modelId="{B63AE9B1-F5C4-4924-8F25-2C0C2C554924}" type="presParOf" srcId="{17AC7553-A194-46C0-846A-492F98E9EB37}" destId="{BC7CBC6B-A96F-4EB1-A882-27C7CFEE84C0}" srcOrd="1" destOrd="0" presId="urn:microsoft.com/office/officeart/2005/8/layout/list1"/>
    <dgm:cxn modelId="{4D33BCDD-D54B-45C8-9237-68FE8B40F25B}" type="presParOf" srcId="{C9FA14FD-50C3-48B1-9B85-D860B9370E25}" destId="{D5D8895F-2F1F-4B18-B11B-505CE9E3BA2B}" srcOrd="9" destOrd="0" presId="urn:microsoft.com/office/officeart/2005/8/layout/list1"/>
    <dgm:cxn modelId="{E0989E81-AF2C-4350-ADE9-218E15DFD488}" type="presParOf" srcId="{C9FA14FD-50C3-48B1-9B85-D860B9370E25}" destId="{4139E26E-62F8-4A44-AA93-BAB8F2B0EFF0}" srcOrd="10" destOrd="0" presId="urn:microsoft.com/office/officeart/2005/8/layout/list1"/>
    <dgm:cxn modelId="{5D046105-01FD-48F4-A420-E61B28EA571E}" type="presParOf" srcId="{C9FA14FD-50C3-48B1-9B85-D860B9370E25}" destId="{35265D35-08F9-410F-9FCD-C507ADEC26E9}" srcOrd="11" destOrd="0" presId="urn:microsoft.com/office/officeart/2005/8/layout/list1"/>
    <dgm:cxn modelId="{BB6CEFDB-8E2C-422B-8F1B-A864BD750EFF}" type="presParOf" srcId="{C9FA14FD-50C3-48B1-9B85-D860B9370E25}" destId="{49425B2D-370C-475B-AAD9-8864E5AA44FD}" srcOrd="12" destOrd="0" presId="urn:microsoft.com/office/officeart/2005/8/layout/list1"/>
    <dgm:cxn modelId="{384E7C46-78F1-4736-9718-030B6B8EEBA7}" type="presParOf" srcId="{49425B2D-370C-475B-AAD9-8864E5AA44FD}" destId="{182D2C80-27A1-4C70-9058-723ACC544406}" srcOrd="0" destOrd="0" presId="urn:microsoft.com/office/officeart/2005/8/layout/list1"/>
    <dgm:cxn modelId="{96C55732-7DAA-4894-8690-32BE94A1EEC8}" type="presParOf" srcId="{49425B2D-370C-475B-AAD9-8864E5AA44FD}" destId="{117391F8-A9B4-498A-9FF4-C05946A4C0B6}" srcOrd="1" destOrd="0" presId="urn:microsoft.com/office/officeart/2005/8/layout/list1"/>
    <dgm:cxn modelId="{13F76F3B-F36B-4CFC-9673-61F55D52C295}" type="presParOf" srcId="{C9FA14FD-50C3-48B1-9B85-D860B9370E25}" destId="{D559A878-19E1-48D1-8A4D-8C102547794E}" srcOrd="13" destOrd="0" presId="urn:microsoft.com/office/officeart/2005/8/layout/list1"/>
    <dgm:cxn modelId="{1866D91D-1F17-414B-9520-5A6F002D4E19}" type="presParOf" srcId="{C9FA14FD-50C3-48B1-9B85-D860B9370E25}" destId="{D32E03E3-4FC9-4D3B-AF76-467263A1536E}" srcOrd="14" destOrd="0" presId="urn:microsoft.com/office/officeart/2005/8/layout/list1"/>
    <dgm:cxn modelId="{C6ECF36D-8363-4F66-B162-6AB93BD2E826}" type="presParOf" srcId="{C9FA14FD-50C3-48B1-9B85-D860B9370E25}" destId="{1D0FF47A-D1C3-4C98-9044-9C97BDA5B3AD}" srcOrd="15" destOrd="0" presId="urn:microsoft.com/office/officeart/2005/8/layout/list1"/>
    <dgm:cxn modelId="{A4DDE191-E593-44F4-B639-A0B2FBE15A80}" type="presParOf" srcId="{C9FA14FD-50C3-48B1-9B85-D860B9370E25}" destId="{8070CDAB-58A9-476C-BC1C-1D231BC5DE77}" srcOrd="16" destOrd="0" presId="urn:microsoft.com/office/officeart/2005/8/layout/list1"/>
    <dgm:cxn modelId="{B606EEAA-B362-40C3-AFBF-699CE536FFC1}" type="presParOf" srcId="{8070CDAB-58A9-476C-BC1C-1D231BC5DE77}" destId="{C5DE3E4F-2486-4927-96E4-17383A1D19C7}" srcOrd="0" destOrd="0" presId="urn:microsoft.com/office/officeart/2005/8/layout/list1"/>
    <dgm:cxn modelId="{D7DBB362-6332-4D0C-8F97-0B89BFD70E5B}" type="presParOf" srcId="{8070CDAB-58A9-476C-BC1C-1D231BC5DE77}" destId="{3AA4F625-7273-4763-AC8B-E2946BE010F2}" srcOrd="1" destOrd="0" presId="urn:microsoft.com/office/officeart/2005/8/layout/list1"/>
    <dgm:cxn modelId="{644938C7-521E-4C32-A8FF-C3508463A927}" type="presParOf" srcId="{C9FA14FD-50C3-48B1-9B85-D860B9370E25}" destId="{ADE16094-E4E3-4E7A-A77E-52AC0605FD0F}" srcOrd="17" destOrd="0" presId="urn:microsoft.com/office/officeart/2005/8/layout/list1"/>
    <dgm:cxn modelId="{65D21C13-3FEB-4DA7-A02A-0825B35FE45C}" type="presParOf" srcId="{C9FA14FD-50C3-48B1-9B85-D860B9370E25}" destId="{84ACE8A2-F39A-45F5-9434-C11929E615DC}" srcOrd="18"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B6878CA-DFA9-4736-9B9D-40C0D7A2B92E}"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US"/>
        </a:p>
      </dgm:t>
    </dgm:pt>
    <dgm:pt modelId="{B2BFB7E8-2B05-4C98-909D-B2B5643B35A6}">
      <dgm:prSet phldrT="[Text]"/>
      <dgm:spPr/>
      <dgm:t>
        <a:bodyPr/>
        <a:lstStyle/>
        <a:p>
          <a:r>
            <a:rPr lang="en-US" dirty="0">
              <a:latin typeface="Arial" panose="020B0604020202020204" pitchFamily="34" charset="0"/>
              <a:cs typeface="Arial" panose="020B0604020202020204" pitchFamily="34" charset="0"/>
            </a:rPr>
            <a:t>Break tasks into smaller parts</a:t>
          </a:r>
        </a:p>
      </dgm:t>
    </dgm:pt>
    <dgm:pt modelId="{4A88902F-FB52-4721-8F61-0F0AA35FEAD2}" type="parTrans" cxnId="{61E1F8B9-8948-4552-BCC9-6EE9A2B0E4BE}">
      <dgm:prSet/>
      <dgm:spPr/>
      <dgm:t>
        <a:bodyPr/>
        <a:lstStyle/>
        <a:p>
          <a:endParaRPr lang="en-US"/>
        </a:p>
      </dgm:t>
    </dgm:pt>
    <dgm:pt modelId="{D0AB2296-834E-47CE-877F-B185089519AE}" type="sibTrans" cxnId="{61E1F8B9-8948-4552-BCC9-6EE9A2B0E4BE}">
      <dgm:prSet/>
      <dgm:spPr/>
      <dgm:t>
        <a:bodyPr/>
        <a:lstStyle/>
        <a:p>
          <a:endParaRPr lang="en-US"/>
        </a:p>
      </dgm:t>
    </dgm:pt>
    <dgm:pt modelId="{7C0BCCE8-041E-4CDC-BD63-B3E9C5F26B2C}">
      <dgm:prSet phldrT="[Text]"/>
      <dgm:spPr/>
      <dgm:t>
        <a:bodyPr/>
        <a:lstStyle/>
        <a:p>
          <a:r>
            <a:rPr lang="en-US" dirty="0">
              <a:latin typeface="Arial" panose="020B0604020202020204" pitchFamily="34" charset="0"/>
              <a:cs typeface="Arial" panose="020B0604020202020204" pitchFamily="34" charset="0"/>
            </a:rPr>
            <a:t>Reassure students that they can catch up</a:t>
          </a:r>
        </a:p>
      </dgm:t>
    </dgm:pt>
    <dgm:pt modelId="{F9F1A3B1-6B43-4686-9441-FD2015D6178D}" type="parTrans" cxnId="{736C9371-77A8-4426-BA7A-810DF932002D}">
      <dgm:prSet/>
      <dgm:spPr/>
      <dgm:t>
        <a:bodyPr/>
        <a:lstStyle/>
        <a:p>
          <a:endParaRPr lang="en-US"/>
        </a:p>
      </dgm:t>
    </dgm:pt>
    <dgm:pt modelId="{2C240266-77D4-49E4-9946-E2B361E2BC98}" type="sibTrans" cxnId="{736C9371-77A8-4426-BA7A-810DF932002D}">
      <dgm:prSet/>
      <dgm:spPr/>
      <dgm:t>
        <a:bodyPr/>
        <a:lstStyle/>
        <a:p>
          <a:endParaRPr lang="en-US"/>
        </a:p>
      </dgm:t>
    </dgm:pt>
    <dgm:pt modelId="{9359BDEA-4491-4C5B-A63E-626ACA0D4F20}">
      <dgm:prSet phldrT="[Text]"/>
      <dgm:spPr/>
      <dgm:t>
        <a:bodyPr/>
        <a:lstStyle/>
        <a:p>
          <a:r>
            <a:rPr lang="en-US" dirty="0">
              <a:latin typeface="Arial" panose="020B0604020202020204" pitchFamily="34" charset="0"/>
              <a:cs typeface="Arial" panose="020B0604020202020204" pitchFamily="34" charset="0"/>
            </a:rPr>
            <a:t>Help student use realistic and positive statement about their performance</a:t>
          </a:r>
        </a:p>
      </dgm:t>
    </dgm:pt>
    <dgm:pt modelId="{B598FDAB-0E80-4C46-802A-E2934501FBC8}" type="parTrans" cxnId="{456755D5-F440-4EC0-B278-4E3176F43F3E}">
      <dgm:prSet/>
      <dgm:spPr/>
      <dgm:t>
        <a:bodyPr/>
        <a:lstStyle/>
        <a:p>
          <a:endParaRPr lang="en-US"/>
        </a:p>
      </dgm:t>
    </dgm:pt>
    <dgm:pt modelId="{205A3BB0-7542-40CE-9F52-11487EFF469C}" type="sibTrans" cxnId="{456755D5-F440-4EC0-B278-4E3176F43F3E}">
      <dgm:prSet/>
      <dgm:spPr/>
      <dgm:t>
        <a:bodyPr/>
        <a:lstStyle/>
        <a:p>
          <a:endParaRPr lang="en-US"/>
        </a:p>
      </dgm:t>
    </dgm:pt>
    <dgm:pt modelId="{67094333-133B-40A1-B5EB-CF471561646E}">
      <dgm:prSet phldrT="[Text]"/>
      <dgm:spPr/>
      <dgm:t>
        <a:bodyPr/>
        <a:lstStyle/>
        <a:p>
          <a:r>
            <a:rPr lang="en-US" dirty="0">
              <a:latin typeface="Arial" panose="020B0604020202020204" pitchFamily="34" charset="0"/>
              <a:cs typeface="Arial" panose="020B0604020202020204" pitchFamily="34" charset="0"/>
            </a:rPr>
            <a:t>Recognize and acknowledge positive contributions and performance</a:t>
          </a:r>
        </a:p>
      </dgm:t>
    </dgm:pt>
    <dgm:pt modelId="{A9715FD9-0478-4504-9A61-4B9A9C6BED8A}" type="parTrans" cxnId="{448C4EEE-45FA-44EC-9A3B-197A513F0E36}">
      <dgm:prSet/>
      <dgm:spPr/>
      <dgm:t>
        <a:bodyPr/>
        <a:lstStyle/>
        <a:p>
          <a:endParaRPr lang="en-US"/>
        </a:p>
      </dgm:t>
    </dgm:pt>
    <dgm:pt modelId="{02CC6694-25F0-457E-8761-3819CFFD4542}" type="sibTrans" cxnId="{448C4EEE-45FA-44EC-9A3B-197A513F0E36}">
      <dgm:prSet/>
      <dgm:spPr/>
      <dgm:t>
        <a:bodyPr/>
        <a:lstStyle/>
        <a:p>
          <a:endParaRPr lang="en-US"/>
        </a:p>
      </dgm:t>
    </dgm:pt>
    <dgm:pt modelId="{7C1BEFBA-4653-4726-8131-22C2AA9432BA}">
      <dgm:prSet phldrT="[Text]"/>
      <dgm:spPr/>
      <dgm:t>
        <a:bodyPr/>
        <a:lstStyle/>
        <a:p>
          <a:r>
            <a:rPr lang="en-US" dirty="0">
              <a:latin typeface="Arial" panose="020B0604020202020204" pitchFamily="34" charset="0"/>
              <a:cs typeface="Arial" panose="020B0604020202020204" pitchFamily="34" charset="0"/>
            </a:rPr>
            <a:t>Encourage gradual social interaction (small group work)</a:t>
          </a:r>
        </a:p>
      </dgm:t>
    </dgm:pt>
    <dgm:pt modelId="{18AD68F0-6EDA-47F0-9424-BB5502F97741}" type="parTrans" cxnId="{7838B7B7-E44A-4BA2-8E97-029E0002F8AC}">
      <dgm:prSet/>
      <dgm:spPr/>
      <dgm:t>
        <a:bodyPr/>
        <a:lstStyle/>
        <a:p>
          <a:endParaRPr lang="en-US"/>
        </a:p>
      </dgm:t>
    </dgm:pt>
    <dgm:pt modelId="{F5228D99-30F9-4EFB-A323-FB7C34A48617}" type="sibTrans" cxnId="{7838B7B7-E44A-4BA2-8E97-029E0002F8AC}">
      <dgm:prSet/>
      <dgm:spPr/>
      <dgm:t>
        <a:bodyPr/>
        <a:lstStyle/>
        <a:p>
          <a:endParaRPr lang="en-US"/>
        </a:p>
      </dgm:t>
    </dgm:pt>
    <dgm:pt modelId="{F2C0522C-577D-4C7C-ABB5-E0F902A80CF5}" type="pres">
      <dgm:prSet presAssocID="{2B6878CA-DFA9-4736-9B9D-40C0D7A2B92E}" presName="diagram" presStyleCnt="0">
        <dgm:presLayoutVars>
          <dgm:dir/>
          <dgm:resizeHandles val="exact"/>
        </dgm:presLayoutVars>
      </dgm:prSet>
      <dgm:spPr/>
    </dgm:pt>
    <dgm:pt modelId="{A22CED68-63F4-414C-9333-18E9DFE28AC3}" type="pres">
      <dgm:prSet presAssocID="{B2BFB7E8-2B05-4C98-909D-B2B5643B35A6}" presName="node" presStyleLbl="node1" presStyleIdx="0" presStyleCnt="5">
        <dgm:presLayoutVars>
          <dgm:bulletEnabled val="1"/>
        </dgm:presLayoutVars>
      </dgm:prSet>
      <dgm:spPr/>
    </dgm:pt>
    <dgm:pt modelId="{0A513B12-D161-4121-A0E4-5B3683E92C1E}" type="pres">
      <dgm:prSet presAssocID="{D0AB2296-834E-47CE-877F-B185089519AE}" presName="sibTrans" presStyleCnt="0"/>
      <dgm:spPr/>
    </dgm:pt>
    <dgm:pt modelId="{21D3BC0E-F56F-4D6E-8E1C-EB53114C5E62}" type="pres">
      <dgm:prSet presAssocID="{7C0BCCE8-041E-4CDC-BD63-B3E9C5F26B2C}" presName="node" presStyleLbl="node1" presStyleIdx="1" presStyleCnt="5">
        <dgm:presLayoutVars>
          <dgm:bulletEnabled val="1"/>
        </dgm:presLayoutVars>
      </dgm:prSet>
      <dgm:spPr/>
    </dgm:pt>
    <dgm:pt modelId="{A6A8C15B-F5EF-4CB4-AA23-5483A109C90F}" type="pres">
      <dgm:prSet presAssocID="{2C240266-77D4-49E4-9946-E2B361E2BC98}" presName="sibTrans" presStyleCnt="0"/>
      <dgm:spPr/>
    </dgm:pt>
    <dgm:pt modelId="{8860162E-B230-45B0-8F65-2EA0DA36527A}" type="pres">
      <dgm:prSet presAssocID="{9359BDEA-4491-4C5B-A63E-626ACA0D4F20}" presName="node" presStyleLbl="node1" presStyleIdx="2" presStyleCnt="5">
        <dgm:presLayoutVars>
          <dgm:bulletEnabled val="1"/>
        </dgm:presLayoutVars>
      </dgm:prSet>
      <dgm:spPr/>
    </dgm:pt>
    <dgm:pt modelId="{5427A7C8-7CA7-4EA8-9B67-C803760BB9CA}" type="pres">
      <dgm:prSet presAssocID="{205A3BB0-7542-40CE-9F52-11487EFF469C}" presName="sibTrans" presStyleCnt="0"/>
      <dgm:spPr/>
    </dgm:pt>
    <dgm:pt modelId="{831E13D4-E2E8-4848-B7F3-1D0EE050C87C}" type="pres">
      <dgm:prSet presAssocID="{67094333-133B-40A1-B5EB-CF471561646E}" presName="node" presStyleLbl="node1" presStyleIdx="3" presStyleCnt="5">
        <dgm:presLayoutVars>
          <dgm:bulletEnabled val="1"/>
        </dgm:presLayoutVars>
      </dgm:prSet>
      <dgm:spPr/>
    </dgm:pt>
    <dgm:pt modelId="{8317BE8D-0E99-47C1-9B9F-FA2938CACD5E}" type="pres">
      <dgm:prSet presAssocID="{02CC6694-25F0-457E-8761-3819CFFD4542}" presName="sibTrans" presStyleCnt="0"/>
      <dgm:spPr/>
    </dgm:pt>
    <dgm:pt modelId="{85E8E496-D439-45A6-AAB9-3BDF37BA2C2B}" type="pres">
      <dgm:prSet presAssocID="{7C1BEFBA-4653-4726-8131-22C2AA9432BA}" presName="node" presStyleLbl="node1" presStyleIdx="4" presStyleCnt="5">
        <dgm:presLayoutVars>
          <dgm:bulletEnabled val="1"/>
        </dgm:presLayoutVars>
      </dgm:prSet>
      <dgm:spPr/>
    </dgm:pt>
  </dgm:ptLst>
  <dgm:cxnLst>
    <dgm:cxn modelId="{D621D103-DDFB-466B-B1D1-3A88444DF430}" type="presOf" srcId="{9359BDEA-4491-4C5B-A63E-626ACA0D4F20}" destId="{8860162E-B230-45B0-8F65-2EA0DA36527A}" srcOrd="0" destOrd="0" presId="urn:microsoft.com/office/officeart/2005/8/layout/default"/>
    <dgm:cxn modelId="{24111D0A-9C79-4A19-8319-4F488C4B4F3D}" type="presOf" srcId="{7C1BEFBA-4653-4726-8131-22C2AA9432BA}" destId="{85E8E496-D439-45A6-AAB9-3BDF37BA2C2B}" srcOrd="0" destOrd="0" presId="urn:microsoft.com/office/officeart/2005/8/layout/default"/>
    <dgm:cxn modelId="{736C9371-77A8-4426-BA7A-810DF932002D}" srcId="{2B6878CA-DFA9-4736-9B9D-40C0D7A2B92E}" destId="{7C0BCCE8-041E-4CDC-BD63-B3E9C5F26B2C}" srcOrd="1" destOrd="0" parTransId="{F9F1A3B1-6B43-4686-9441-FD2015D6178D}" sibTransId="{2C240266-77D4-49E4-9946-E2B361E2BC98}"/>
    <dgm:cxn modelId="{D1F8DF7E-AB94-4372-8048-3B3285D12B53}" type="presOf" srcId="{B2BFB7E8-2B05-4C98-909D-B2B5643B35A6}" destId="{A22CED68-63F4-414C-9333-18E9DFE28AC3}" srcOrd="0" destOrd="0" presId="urn:microsoft.com/office/officeart/2005/8/layout/default"/>
    <dgm:cxn modelId="{7838B7B7-E44A-4BA2-8E97-029E0002F8AC}" srcId="{2B6878CA-DFA9-4736-9B9D-40C0D7A2B92E}" destId="{7C1BEFBA-4653-4726-8131-22C2AA9432BA}" srcOrd="4" destOrd="0" parTransId="{18AD68F0-6EDA-47F0-9424-BB5502F97741}" sibTransId="{F5228D99-30F9-4EFB-A323-FB7C34A48617}"/>
    <dgm:cxn modelId="{61E1F8B9-8948-4552-BCC9-6EE9A2B0E4BE}" srcId="{2B6878CA-DFA9-4736-9B9D-40C0D7A2B92E}" destId="{B2BFB7E8-2B05-4C98-909D-B2B5643B35A6}" srcOrd="0" destOrd="0" parTransId="{4A88902F-FB52-4721-8F61-0F0AA35FEAD2}" sibTransId="{D0AB2296-834E-47CE-877F-B185089519AE}"/>
    <dgm:cxn modelId="{456755D5-F440-4EC0-B278-4E3176F43F3E}" srcId="{2B6878CA-DFA9-4736-9B9D-40C0D7A2B92E}" destId="{9359BDEA-4491-4C5B-A63E-626ACA0D4F20}" srcOrd="2" destOrd="0" parTransId="{B598FDAB-0E80-4C46-802A-E2934501FBC8}" sibTransId="{205A3BB0-7542-40CE-9F52-11487EFF469C}"/>
    <dgm:cxn modelId="{C26A24E8-B094-4FF0-9C5D-35A628D96F2A}" type="presOf" srcId="{2B6878CA-DFA9-4736-9B9D-40C0D7A2B92E}" destId="{F2C0522C-577D-4C7C-ABB5-E0F902A80CF5}" srcOrd="0" destOrd="0" presId="urn:microsoft.com/office/officeart/2005/8/layout/default"/>
    <dgm:cxn modelId="{448C4EEE-45FA-44EC-9A3B-197A513F0E36}" srcId="{2B6878CA-DFA9-4736-9B9D-40C0D7A2B92E}" destId="{67094333-133B-40A1-B5EB-CF471561646E}" srcOrd="3" destOrd="0" parTransId="{A9715FD9-0478-4504-9A61-4B9A9C6BED8A}" sibTransId="{02CC6694-25F0-457E-8761-3819CFFD4542}"/>
    <dgm:cxn modelId="{61AF7CF9-858E-4D78-8F50-086BEDB9011C}" type="presOf" srcId="{67094333-133B-40A1-B5EB-CF471561646E}" destId="{831E13D4-E2E8-4848-B7F3-1D0EE050C87C}" srcOrd="0" destOrd="0" presId="urn:microsoft.com/office/officeart/2005/8/layout/default"/>
    <dgm:cxn modelId="{ECF887F9-E679-4236-BF3A-8C4E11793463}" type="presOf" srcId="{7C0BCCE8-041E-4CDC-BD63-B3E9C5F26B2C}" destId="{21D3BC0E-F56F-4D6E-8E1C-EB53114C5E62}" srcOrd="0" destOrd="0" presId="urn:microsoft.com/office/officeart/2005/8/layout/default"/>
    <dgm:cxn modelId="{91E43486-86A6-41A0-AACF-086DB244D1AE}" type="presParOf" srcId="{F2C0522C-577D-4C7C-ABB5-E0F902A80CF5}" destId="{A22CED68-63F4-414C-9333-18E9DFE28AC3}" srcOrd="0" destOrd="0" presId="urn:microsoft.com/office/officeart/2005/8/layout/default"/>
    <dgm:cxn modelId="{920771DF-BF7E-4EC8-9A22-A63AF37A6D7B}" type="presParOf" srcId="{F2C0522C-577D-4C7C-ABB5-E0F902A80CF5}" destId="{0A513B12-D161-4121-A0E4-5B3683E92C1E}" srcOrd="1" destOrd="0" presId="urn:microsoft.com/office/officeart/2005/8/layout/default"/>
    <dgm:cxn modelId="{493B2E9E-A658-43C4-B93B-5EE691AE53B9}" type="presParOf" srcId="{F2C0522C-577D-4C7C-ABB5-E0F902A80CF5}" destId="{21D3BC0E-F56F-4D6E-8E1C-EB53114C5E62}" srcOrd="2" destOrd="0" presId="urn:microsoft.com/office/officeart/2005/8/layout/default"/>
    <dgm:cxn modelId="{F210D105-018B-45E3-811D-D8E22CD54D9E}" type="presParOf" srcId="{F2C0522C-577D-4C7C-ABB5-E0F902A80CF5}" destId="{A6A8C15B-F5EF-4CB4-AA23-5483A109C90F}" srcOrd="3" destOrd="0" presId="urn:microsoft.com/office/officeart/2005/8/layout/default"/>
    <dgm:cxn modelId="{1F7886DE-F7C3-4F10-895E-89BA591AD458}" type="presParOf" srcId="{F2C0522C-577D-4C7C-ABB5-E0F902A80CF5}" destId="{8860162E-B230-45B0-8F65-2EA0DA36527A}" srcOrd="4" destOrd="0" presId="urn:microsoft.com/office/officeart/2005/8/layout/default"/>
    <dgm:cxn modelId="{B022C701-15B2-497A-A908-51B4E0E4AB0D}" type="presParOf" srcId="{F2C0522C-577D-4C7C-ABB5-E0F902A80CF5}" destId="{5427A7C8-7CA7-4EA8-9B67-C803760BB9CA}" srcOrd="5" destOrd="0" presId="urn:microsoft.com/office/officeart/2005/8/layout/default"/>
    <dgm:cxn modelId="{D49F2B65-17D7-4C92-A196-9BE50CD3AA96}" type="presParOf" srcId="{F2C0522C-577D-4C7C-ABB5-E0F902A80CF5}" destId="{831E13D4-E2E8-4848-B7F3-1D0EE050C87C}" srcOrd="6" destOrd="0" presId="urn:microsoft.com/office/officeart/2005/8/layout/default"/>
    <dgm:cxn modelId="{6D583E64-B55D-473D-8317-CAF8B42246D8}" type="presParOf" srcId="{F2C0522C-577D-4C7C-ABB5-E0F902A80CF5}" destId="{8317BE8D-0E99-47C1-9B9F-FA2938CACD5E}" srcOrd="7" destOrd="0" presId="urn:microsoft.com/office/officeart/2005/8/layout/default"/>
    <dgm:cxn modelId="{22C9AB27-93D5-402D-85B7-90DC8A633BF1}" type="presParOf" srcId="{F2C0522C-577D-4C7C-ABB5-E0F902A80CF5}" destId="{85E8E496-D439-45A6-AAB9-3BDF37BA2C2B}"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1B797A8-499F-46CE-AA3E-E96C438B1A8E}"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F9A3F26C-9F79-4704-B4FC-335570DA1E04}">
      <dgm:prSet phldrT="[Text]"/>
      <dgm:spPr/>
      <dgm:t>
        <a:bodyPr/>
        <a:lstStyle/>
        <a:p>
          <a:r>
            <a:rPr lang="en-US" dirty="0">
              <a:latin typeface="Arial" panose="020B0604020202020204" pitchFamily="34" charset="0"/>
              <a:cs typeface="Arial" panose="020B0604020202020204" pitchFamily="34" charset="0"/>
            </a:rPr>
            <a:t>Post – traumatic stress disorder</a:t>
          </a:r>
        </a:p>
      </dgm:t>
    </dgm:pt>
    <dgm:pt modelId="{39FFC3C9-18DD-4F16-8709-7547D9D4B0EF}" type="parTrans" cxnId="{ECDF7326-111A-4B81-A45C-03BE02FBBE70}">
      <dgm:prSet/>
      <dgm:spPr/>
      <dgm:t>
        <a:bodyPr/>
        <a:lstStyle/>
        <a:p>
          <a:endParaRPr lang="en-US"/>
        </a:p>
      </dgm:t>
    </dgm:pt>
    <dgm:pt modelId="{BE481D89-5D55-48C7-B378-D80A032DC95D}" type="sibTrans" cxnId="{ECDF7326-111A-4B81-A45C-03BE02FBBE70}">
      <dgm:prSet/>
      <dgm:spPr/>
      <dgm:t>
        <a:bodyPr/>
        <a:lstStyle/>
        <a:p>
          <a:endParaRPr lang="en-US"/>
        </a:p>
      </dgm:t>
    </dgm:pt>
    <dgm:pt modelId="{9D9C7E0E-ABA6-4D3D-8984-F1B9080DEB33}">
      <dgm:prSet phldrT="[Text]"/>
      <dgm:spPr/>
      <dgm:t>
        <a:bodyPr/>
        <a:lstStyle/>
        <a:p>
          <a:r>
            <a:rPr lang="en-US" dirty="0">
              <a:latin typeface="Arial" panose="020B0604020202020204" pitchFamily="34" charset="0"/>
              <a:cs typeface="Arial" panose="020B0604020202020204" pitchFamily="34" charset="0"/>
            </a:rPr>
            <a:t>Obsessive – compulsive disorder</a:t>
          </a:r>
        </a:p>
      </dgm:t>
    </dgm:pt>
    <dgm:pt modelId="{2DA7D605-C910-4D3C-8677-FACD080C899E}" type="parTrans" cxnId="{9A1E421C-5BCF-491A-8C32-C393E685A437}">
      <dgm:prSet/>
      <dgm:spPr/>
      <dgm:t>
        <a:bodyPr/>
        <a:lstStyle/>
        <a:p>
          <a:endParaRPr lang="en-US"/>
        </a:p>
      </dgm:t>
    </dgm:pt>
    <dgm:pt modelId="{C30C52A3-B622-440F-AC0D-E6F8BE0E796B}" type="sibTrans" cxnId="{9A1E421C-5BCF-491A-8C32-C393E685A437}">
      <dgm:prSet/>
      <dgm:spPr/>
      <dgm:t>
        <a:bodyPr/>
        <a:lstStyle/>
        <a:p>
          <a:endParaRPr lang="en-US"/>
        </a:p>
      </dgm:t>
    </dgm:pt>
    <dgm:pt modelId="{88E8EA71-C9A3-4848-998D-F2A9241B1CE9}">
      <dgm:prSet phldrT="[Text]"/>
      <dgm:spPr/>
      <dgm:t>
        <a:bodyPr/>
        <a:lstStyle/>
        <a:p>
          <a:r>
            <a:rPr lang="en-US" dirty="0">
              <a:latin typeface="Arial" panose="020B0604020202020204" pitchFamily="34" charset="0"/>
              <a:cs typeface="Arial" panose="020B0604020202020204" pitchFamily="34" charset="0"/>
            </a:rPr>
            <a:t>Phobias</a:t>
          </a:r>
        </a:p>
      </dgm:t>
    </dgm:pt>
    <dgm:pt modelId="{3DECA638-7263-49F4-8EA7-3CBAC548F1CA}" type="parTrans" cxnId="{6052C064-9C0D-424A-BA9F-D731BDCF6828}">
      <dgm:prSet/>
      <dgm:spPr/>
      <dgm:t>
        <a:bodyPr/>
        <a:lstStyle/>
        <a:p>
          <a:endParaRPr lang="en-US"/>
        </a:p>
      </dgm:t>
    </dgm:pt>
    <dgm:pt modelId="{BCC578F0-222B-4548-A9A1-34B5F531D8E5}" type="sibTrans" cxnId="{6052C064-9C0D-424A-BA9F-D731BDCF6828}">
      <dgm:prSet/>
      <dgm:spPr/>
      <dgm:t>
        <a:bodyPr/>
        <a:lstStyle/>
        <a:p>
          <a:endParaRPr lang="en-US"/>
        </a:p>
      </dgm:t>
    </dgm:pt>
    <dgm:pt modelId="{7CA97105-B34B-490A-ADB7-AA4DC78E64AD}" type="pres">
      <dgm:prSet presAssocID="{01B797A8-499F-46CE-AA3E-E96C438B1A8E}" presName="linear" presStyleCnt="0">
        <dgm:presLayoutVars>
          <dgm:dir/>
          <dgm:animLvl val="lvl"/>
          <dgm:resizeHandles val="exact"/>
        </dgm:presLayoutVars>
      </dgm:prSet>
      <dgm:spPr/>
    </dgm:pt>
    <dgm:pt modelId="{E033303F-979E-42E9-BFC0-42B308240BA8}" type="pres">
      <dgm:prSet presAssocID="{F9A3F26C-9F79-4704-B4FC-335570DA1E04}" presName="parentLin" presStyleCnt="0"/>
      <dgm:spPr/>
    </dgm:pt>
    <dgm:pt modelId="{4A18BD8E-00A8-4345-84CF-44C279C4722B}" type="pres">
      <dgm:prSet presAssocID="{F9A3F26C-9F79-4704-B4FC-335570DA1E04}" presName="parentLeftMargin" presStyleLbl="node1" presStyleIdx="0" presStyleCnt="3"/>
      <dgm:spPr/>
    </dgm:pt>
    <dgm:pt modelId="{04E8AEDD-7167-4B7C-AF28-B50E7B6DA5B4}" type="pres">
      <dgm:prSet presAssocID="{F9A3F26C-9F79-4704-B4FC-335570DA1E04}" presName="parentText" presStyleLbl="node1" presStyleIdx="0" presStyleCnt="3">
        <dgm:presLayoutVars>
          <dgm:chMax val="0"/>
          <dgm:bulletEnabled val="1"/>
        </dgm:presLayoutVars>
      </dgm:prSet>
      <dgm:spPr/>
    </dgm:pt>
    <dgm:pt modelId="{70847A37-6A3D-428F-A9D5-7C1C8D7FFD7C}" type="pres">
      <dgm:prSet presAssocID="{F9A3F26C-9F79-4704-B4FC-335570DA1E04}" presName="negativeSpace" presStyleCnt="0"/>
      <dgm:spPr/>
    </dgm:pt>
    <dgm:pt modelId="{A4781682-E320-410D-B3AD-1E4AFAD43795}" type="pres">
      <dgm:prSet presAssocID="{F9A3F26C-9F79-4704-B4FC-335570DA1E04}" presName="childText" presStyleLbl="conFgAcc1" presStyleIdx="0" presStyleCnt="3">
        <dgm:presLayoutVars>
          <dgm:bulletEnabled val="1"/>
        </dgm:presLayoutVars>
      </dgm:prSet>
      <dgm:spPr/>
    </dgm:pt>
    <dgm:pt modelId="{218660ED-FA61-4F04-AF71-FFE31464C7DE}" type="pres">
      <dgm:prSet presAssocID="{BE481D89-5D55-48C7-B378-D80A032DC95D}" presName="spaceBetweenRectangles" presStyleCnt="0"/>
      <dgm:spPr/>
    </dgm:pt>
    <dgm:pt modelId="{0DCD214E-351E-4201-B4A5-FDE51FC1F7DF}" type="pres">
      <dgm:prSet presAssocID="{9D9C7E0E-ABA6-4D3D-8984-F1B9080DEB33}" presName="parentLin" presStyleCnt="0"/>
      <dgm:spPr/>
    </dgm:pt>
    <dgm:pt modelId="{1A6C26FA-DBC8-4B51-A43D-4271F8378B38}" type="pres">
      <dgm:prSet presAssocID="{9D9C7E0E-ABA6-4D3D-8984-F1B9080DEB33}" presName="parentLeftMargin" presStyleLbl="node1" presStyleIdx="0" presStyleCnt="3"/>
      <dgm:spPr/>
    </dgm:pt>
    <dgm:pt modelId="{01D0C826-9DDF-405C-B510-B43A5ABB0112}" type="pres">
      <dgm:prSet presAssocID="{9D9C7E0E-ABA6-4D3D-8984-F1B9080DEB33}" presName="parentText" presStyleLbl="node1" presStyleIdx="1" presStyleCnt="3">
        <dgm:presLayoutVars>
          <dgm:chMax val="0"/>
          <dgm:bulletEnabled val="1"/>
        </dgm:presLayoutVars>
      </dgm:prSet>
      <dgm:spPr/>
    </dgm:pt>
    <dgm:pt modelId="{AA7006A1-7823-41D6-B8BB-980B1F1A24EB}" type="pres">
      <dgm:prSet presAssocID="{9D9C7E0E-ABA6-4D3D-8984-F1B9080DEB33}" presName="negativeSpace" presStyleCnt="0"/>
      <dgm:spPr/>
    </dgm:pt>
    <dgm:pt modelId="{195A81E0-ED4C-4EE4-877A-124914C2FC1A}" type="pres">
      <dgm:prSet presAssocID="{9D9C7E0E-ABA6-4D3D-8984-F1B9080DEB33}" presName="childText" presStyleLbl="conFgAcc1" presStyleIdx="1" presStyleCnt="3">
        <dgm:presLayoutVars>
          <dgm:bulletEnabled val="1"/>
        </dgm:presLayoutVars>
      </dgm:prSet>
      <dgm:spPr/>
    </dgm:pt>
    <dgm:pt modelId="{3296FA5F-4038-4883-A00C-5DD2ABE9B4C6}" type="pres">
      <dgm:prSet presAssocID="{C30C52A3-B622-440F-AC0D-E6F8BE0E796B}" presName="spaceBetweenRectangles" presStyleCnt="0"/>
      <dgm:spPr/>
    </dgm:pt>
    <dgm:pt modelId="{CA415A9E-FBF8-4B4B-A070-2746B08816E8}" type="pres">
      <dgm:prSet presAssocID="{88E8EA71-C9A3-4848-998D-F2A9241B1CE9}" presName="parentLin" presStyleCnt="0"/>
      <dgm:spPr/>
    </dgm:pt>
    <dgm:pt modelId="{F815D7F5-18D2-48BC-B493-B341638C68C6}" type="pres">
      <dgm:prSet presAssocID="{88E8EA71-C9A3-4848-998D-F2A9241B1CE9}" presName="parentLeftMargin" presStyleLbl="node1" presStyleIdx="1" presStyleCnt="3"/>
      <dgm:spPr/>
    </dgm:pt>
    <dgm:pt modelId="{DBF4AF89-2C1B-4D69-A343-EAA4E2BFDFBC}" type="pres">
      <dgm:prSet presAssocID="{88E8EA71-C9A3-4848-998D-F2A9241B1CE9}" presName="parentText" presStyleLbl="node1" presStyleIdx="2" presStyleCnt="3">
        <dgm:presLayoutVars>
          <dgm:chMax val="0"/>
          <dgm:bulletEnabled val="1"/>
        </dgm:presLayoutVars>
      </dgm:prSet>
      <dgm:spPr/>
    </dgm:pt>
    <dgm:pt modelId="{99692F3E-F68F-467F-9A19-45F663597B13}" type="pres">
      <dgm:prSet presAssocID="{88E8EA71-C9A3-4848-998D-F2A9241B1CE9}" presName="negativeSpace" presStyleCnt="0"/>
      <dgm:spPr/>
    </dgm:pt>
    <dgm:pt modelId="{B318272E-38A0-45B2-B010-421701FA2272}" type="pres">
      <dgm:prSet presAssocID="{88E8EA71-C9A3-4848-998D-F2A9241B1CE9}" presName="childText" presStyleLbl="conFgAcc1" presStyleIdx="2" presStyleCnt="3">
        <dgm:presLayoutVars>
          <dgm:bulletEnabled val="1"/>
        </dgm:presLayoutVars>
      </dgm:prSet>
      <dgm:spPr/>
    </dgm:pt>
  </dgm:ptLst>
  <dgm:cxnLst>
    <dgm:cxn modelId="{BD2E5E17-9DF2-408D-820C-3140E95270F2}" type="presOf" srcId="{9D9C7E0E-ABA6-4D3D-8984-F1B9080DEB33}" destId="{1A6C26FA-DBC8-4B51-A43D-4271F8378B38}" srcOrd="0" destOrd="0" presId="urn:microsoft.com/office/officeart/2005/8/layout/list1"/>
    <dgm:cxn modelId="{BD50BA1B-9A12-4277-A55F-8C89BF259229}" type="presOf" srcId="{01B797A8-499F-46CE-AA3E-E96C438B1A8E}" destId="{7CA97105-B34B-490A-ADB7-AA4DC78E64AD}" srcOrd="0" destOrd="0" presId="urn:microsoft.com/office/officeart/2005/8/layout/list1"/>
    <dgm:cxn modelId="{9A1E421C-5BCF-491A-8C32-C393E685A437}" srcId="{01B797A8-499F-46CE-AA3E-E96C438B1A8E}" destId="{9D9C7E0E-ABA6-4D3D-8984-F1B9080DEB33}" srcOrd="1" destOrd="0" parTransId="{2DA7D605-C910-4D3C-8677-FACD080C899E}" sibTransId="{C30C52A3-B622-440F-AC0D-E6F8BE0E796B}"/>
    <dgm:cxn modelId="{ECDF7326-111A-4B81-A45C-03BE02FBBE70}" srcId="{01B797A8-499F-46CE-AA3E-E96C438B1A8E}" destId="{F9A3F26C-9F79-4704-B4FC-335570DA1E04}" srcOrd="0" destOrd="0" parTransId="{39FFC3C9-18DD-4F16-8709-7547D9D4B0EF}" sibTransId="{BE481D89-5D55-48C7-B378-D80A032DC95D}"/>
    <dgm:cxn modelId="{6052C064-9C0D-424A-BA9F-D731BDCF6828}" srcId="{01B797A8-499F-46CE-AA3E-E96C438B1A8E}" destId="{88E8EA71-C9A3-4848-998D-F2A9241B1CE9}" srcOrd="2" destOrd="0" parTransId="{3DECA638-7263-49F4-8EA7-3CBAC548F1CA}" sibTransId="{BCC578F0-222B-4548-A9A1-34B5F531D8E5}"/>
    <dgm:cxn modelId="{32F37A45-7A75-40AF-8B39-F56A468CCD77}" type="presOf" srcId="{88E8EA71-C9A3-4848-998D-F2A9241B1CE9}" destId="{F815D7F5-18D2-48BC-B493-B341638C68C6}" srcOrd="0" destOrd="0" presId="urn:microsoft.com/office/officeart/2005/8/layout/list1"/>
    <dgm:cxn modelId="{EF7D4669-8057-418A-97EC-C9CDEB1E4D6B}" type="presOf" srcId="{F9A3F26C-9F79-4704-B4FC-335570DA1E04}" destId="{4A18BD8E-00A8-4345-84CF-44C279C4722B}" srcOrd="0" destOrd="0" presId="urn:microsoft.com/office/officeart/2005/8/layout/list1"/>
    <dgm:cxn modelId="{220B3D82-62DA-4D75-BD71-28C6FA5F8B6A}" type="presOf" srcId="{88E8EA71-C9A3-4848-998D-F2A9241B1CE9}" destId="{DBF4AF89-2C1B-4D69-A343-EAA4E2BFDFBC}" srcOrd="1" destOrd="0" presId="urn:microsoft.com/office/officeart/2005/8/layout/list1"/>
    <dgm:cxn modelId="{1E9D69DB-CB7F-4491-9D61-7CFECF725613}" type="presOf" srcId="{F9A3F26C-9F79-4704-B4FC-335570DA1E04}" destId="{04E8AEDD-7167-4B7C-AF28-B50E7B6DA5B4}" srcOrd="1" destOrd="0" presId="urn:microsoft.com/office/officeart/2005/8/layout/list1"/>
    <dgm:cxn modelId="{419B1BE1-51C5-4490-8855-A43C2F20CEDD}" type="presOf" srcId="{9D9C7E0E-ABA6-4D3D-8984-F1B9080DEB33}" destId="{01D0C826-9DDF-405C-B510-B43A5ABB0112}" srcOrd="1" destOrd="0" presId="urn:microsoft.com/office/officeart/2005/8/layout/list1"/>
    <dgm:cxn modelId="{6AC07A2A-442D-4E45-B539-75C4F55BF914}" type="presParOf" srcId="{7CA97105-B34B-490A-ADB7-AA4DC78E64AD}" destId="{E033303F-979E-42E9-BFC0-42B308240BA8}" srcOrd="0" destOrd="0" presId="urn:microsoft.com/office/officeart/2005/8/layout/list1"/>
    <dgm:cxn modelId="{5CF566BC-76CE-4393-83B7-10AF06E6468C}" type="presParOf" srcId="{E033303F-979E-42E9-BFC0-42B308240BA8}" destId="{4A18BD8E-00A8-4345-84CF-44C279C4722B}" srcOrd="0" destOrd="0" presId="urn:microsoft.com/office/officeart/2005/8/layout/list1"/>
    <dgm:cxn modelId="{536B2FD6-D3B8-484C-BF37-83346F0589DB}" type="presParOf" srcId="{E033303F-979E-42E9-BFC0-42B308240BA8}" destId="{04E8AEDD-7167-4B7C-AF28-B50E7B6DA5B4}" srcOrd="1" destOrd="0" presId="urn:microsoft.com/office/officeart/2005/8/layout/list1"/>
    <dgm:cxn modelId="{34BB37E5-6850-44C3-AA21-1AD37C0E81B0}" type="presParOf" srcId="{7CA97105-B34B-490A-ADB7-AA4DC78E64AD}" destId="{70847A37-6A3D-428F-A9D5-7C1C8D7FFD7C}" srcOrd="1" destOrd="0" presId="urn:microsoft.com/office/officeart/2005/8/layout/list1"/>
    <dgm:cxn modelId="{19D42903-3FCD-415E-A887-2DE1010E9A1C}" type="presParOf" srcId="{7CA97105-B34B-490A-ADB7-AA4DC78E64AD}" destId="{A4781682-E320-410D-B3AD-1E4AFAD43795}" srcOrd="2" destOrd="0" presId="urn:microsoft.com/office/officeart/2005/8/layout/list1"/>
    <dgm:cxn modelId="{B1E1793E-979A-41CC-927A-CE572A611A91}" type="presParOf" srcId="{7CA97105-B34B-490A-ADB7-AA4DC78E64AD}" destId="{218660ED-FA61-4F04-AF71-FFE31464C7DE}" srcOrd="3" destOrd="0" presId="urn:microsoft.com/office/officeart/2005/8/layout/list1"/>
    <dgm:cxn modelId="{C61069DE-5DBA-4F3B-8E29-0AABE5D5D5E7}" type="presParOf" srcId="{7CA97105-B34B-490A-ADB7-AA4DC78E64AD}" destId="{0DCD214E-351E-4201-B4A5-FDE51FC1F7DF}" srcOrd="4" destOrd="0" presId="urn:microsoft.com/office/officeart/2005/8/layout/list1"/>
    <dgm:cxn modelId="{F044AB9B-C10D-4D9E-B6CF-D9740FE1B686}" type="presParOf" srcId="{0DCD214E-351E-4201-B4A5-FDE51FC1F7DF}" destId="{1A6C26FA-DBC8-4B51-A43D-4271F8378B38}" srcOrd="0" destOrd="0" presId="urn:microsoft.com/office/officeart/2005/8/layout/list1"/>
    <dgm:cxn modelId="{30BB8091-D2A5-425C-8B9E-12C4F0C53DE5}" type="presParOf" srcId="{0DCD214E-351E-4201-B4A5-FDE51FC1F7DF}" destId="{01D0C826-9DDF-405C-B510-B43A5ABB0112}" srcOrd="1" destOrd="0" presId="urn:microsoft.com/office/officeart/2005/8/layout/list1"/>
    <dgm:cxn modelId="{0469BA25-7F2A-4FDD-B891-F1A3568D8C09}" type="presParOf" srcId="{7CA97105-B34B-490A-ADB7-AA4DC78E64AD}" destId="{AA7006A1-7823-41D6-B8BB-980B1F1A24EB}" srcOrd="5" destOrd="0" presId="urn:microsoft.com/office/officeart/2005/8/layout/list1"/>
    <dgm:cxn modelId="{542CB046-55CA-423A-B6C9-2DBE24589D95}" type="presParOf" srcId="{7CA97105-B34B-490A-ADB7-AA4DC78E64AD}" destId="{195A81E0-ED4C-4EE4-877A-124914C2FC1A}" srcOrd="6" destOrd="0" presId="urn:microsoft.com/office/officeart/2005/8/layout/list1"/>
    <dgm:cxn modelId="{7D115216-3284-4944-BC0E-039E17AC896C}" type="presParOf" srcId="{7CA97105-B34B-490A-ADB7-AA4DC78E64AD}" destId="{3296FA5F-4038-4883-A00C-5DD2ABE9B4C6}" srcOrd="7" destOrd="0" presId="urn:microsoft.com/office/officeart/2005/8/layout/list1"/>
    <dgm:cxn modelId="{2B87BFCF-CD4D-4DE3-8560-109BA23306EE}" type="presParOf" srcId="{7CA97105-B34B-490A-ADB7-AA4DC78E64AD}" destId="{CA415A9E-FBF8-4B4B-A070-2746B08816E8}" srcOrd="8" destOrd="0" presId="urn:microsoft.com/office/officeart/2005/8/layout/list1"/>
    <dgm:cxn modelId="{CFC19979-A045-4F17-9C06-1264D41BC01A}" type="presParOf" srcId="{CA415A9E-FBF8-4B4B-A070-2746B08816E8}" destId="{F815D7F5-18D2-48BC-B493-B341638C68C6}" srcOrd="0" destOrd="0" presId="urn:microsoft.com/office/officeart/2005/8/layout/list1"/>
    <dgm:cxn modelId="{11B94712-7FED-43A8-A7B0-43DDFFDF756B}" type="presParOf" srcId="{CA415A9E-FBF8-4B4B-A070-2746B08816E8}" destId="{DBF4AF89-2C1B-4D69-A343-EAA4E2BFDFBC}" srcOrd="1" destOrd="0" presId="urn:microsoft.com/office/officeart/2005/8/layout/list1"/>
    <dgm:cxn modelId="{75A05C8F-0B43-4BC8-BE1C-597BAB6F9C99}" type="presParOf" srcId="{7CA97105-B34B-490A-ADB7-AA4DC78E64AD}" destId="{99692F3E-F68F-467F-9A19-45F663597B13}" srcOrd="9" destOrd="0" presId="urn:microsoft.com/office/officeart/2005/8/layout/list1"/>
    <dgm:cxn modelId="{BEA6378D-12F1-4F16-BBC4-419C64A4F9CF}" type="presParOf" srcId="{7CA97105-B34B-490A-ADB7-AA4DC78E64AD}" destId="{B318272E-38A0-45B2-B010-421701FA2272}"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C850E52-2455-42E9-8DE7-661CD262E522}"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US"/>
        </a:p>
      </dgm:t>
    </dgm:pt>
    <dgm:pt modelId="{1A5F11B1-A0B4-401C-BD68-FBD0D6061B0B}">
      <dgm:prSet phldrT="[Text]"/>
      <dgm:spPr/>
      <dgm:t>
        <a:bodyPr/>
        <a:lstStyle/>
        <a:p>
          <a:r>
            <a:rPr lang="en-US" dirty="0">
              <a:latin typeface="Arial" panose="020B0604020202020204" pitchFamily="34" charset="0"/>
              <a:cs typeface="Arial" panose="020B0604020202020204" pitchFamily="34" charset="0"/>
            </a:rPr>
            <a:t>Excessive procrastination</a:t>
          </a:r>
        </a:p>
      </dgm:t>
    </dgm:pt>
    <dgm:pt modelId="{C6AC208A-A1CC-45E8-A37C-D71EFD31D91C}" type="parTrans" cxnId="{5D96C892-B0A6-461D-9994-1D1A8B53B9C6}">
      <dgm:prSet/>
      <dgm:spPr/>
      <dgm:t>
        <a:bodyPr/>
        <a:lstStyle/>
        <a:p>
          <a:endParaRPr lang="en-US"/>
        </a:p>
      </dgm:t>
    </dgm:pt>
    <dgm:pt modelId="{71A0B41F-E6D7-4E1A-BC8E-FF480F4DEC85}" type="sibTrans" cxnId="{5D96C892-B0A6-461D-9994-1D1A8B53B9C6}">
      <dgm:prSet/>
      <dgm:spPr/>
      <dgm:t>
        <a:bodyPr/>
        <a:lstStyle/>
        <a:p>
          <a:endParaRPr lang="en-US"/>
        </a:p>
      </dgm:t>
    </dgm:pt>
    <dgm:pt modelId="{7CD45B86-75B2-4115-9A81-7ED4690389D7}">
      <dgm:prSet phldrT="[Text]"/>
      <dgm:spPr/>
      <dgm:t>
        <a:bodyPr/>
        <a:lstStyle/>
        <a:p>
          <a:r>
            <a:rPr lang="en-US" dirty="0">
              <a:latin typeface="Arial" panose="020B0604020202020204" pitchFamily="34" charset="0"/>
              <a:cs typeface="Arial" panose="020B0604020202020204" pitchFamily="34" charset="0"/>
            </a:rPr>
            <a:t>Decrease in the quality of work</a:t>
          </a:r>
        </a:p>
      </dgm:t>
    </dgm:pt>
    <dgm:pt modelId="{4E118467-6D55-45D2-8F08-9E233DA0DF7A}" type="parTrans" cxnId="{7A856EF9-9007-49E1-95C0-7396B3CB1788}">
      <dgm:prSet/>
      <dgm:spPr/>
      <dgm:t>
        <a:bodyPr/>
        <a:lstStyle/>
        <a:p>
          <a:endParaRPr lang="en-US"/>
        </a:p>
      </dgm:t>
    </dgm:pt>
    <dgm:pt modelId="{AEC5813D-6AC4-43F4-AA32-00AB1ED4A863}" type="sibTrans" cxnId="{7A856EF9-9007-49E1-95C0-7396B3CB1788}">
      <dgm:prSet/>
      <dgm:spPr/>
      <dgm:t>
        <a:bodyPr/>
        <a:lstStyle/>
        <a:p>
          <a:endParaRPr lang="en-US"/>
        </a:p>
      </dgm:t>
    </dgm:pt>
    <dgm:pt modelId="{6ADA20AB-EFE1-40E1-BBFD-C93E6D0867A5}">
      <dgm:prSet phldrT="[Text]"/>
      <dgm:spPr/>
      <dgm:t>
        <a:bodyPr/>
        <a:lstStyle/>
        <a:p>
          <a:r>
            <a:rPr lang="en-US" dirty="0">
              <a:latin typeface="Arial" panose="020B0604020202020204" pitchFamily="34" charset="0"/>
              <a:cs typeface="Arial" panose="020B0604020202020204" pitchFamily="34" charset="0"/>
            </a:rPr>
            <a:t>Too frequent office visits (dependency)</a:t>
          </a:r>
        </a:p>
      </dgm:t>
    </dgm:pt>
    <dgm:pt modelId="{BFCD0394-21A7-41A7-A506-0BA897632EC8}" type="parTrans" cxnId="{A622FF61-CB93-462F-82EF-12F68AD5D08C}">
      <dgm:prSet/>
      <dgm:spPr/>
      <dgm:t>
        <a:bodyPr/>
        <a:lstStyle/>
        <a:p>
          <a:endParaRPr lang="en-US"/>
        </a:p>
      </dgm:t>
    </dgm:pt>
    <dgm:pt modelId="{6779EF4A-673A-4483-92FD-7E23C98179F5}" type="sibTrans" cxnId="{A622FF61-CB93-462F-82EF-12F68AD5D08C}">
      <dgm:prSet/>
      <dgm:spPr/>
      <dgm:t>
        <a:bodyPr/>
        <a:lstStyle/>
        <a:p>
          <a:endParaRPr lang="en-US"/>
        </a:p>
      </dgm:t>
    </dgm:pt>
    <dgm:pt modelId="{15B0AA7B-80C4-4FB8-A4B5-CD074D0FFC75}">
      <dgm:prSet phldrT="[Text]"/>
      <dgm:spPr/>
      <dgm:t>
        <a:bodyPr/>
        <a:lstStyle/>
        <a:p>
          <a:r>
            <a:rPr lang="en-US" dirty="0">
              <a:latin typeface="Arial" panose="020B0604020202020204" pitchFamily="34" charset="0"/>
              <a:cs typeface="Arial" panose="020B0604020202020204" pitchFamily="34" charset="0"/>
            </a:rPr>
            <a:t>Listlessness, sleeping in class</a:t>
          </a:r>
        </a:p>
      </dgm:t>
    </dgm:pt>
    <dgm:pt modelId="{0D23FEDC-FD63-4365-946C-ECB64785090D}" type="parTrans" cxnId="{9C7D0E05-5EAF-4C93-AC66-5B47BAE6B963}">
      <dgm:prSet/>
      <dgm:spPr/>
      <dgm:t>
        <a:bodyPr/>
        <a:lstStyle/>
        <a:p>
          <a:endParaRPr lang="en-US"/>
        </a:p>
      </dgm:t>
    </dgm:pt>
    <dgm:pt modelId="{730E47FA-DAB5-4A06-8BF2-D7FABA9A8B92}" type="sibTrans" cxnId="{9C7D0E05-5EAF-4C93-AC66-5B47BAE6B963}">
      <dgm:prSet/>
      <dgm:spPr/>
      <dgm:t>
        <a:bodyPr/>
        <a:lstStyle/>
        <a:p>
          <a:endParaRPr lang="en-US"/>
        </a:p>
      </dgm:t>
    </dgm:pt>
    <dgm:pt modelId="{BF880819-7DBA-47E0-BBF4-04F635646FE8}">
      <dgm:prSet phldrT="[Text]"/>
      <dgm:spPr/>
      <dgm:t>
        <a:bodyPr/>
        <a:lstStyle/>
        <a:p>
          <a:r>
            <a:rPr lang="en-US" dirty="0">
              <a:latin typeface="Arial" panose="020B0604020202020204" pitchFamily="34" charset="0"/>
              <a:cs typeface="Arial" panose="020B0604020202020204" pitchFamily="34" charset="0"/>
            </a:rPr>
            <a:t>Marked change in personal hygiene</a:t>
          </a:r>
        </a:p>
      </dgm:t>
    </dgm:pt>
    <dgm:pt modelId="{B7A0C11F-0DF6-46BB-B2CD-881C8C0B45CF}" type="parTrans" cxnId="{E76C9F74-1FA7-44B5-8013-B388FDB6B33F}">
      <dgm:prSet/>
      <dgm:spPr/>
      <dgm:t>
        <a:bodyPr/>
        <a:lstStyle/>
        <a:p>
          <a:endParaRPr lang="en-US"/>
        </a:p>
      </dgm:t>
    </dgm:pt>
    <dgm:pt modelId="{A58877C3-8408-4764-8506-EB581DB5F33D}" type="sibTrans" cxnId="{E76C9F74-1FA7-44B5-8013-B388FDB6B33F}">
      <dgm:prSet/>
      <dgm:spPr/>
      <dgm:t>
        <a:bodyPr/>
        <a:lstStyle/>
        <a:p>
          <a:endParaRPr lang="en-US"/>
        </a:p>
      </dgm:t>
    </dgm:pt>
    <dgm:pt modelId="{3147AD03-4633-40F4-BA03-B5398A371565}">
      <dgm:prSet/>
      <dgm:spPr/>
      <dgm:t>
        <a:bodyPr/>
        <a:lstStyle/>
        <a:p>
          <a:r>
            <a:rPr lang="en-US" dirty="0">
              <a:latin typeface="Arial" panose="020B0604020202020204" pitchFamily="34" charset="0"/>
              <a:cs typeface="Arial" panose="020B0604020202020204" pitchFamily="34" charset="0"/>
            </a:rPr>
            <a:t>Impaired speech or disjointed thoughts</a:t>
          </a:r>
        </a:p>
      </dgm:t>
    </dgm:pt>
    <dgm:pt modelId="{2599B432-7043-41B8-8C0E-6BE3393E501D}" type="parTrans" cxnId="{E0198767-60B3-4C55-A7D4-B5551450F80E}">
      <dgm:prSet/>
      <dgm:spPr/>
      <dgm:t>
        <a:bodyPr/>
        <a:lstStyle/>
        <a:p>
          <a:endParaRPr lang="en-US"/>
        </a:p>
      </dgm:t>
    </dgm:pt>
    <dgm:pt modelId="{C2D57288-2071-4B7E-A6FA-25C048B1DCFB}" type="sibTrans" cxnId="{E0198767-60B3-4C55-A7D4-B5551450F80E}">
      <dgm:prSet/>
      <dgm:spPr/>
      <dgm:t>
        <a:bodyPr/>
        <a:lstStyle/>
        <a:p>
          <a:endParaRPr lang="en-US"/>
        </a:p>
      </dgm:t>
    </dgm:pt>
    <dgm:pt modelId="{4CDD1CE9-86F6-41D2-AF2B-63EE381C0D6B}">
      <dgm:prSet/>
      <dgm:spPr/>
      <dgm:t>
        <a:bodyPr/>
        <a:lstStyle/>
        <a:p>
          <a:r>
            <a:rPr lang="en-US" dirty="0">
              <a:latin typeface="Arial" panose="020B0604020202020204" pitchFamily="34" charset="0"/>
              <a:cs typeface="Arial" panose="020B0604020202020204" pitchFamily="34" charset="0"/>
            </a:rPr>
            <a:t>Threats regarding self or others</a:t>
          </a:r>
        </a:p>
      </dgm:t>
    </dgm:pt>
    <dgm:pt modelId="{B6AD733E-EFFC-416E-9E31-AC5EA0480F1B}" type="parTrans" cxnId="{1399F6BB-81F1-4214-95FF-0EC056203BF7}">
      <dgm:prSet/>
      <dgm:spPr/>
      <dgm:t>
        <a:bodyPr/>
        <a:lstStyle/>
        <a:p>
          <a:endParaRPr lang="en-US"/>
        </a:p>
      </dgm:t>
    </dgm:pt>
    <dgm:pt modelId="{8F345B5C-5414-4F31-86FD-C282AFEC4527}" type="sibTrans" cxnId="{1399F6BB-81F1-4214-95FF-0EC056203BF7}">
      <dgm:prSet/>
      <dgm:spPr/>
      <dgm:t>
        <a:bodyPr/>
        <a:lstStyle/>
        <a:p>
          <a:endParaRPr lang="en-US"/>
        </a:p>
      </dgm:t>
    </dgm:pt>
    <dgm:pt modelId="{85A71022-AE0B-4953-BDC4-6413E32FB18D}">
      <dgm:prSet/>
      <dgm:spPr/>
      <dgm:t>
        <a:bodyPr/>
        <a:lstStyle/>
        <a:p>
          <a:r>
            <a:rPr lang="en-US" dirty="0">
              <a:latin typeface="Arial" panose="020B0604020202020204" pitchFamily="34" charset="0"/>
              <a:cs typeface="Arial" panose="020B0604020202020204" pitchFamily="34" charset="0"/>
            </a:rPr>
            <a:t>Marked change in behavior</a:t>
          </a:r>
        </a:p>
      </dgm:t>
    </dgm:pt>
    <dgm:pt modelId="{DED6E06F-AA27-49E6-BA1E-7BE2B3D0D625}" type="parTrans" cxnId="{25B82A77-CC0E-4765-8F39-F6BD22230D6C}">
      <dgm:prSet/>
      <dgm:spPr/>
      <dgm:t>
        <a:bodyPr/>
        <a:lstStyle/>
        <a:p>
          <a:endParaRPr lang="en-US"/>
        </a:p>
      </dgm:t>
    </dgm:pt>
    <dgm:pt modelId="{47880336-C740-411B-9A81-2325F775F04C}" type="sibTrans" cxnId="{25B82A77-CC0E-4765-8F39-F6BD22230D6C}">
      <dgm:prSet/>
      <dgm:spPr/>
      <dgm:t>
        <a:bodyPr/>
        <a:lstStyle/>
        <a:p>
          <a:endParaRPr lang="en-US"/>
        </a:p>
      </dgm:t>
    </dgm:pt>
    <dgm:pt modelId="{9BFE565E-9EFA-4D51-9FF1-D2043BD31E58}" type="pres">
      <dgm:prSet presAssocID="{DC850E52-2455-42E9-8DE7-661CD262E522}" presName="diagram" presStyleCnt="0">
        <dgm:presLayoutVars>
          <dgm:dir/>
          <dgm:resizeHandles val="exact"/>
        </dgm:presLayoutVars>
      </dgm:prSet>
      <dgm:spPr/>
    </dgm:pt>
    <dgm:pt modelId="{6AD7C0D1-5745-4841-B2AD-4A7D8932A360}" type="pres">
      <dgm:prSet presAssocID="{1A5F11B1-A0B4-401C-BD68-FBD0D6061B0B}" presName="node" presStyleLbl="node1" presStyleIdx="0" presStyleCnt="8">
        <dgm:presLayoutVars>
          <dgm:bulletEnabled val="1"/>
        </dgm:presLayoutVars>
      </dgm:prSet>
      <dgm:spPr/>
    </dgm:pt>
    <dgm:pt modelId="{C0568C40-1BB4-4C23-8D61-C50DA82D5990}" type="pres">
      <dgm:prSet presAssocID="{71A0B41F-E6D7-4E1A-BC8E-FF480F4DEC85}" presName="sibTrans" presStyleCnt="0"/>
      <dgm:spPr/>
    </dgm:pt>
    <dgm:pt modelId="{87095A61-60E2-4543-A7F0-BD2BB05D68E5}" type="pres">
      <dgm:prSet presAssocID="{7CD45B86-75B2-4115-9A81-7ED4690389D7}" presName="node" presStyleLbl="node1" presStyleIdx="1" presStyleCnt="8">
        <dgm:presLayoutVars>
          <dgm:bulletEnabled val="1"/>
        </dgm:presLayoutVars>
      </dgm:prSet>
      <dgm:spPr/>
    </dgm:pt>
    <dgm:pt modelId="{528CF419-C864-4020-AE0B-99600D70E6F4}" type="pres">
      <dgm:prSet presAssocID="{AEC5813D-6AC4-43F4-AA32-00AB1ED4A863}" presName="sibTrans" presStyleCnt="0"/>
      <dgm:spPr/>
    </dgm:pt>
    <dgm:pt modelId="{433E50D2-4B8C-4458-9B75-635B9D2F502F}" type="pres">
      <dgm:prSet presAssocID="{6ADA20AB-EFE1-40E1-BBFD-C93E6D0867A5}" presName="node" presStyleLbl="node1" presStyleIdx="2" presStyleCnt="8">
        <dgm:presLayoutVars>
          <dgm:bulletEnabled val="1"/>
        </dgm:presLayoutVars>
      </dgm:prSet>
      <dgm:spPr/>
    </dgm:pt>
    <dgm:pt modelId="{A89141E3-E0C5-4D8D-AF5D-EB9CA752CE7A}" type="pres">
      <dgm:prSet presAssocID="{6779EF4A-673A-4483-92FD-7E23C98179F5}" presName="sibTrans" presStyleCnt="0"/>
      <dgm:spPr/>
    </dgm:pt>
    <dgm:pt modelId="{4379CE6E-72B6-4939-8403-79536995A021}" type="pres">
      <dgm:prSet presAssocID="{15B0AA7B-80C4-4FB8-A4B5-CD074D0FFC75}" presName="node" presStyleLbl="node1" presStyleIdx="3" presStyleCnt="8">
        <dgm:presLayoutVars>
          <dgm:bulletEnabled val="1"/>
        </dgm:presLayoutVars>
      </dgm:prSet>
      <dgm:spPr/>
    </dgm:pt>
    <dgm:pt modelId="{A156B7BB-6936-47C6-B971-781532A13DED}" type="pres">
      <dgm:prSet presAssocID="{730E47FA-DAB5-4A06-8BF2-D7FABA9A8B92}" presName="sibTrans" presStyleCnt="0"/>
      <dgm:spPr/>
    </dgm:pt>
    <dgm:pt modelId="{C10632D4-BC3B-474D-A4AD-BCFEA6158966}" type="pres">
      <dgm:prSet presAssocID="{BF880819-7DBA-47E0-BBF4-04F635646FE8}" presName="node" presStyleLbl="node1" presStyleIdx="4" presStyleCnt="8">
        <dgm:presLayoutVars>
          <dgm:bulletEnabled val="1"/>
        </dgm:presLayoutVars>
      </dgm:prSet>
      <dgm:spPr/>
    </dgm:pt>
    <dgm:pt modelId="{5B2766D8-08AE-4BE0-9013-5F201461977F}" type="pres">
      <dgm:prSet presAssocID="{A58877C3-8408-4764-8506-EB581DB5F33D}" presName="sibTrans" presStyleCnt="0"/>
      <dgm:spPr/>
    </dgm:pt>
    <dgm:pt modelId="{FC3C68A6-2E54-428A-8309-EE73F4AC4052}" type="pres">
      <dgm:prSet presAssocID="{3147AD03-4633-40F4-BA03-B5398A371565}" presName="node" presStyleLbl="node1" presStyleIdx="5" presStyleCnt="8">
        <dgm:presLayoutVars>
          <dgm:bulletEnabled val="1"/>
        </dgm:presLayoutVars>
      </dgm:prSet>
      <dgm:spPr/>
    </dgm:pt>
    <dgm:pt modelId="{AFE141D3-C122-4BD0-A7BD-7703F97C0093}" type="pres">
      <dgm:prSet presAssocID="{C2D57288-2071-4B7E-A6FA-25C048B1DCFB}" presName="sibTrans" presStyleCnt="0"/>
      <dgm:spPr/>
    </dgm:pt>
    <dgm:pt modelId="{387A8D03-6DCB-4C7B-95EE-3EBF86D11FD0}" type="pres">
      <dgm:prSet presAssocID="{4CDD1CE9-86F6-41D2-AF2B-63EE381C0D6B}" presName="node" presStyleLbl="node1" presStyleIdx="6" presStyleCnt="8">
        <dgm:presLayoutVars>
          <dgm:bulletEnabled val="1"/>
        </dgm:presLayoutVars>
      </dgm:prSet>
      <dgm:spPr/>
    </dgm:pt>
    <dgm:pt modelId="{6F7AFE08-69B8-4ABD-8980-07CDBC03E784}" type="pres">
      <dgm:prSet presAssocID="{8F345B5C-5414-4F31-86FD-C282AFEC4527}" presName="sibTrans" presStyleCnt="0"/>
      <dgm:spPr/>
    </dgm:pt>
    <dgm:pt modelId="{613DCDA9-DC03-4AD1-A552-EAE5547864A3}" type="pres">
      <dgm:prSet presAssocID="{85A71022-AE0B-4953-BDC4-6413E32FB18D}" presName="node" presStyleLbl="node1" presStyleIdx="7" presStyleCnt="8">
        <dgm:presLayoutVars>
          <dgm:bulletEnabled val="1"/>
        </dgm:presLayoutVars>
      </dgm:prSet>
      <dgm:spPr/>
    </dgm:pt>
  </dgm:ptLst>
  <dgm:cxnLst>
    <dgm:cxn modelId="{9C7D0E05-5EAF-4C93-AC66-5B47BAE6B963}" srcId="{DC850E52-2455-42E9-8DE7-661CD262E522}" destId="{15B0AA7B-80C4-4FB8-A4B5-CD074D0FFC75}" srcOrd="3" destOrd="0" parTransId="{0D23FEDC-FD63-4365-946C-ECB64785090D}" sibTransId="{730E47FA-DAB5-4A06-8BF2-D7FABA9A8B92}"/>
    <dgm:cxn modelId="{DFC6692D-D3B2-4C5F-A305-8C032BCA230C}" type="presOf" srcId="{3147AD03-4633-40F4-BA03-B5398A371565}" destId="{FC3C68A6-2E54-428A-8309-EE73F4AC4052}" srcOrd="0" destOrd="0" presId="urn:microsoft.com/office/officeart/2005/8/layout/default"/>
    <dgm:cxn modelId="{5ED2465D-739E-422C-A5C5-D84ACCFA9B16}" type="presOf" srcId="{DC850E52-2455-42E9-8DE7-661CD262E522}" destId="{9BFE565E-9EFA-4D51-9FF1-D2043BD31E58}" srcOrd="0" destOrd="0" presId="urn:microsoft.com/office/officeart/2005/8/layout/default"/>
    <dgm:cxn modelId="{A622FF61-CB93-462F-82EF-12F68AD5D08C}" srcId="{DC850E52-2455-42E9-8DE7-661CD262E522}" destId="{6ADA20AB-EFE1-40E1-BBFD-C93E6D0867A5}" srcOrd="2" destOrd="0" parTransId="{BFCD0394-21A7-41A7-A506-0BA897632EC8}" sibTransId="{6779EF4A-673A-4483-92FD-7E23C98179F5}"/>
    <dgm:cxn modelId="{8B7E7345-2B5D-4770-B7CE-B2FEBD0D416A}" type="presOf" srcId="{1A5F11B1-A0B4-401C-BD68-FBD0D6061B0B}" destId="{6AD7C0D1-5745-4841-B2AD-4A7D8932A360}" srcOrd="0" destOrd="0" presId="urn:microsoft.com/office/officeart/2005/8/layout/default"/>
    <dgm:cxn modelId="{E0198767-60B3-4C55-A7D4-B5551450F80E}" srcId="{DC850E52-2455-42E9-8DE7-661CD262E522}" destId="{3147AD03-4633-40F4-BA03-B5398A371565}" srcOrd="5" destOrd="0" parTransId="{2599B432-7043-41B8-8C0E-6BE3393E501D}" sibTransId="{C2D57288-2071-4B7E-A6FA-25C048B1DCFB}"/>
    <dgm:cxn modelId="{FD7FB54A-CEE2-4FD5-AE6E-83B5AE4174E1}" type="presOf" srcId="{85A71022-AE0B-4953-BDC4-6413E32FB18D}" destId="{613DCDA9-DC03-4AD1-A552-EAE5547864A3}" srcOrd="0" destOrd="0" presId="urn:microsoft.com/office/officeart/2005/8/layout/default"/>
    <dgm:cxn modelId="{E76C9F74-1FA7-44B5-8013-B388FDB6B33F}" srcId="{DC850E52-2455-42E9-8DE7-661CD262E522}" destId="{BF880819-7DBA-47E0-BBF4-04F635646FE8}" srcOrd="4" destOrd="0" parTransId="{B7A0C11F-0DF6-46BB-B2CD-881C8C0B45CF}" sibTransId="{A58877C3-8408-4764-8506-EB581DB5F33D}"/>
    <dgm:cxn modelId="{25B82A77-CC0E-4765-8F39-F6BD22230D6C}" srcId="{DC850E52-2455-42E9-8DE7-661CD262E522}" destId="{85A71022-AE0B-4953-BDC4-6413E32FB18D}" srcOrd="7" destOrd="0" parTransId="{DED6E06F-AA27-49E6-BA1E-7BE2B3D0D625}" sibTransId="{47880336-C740-411B-9A81-2325F775F04C}"/>
    <dgm:cxn modelId="{E4CD3B88-65D8-4061-9167-F709C2BE5FC1}" type="presOf" srcId="{BF880819-7DBA-47E0-BBF4-04F635646FE8}" destId="{C10632D4-BC3B-474D-A4AD-BCFEA6158966}" srcOrd="0" destOrd="0" presId="urn:microsoft.com/office/officeart/2005/8/layout/default"/>
    <dgm:cxn modelId="{5D96C892-B0A6-461D-9994-1D1A8B53B9C6}" srcId="{DC850E52-2455-42E9-8DE7-661CD262E522}" destId="{1A5F11B1-A0B4-401C-BD68-FBD0D6061B0B}" srcOrd="0" destOrd="0" parTransId="{C6AC208A-A1CC-45E8-A37C-D71EFD31D91C}" sibTransId="{71A0B41F-E6D7-4E1A-BC8E-FF480F4DEC85}"/>
    <dgm:cxn modelId="{271ADC95-8FCF-4213-A048-370393CAAD31}" type="presOf" srcId="{15B0AA7B-80C4-4FB8-A4B5-CD074D0FFC75}" destId="{4379CE6E-72B6-4939-8403-79536995A021}" srcOrd="0" destOrd="0" presId="urn:microsoft.com/office/officeart/2005/8/layout/default"/>
    <dgm:cxn modelId="{16DD6BB3-8FDA-4087-859D-029ACEBFC6E7}" type="presOf" srcId="{7CD45B86-75B2-4115-9A81-7ED4690389D7}" destId="{87095A61-60E2-4543-A7F0-BD2BB05D68E5}" srcOrd="0" destOrd="0" presId="urn:microsoft.com/office/officeart/2005/8/layout/default"/>
    <dgm:cxn modelId="{1399F6BB-81F1-4214-95FF-0EC056203BF7}" srcId="{DC850E52-2455-42E9-8DE7-661CD262E522}" destId="{4CDD1CE9-86F6-41D2-AF2B-63EE381C0D6B}" srcOrd="6" destOrd="0" parTransId="{B6AD733E-EFFC-416E-9E31-AC5EA0480F1B}" sibTransId="{8F345B5C-5414-4F31-86FD-C282AFEC4527}"/>
    <dgm:cxn modelId="{1E6238DD-3B76-4E77-9712-00DE666AB1EE}" type="presOf" srcId="{4CDD1CE9-86F6-41D2-AF2B-63EE381C0D6B}" destId="{387A8D03-6DCB-4C7B-95EE-3EBF86D11FD0}" srcOrd="0" destOrd="0" presId="urn:microsoft.com/office/officeart/2005/8/layout/default"/>
    <dgm:cxn modelId="{B3F80DEF-8613-44A1-B9A8-5D1A31323D35}" type="presOf" srcId="{6ADA20AB-EFE1-40E1-BBFD-C93E6D0867A5}" destId="{433E50D2-4B8C-4458-9B75-635B9D2F502F}" srcOrd="0" destOrd="0" presId="urn:microsoft.com/office/officeart/2005/8/layout/default"/>
    <dgm:cxn modelId="{7A856EF9-9007-49E1-95C0-7396B3CB1788}" srcId="{DC850E52-2455-42E9-8DE7-661CD262E522}" destId="{7CD45B86-75B2-4115-9A81-7ED4690389D7}" srcOrd="1" destOrd="0" parTransId="{4E118467-6D55-45D2-8F08-9E233DA0DF7A}" sibTransId="{AEC5813D-6AC4-43F4-AA32-00AB1ED4A863}"/>
    <dgm:cxn modelId="{C581FA41-3AA8-40F1-B3F0-6466E4945FEA}" type="presParOf" srcId="{9BFE565E-9EFA-4D51-9FF1-D2043BD31E58}" destId="{6AD7C0D1-5745-4841-B2AD-4A7D8932A360}" srcOrd="0" destOrd="0" presId="urn:microsoft.com/office/officeart/2005/8/layout/default"/>
    <dgm:cxn modelId="{FC17EAAD-0C90-4B6A-AA29-DF87D252A8CE}" type="presParOf" srcId="{9BFE565E-9EFA-4D51-9FF1-D2043BD31E58}" destId="{C0568C40-1BB4-4C23-8D61-C50DA82D5990}" srcOrd="1" destOrd="0" presId="urn:microsoft.com/office/officeart/2005/8/layout/default"/>
    <dgm:cxn modelId="{A9F46153-3A6F-4E1D-9880-21CC92A0E1F6}" type="presParOf" srcId="{9BFE565E-9EFA-4D51-9FF1-D2043BD31E58}" destId="{87095A61-60E2-4543-A7F0-BD2BB05D68E5}" srcOrd="2" destOrd="0" presId="urn:microsoft.com/office/officeart/2005/8/layout/default"/>
    <dgm:cxn modelId="{1BCB43E1-140D-4007-AA63-F19D3FBE2056}" type="presParOf" srcId="{9BFE565E-9EFA-4D51-9FF1-D2043BD31E58}" destId="{528CF419-C864-4020-AE0B-99600D70E6F4}" srcOrd="3" destOrd="0" presId="urn:microsoft.com/office/officeart/2005/8/layout/default"/>
    <dgm:cxn modelId="{90336E13-1F99-483B-A57C-D000910973E4}" type="presParOf" srcId="{9BFE565E-9EFA-4D51-9FF1-D2043BD31E58}" destId="{433E50D2-4B8C-4458-9B75-635B9D2F502F}" srcOrd="4" destOrd="0" presId="urn:microsoft.com/office/officeart/2005/8/layout/default"/>
    <dgm:cxn modelId="{34316199-B877-42D2-8C90-EA3276253C67}" type="presParOf" srcId="{9BFE565E-9EFA-4D51-9FF1-D2043BD31E58}" destId="{A89141E3-E0C5-4D8D-AF5D-EB9CA752CE7A}" srcOrd="5" destOrd="0" presId="urn:microsoft.com/office/officeart/2005/8/layout/default"/>
    <dgm:cxn modelId="{EF2637DD-B49C-479E-935B-19A96FDCFDE4}" type="presParOf" srcId="{9BFE565E-9EFA-4D51-9FF1-D2043BD31E58}" destId="{4379CE6E-72B6-4939-8403-79536995A021}" srcOrd="6" destOrd="0" presId="urn:microsoft.com/office/officeart/2005/8/layout/default"/>
    <dgm:cxn modelId="{96EF2FF9-76A7-455B-9AC1-279DC2F5963D}" type="presParOf" srcId="{9BFE565E-9EFA-4D51-9FF1-D2043BD31E58}" destId="{A156B7BB-6936-47C6-B971-781532A13DED}" srcOrd="7" destOrd="0" presId="urn:microsoft.com/office/officeart/2005/8/layout/default"/>
    <dgm:cxn modelId="{7D06E105-7267-4D4A-8BF0-31004030A551}" type="presParOf" srcId="{9BFE565E-9EFA-4D51-9FF1-D2043BD31E58}" destId="{C10632D4-BC3B-474D-A4AD-BCFEA6158966}" srcOrd="8" destOrd="0" presId="urn:microsoft.com/office/officeart/2005/8/layout/default"/>
    <dgm:cxn modelId="{E9CC3331-68F7-4C81-8901-268159E69D1D}" type="presParOf" srcId="{9BFE565E-9EFA-4D51-9FF1-D2043BD31E58}" destId="{5B2766D8-08AE-4BE0-9013-5F201461977F}" srcOrd="9" destOrd="0" presId="urn:microsoft.com/office/officeart/2005/8/layout/default"/>
    <dgm:cxn modelId="{4EE54352-AC95-43C8-BD35-CC20DB7ECDB3}" type="presParOf" srcId="{9BFE565E-9EFA-4D51-9FF1-D2043BD31E58}" destId="{FC3C68A6-2E54-428A-8309-EE73F4AC4052}" srcOrd="10" destOrd="0" presId="urn:microsoft.com/office/officeart/2005/8/layout/default"/>
    <dgm:cxn modelId="{FEC17EC2-AC10-4FF0-98FD-16BBDBA8DA9A}" type="presParOf" srcId="{9BFE565E-9EFA-4D51-9FF1-D2043BD31E58}" destId="{AFE141D3-C122-4BD0-A7BD-7703F97C0093}" srcOrd="11" destOrd="0" presId="urn:microsoft.com/office/officeart/2005/8/layout/default"/>
    <dgm:cxn modelId="{8350E483-CF94-48C1-9569-F3BE453D1257}" type="presParOf" srcId="{9BFE565E-9EFA-4D51-9FF1-D2043BD31E58}" destId="{387A8D03-6DCB-4C7B-95EE-3EBF86D11FD0}" srcOrd="12" destOrd="0" presId="urn:microsoft.com/office/officeart/2005/8/layout/default"/>
    <dgm:cxn modelId="{50E72BA3-D741-4DF8-95D4-A98BA192B352}" type="presParOf" srcId="{9BFE565E-9EFA-4D51-9FF1-D2043BD31E58}" destId="{6F7AFE08-69B8-4ABD-8980-07CDBC03E784}" srcOrd="13" destOrd="0" presId="urn:microsoft.com/office/officeart/2005/8/layout/default"/>
    <dgm:cxn modelId="{41FA8B65-03F1-448D-BA55-7A4344D731F7}" type="presParOf" srcId="{9BFE565E-9EFA-4D51-9FF1-D2043BD31E58}" destId="{613DCDA9-DC03-4AD1-A552-EAE5547864A3}"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5E6EC8F-7095-41B6-BEB7-D1B4760CF2CA}"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59DEB9FF-54BA-48FF-8060-7815F83C8114}">
      <dgm:prSet phldrT="[Text]"/>
      <dgm:spPr/>
      <dgm:t>
        <a:bodyPr/>
        <a:lstStyle/>
        <a:p>
          <a:r>
            <a:rPr lang="en-US" dirty="0">
              <a:latin typeface="Arial" panose="020B0604020202020204" pitchFamily="34" charset="0"/>
              <a:cs typeface="Arial" panose="020B0604020202020204" pitchFamily="34" charset="0"/>
            </a:rPr>
            <a:t>Persistent frightening thoughts &amp; memories</a:t>
          </a:r>
        </a:p>
      </dgm:t>
    </dgm:pt>
    <dgm:pt modelId="{3849F1B9-FD7B-418F-92B5-C26F9287CCEE}" type="parTrans" cxnId="{F5991715-B7A9-4B11-9678-890295F18EF0}">
      <dgm:prSet/>
      <dgm:spPr/>
      <dgm:t>
        <a:bodyPr/>
        <a:lstStyle/>
        <a:p>
          <a:endParaRPr lang="en-US"/>
        </a:p>
      </dgm:t>
    </dgm:pt>
    <dgm:pt modelId="{BE6246D5-A0A3-46D6-91C0-7FA931774176}" type="sibTrans" cxnId="{F5991715-B7A9-4B11-9678-890295F18EF0}">
      <dgm:prSet/>
      <dgm:spPr/>
      <dgm:t>
        <a:bodyPr/>
        <a:lstStyle/>
        <a:p>
          <a:endParaRPr lang="en-US" dirty="0">
            <a:latin typeface="Arial" panose="020B0604020202020204" pitchFamily="34" charset="0"/>
            <a:cs typeface="Arial" panose="020B0604020202020204" pitchFamily="34" charset="0"/>
          </a:endParaRPr>
        </a:p>
      </dgm:t>
    </dgm:pt>
    <dgm:pt modelId="{98E2BE1F-BF99-4904-B0E4-4359D6544204}">
      <dgm:prSet phldrT="[Text]"/>
      <dgm:spPr/>
      <dgm:t>
        <a:bodyPr/>
        <a:lstStyle/>
        <a:p>
          <a:r>
            <a:rPr lang="en-US" dirty="0">
              <a:latin typeface="Arial" panose="020B0604020202020204" pitchFamily="34" charset="0"/>
              <a:cs typeface="Arial" panose="020B0604020202020204" pitchFamily="34" charset="0"/>
            </a:rPr>
            <a:t>Sleep Problems</a:t>
          </a:r>
        </a:p>
      </dgm:t>
    </dgm:pt>
    <dgm:pt modelId="{618DB0E1-4734-4FDF-BBC7-36FF6255DD67}" type="parTrans" cxnId="{9DFE0816-29EB-4148-A448-E2F64483B3A3}">
      <dgm:prSet/>
      <dgm:spPr/>
      <dgm:t>
        <a:bodyPr/>
        <a:lstStyle/>
        <a:p>
          <a:endParaRPr lang="en-US"/>
        </a:p>
      </dgm:t>
    </dgm:pt>
    <dgm:pt modelId="{FFB1CB06-40E8-4D17-AD9E-E7B6F9D91070}" type="sibTrans" cxnId="{9DFE0816-29EB-4148-A448-E2F64483B3A3}">
      <dgm:prSet/>
      <dgm:spPr/>
      <dgm:t>
        <a:bodyPr/>
        <a:lstStyle/>
        <a:p>
          <a:endParaRPr lang="en-US" dirty="0">
            <a:latin typeface="Arial" panose="020B0604020202020204" pitchFamily="34" charset="0"/>
            <a:cs typeface="Arial" panose="020B0604020202020204" pitchFamily="34" charset="0"/>
          </a:endParaRPr>
        </a:p>
      </dgm:t>
    </dgm:pt>
    <dgm:pt modelId="{5900D9A9-A505-43F3-9588-38B8B96D3D1D}">
      <dgm:prSet phldrT="[Text]"/>
      <dgm:spPr/>
      <dgm:t>
        <a:bodyPr/>
        <a:lstStyle/>
        <a:p>
          <a:r>
            <a:rPr lang="en-US" dirty="0">
              <a:latin typeface="Arial" panose="020B0604020202020204" pitchFamily="34" charset="0"/>
              <a:cs typeface="Arial" panose="020B0604020202020204" pitchFamily="34" charset="0"/>
            </a:rPr>
            <a:t>Feel detached or numb</a:t>
          </a:r>
        </a:p>
      </dgm:t>
    </dgm:pt>
    <dgm:pt modelId="{AE235651-F22F-4C85-B5B0-AAD5B171A228}" type="parTrans" cxnId="{8B6A9762-4F85-4361-A6E4-B92C36A2B2DF}">
      <dgm:prSet/>
      <dgm:spPr/>
      <dgm:t>
        <a:bodyPr/>
        <a:lstStyle/>
        <a:p>
          <a:endParaRPr lang="en-US"/>
        </a:p>
      </dgm:t>
    </dgm:pt>
    <dgm:pt modelId="{C558404C-DF49-42B9-B476-C29081820A0D}" type="sibTrans" cxnId="{8B6A9762-4F85-4361-A6E4-B92C36A2B2DF}">
      <dgm:prSet/>
      <dgm:spPr/>
      <dgm:t>
        <a:bodyPr/>
        <a:lstStyle/>
        <a:p>
          <a:endParaRPr lang="en-US" dirty="0">
            <a:latin typeface="Arial" panose="020B0604020202020204" pitchFamily="34" charset="0"/>
            <a:cs typeface="Arial" panose="020B0604020202020204" pitchFamily="34" charset="0"/>
          </a:endParaRPr>
        </a:p>
      </dgm:t>
    </dgm:pt>
    <dgm:pt modelId="{2CB67E3F-C1A8-4AEA-B6DA-0B5BA9E4B0E5}">
      <dgm:prSet phldrT="[Text]"/>
      <dgm:spPr/>
      <dgm:t>
        <a:bodyPr/>
        <a:lstStyle/>
        <a:p>
          <a:r>
            <a:rPr lang="en-US" dirty="0">
              <a:latin typeface="Arial" panose="020B0604020202020204" pitchFamily="34" charset="0"/>
              <a:cs typeface="Arial" panose="020B0604020202020204" pitchFamily="34" charset="0"/>
            </a:rPr>
            <a:t>Easily startled</a:t>
          </a:r>
        </a:p>
      </dgm:t>
    </dgm:pt>
    <dgm:pt modelId="{DD0816AD-67E2-43D3-843E-52500ED2DE73}" type="parTrans" cxnId="{AE3C87AB-9B8B-4BAF-B951-6E3A049DCAA5}">
      <dgm:prSet/>
      <dgm:spPr/>
      <dgm:t>
        <a:bodyPr/>
        <a:lstStyle/>
        <a:p>
          <a:endParaRPr lang="en-US"/>
        </a:p>
      </dgm:t>
    </dgm:pt>
    <dgm:pt modelId="{7FAA1CB6-FB7D-43E7-A7C8-24300A8CD52C}" type="sibTrans" cxnId="{AE3C87AB-9B8B-4BAF-B951-6E3A049DCAA5}">
      <dgm:prSet/>
      <dgm:spPr/>
      <dgm:t>
        <a:bodyPr/>
        <a:lstStyle/>
        <a:p>
          <a:endParaRPr lang="en-US" dirty="0">
            <a:latin typeface="Arial" panose="020B0604020202020204" pitchFamily="34" charset="0"/>
            <a:cs typeface="Arial" panose="020B0604020202020204" pitchFamily="34" charset="0"/>
          </a:endParaRPr>
        </a:p>
      </dgm:t>
    </dgm:pt>
    <dgm:pt modelId="{6911EB10-B8B9-4FB3-A9F3-60699A70478D}" type="pres">
      <dgm:prSet presAssocID="{75E6EC8F-7095-41B6-BEB7-D1B4760CF2CA}" presName="cycle" presStyleCnt="0">
        <dgm:presLayoutVars>
          <dgm:dir/>
          <dgm:resizeHandles val="exact"/>
        </dgm:presLayoutVars>
      </dgm:prSet>
      <dgm:spPr/>
    </dgm:pt>
    <dgm:pt modelId="{F3D763BE-0CEF-4AFE-A9CA-4B303ACF7ECD}" type="pres">
      <dgm:prSet presAssocID="{59DEB9FF-54BA-48FF-8060-7815F83C8114}" presName="node" presStyleLbl="node1" presStyleIdx="0" presStyleCnt="4">
        <dgm:presLayoutVars>
          <dgm:bulletEnabled val="1"/>
        </dgm:presLayoutVars>
      </dgm:prSet>
      <dgm:spPr/>
    </dgm:pt>
    <dgm:pt modelId="{FABEFBA6-7AB6-4549-A7D9-70A449E9CDBC}" type="pres">
      <dgm:prSet presAssocID="{BE6246D5-A0A3-46D6-91C0-7FA931774176}" presName="sibTrans" presStyleLbl="sibTrans2D1" presStyleIdx="0" presStyleCnt="4"/>
      <dgm:spPr/>
    </dgm:pt>
    <dgm:pt modelId="{A9E2D3EF-58DD-4498-BBB6-A45A8CEDD7A4}" type="pres">
      <dgm:prSet presAssocID="{BE6246D5-A0A3-46D6-91C0-7FA931774176}" presName="connectorText" presStyleLbl="sibTrans2D1" presStyleIdx="0" presStyleCnt="4"/>
      <dgm:spPr/>
    </dgm:pt>
    <dgm:pt modelId="{89A9682A-070F-46B4-92BC-8447DDBACBE0}" type="pres">
      <dgm:prSet presAssocID="{98E2BE1F-BF99-4904-B0E4-4359D6544204}" presName="node" presStyleLbl="node1" presStyleIdx="1" presStyleCnt="4">
        <dgm:presLayoutVars>
          <dgm:bulletEnabled val="1"/>
        </dgm:presLayoutVars>
      </dgm:prSet>
      <dgm:spPr/>
    </dgm:pt>
    <dgm:pt modelId="{C88BE40A-A78C-4568-9459-6079AE7FE767}" type="pres">
      <dgm:prSet presAssocID="{FFB1CB06-40E8-4D17-AD9E-E7B6F9D91070}" presName="sibTrans" presStyleLbl="sibTrans2D1" presStyleIdx="1" presStyleCnt="4"/>
      <dgm:spPr/>
    </dgm:pt>
    <dgm:pt modelId="{E3B7089F-957C-40C2-93E0-248B01D7C529}" type="pres">
      <dgm:prSet presAssocID="{FFB1CB06-40E8-4D17-AD9E-E7B6F9D91070}" presName="connectorText" presStyleLbl="sibTrans2D1" presStyleIdx="1" presStyleCnt="4"/>
      <dgm:spPr/>
    </dgm:pt>
    <dgm:pt modelId="{0FCA81C0-D45C-4E16-B8E3-3D9B05B9B2E7}" type="pres">
      <dgm:prSet presAssocID="{5900D9A9-A505-43F3-9588-38B8B96D3D1D}" presName="node" presStyleLbl="node1" presStyleIdx="2" presStyleCnt="4">
        <dgm:presLayoutVars>
          <dgm:bulletEnabled val="1"/>
        </dgm:presLayoutVars>
      </dgm:prSet>
      <dgm:spPr/>
    </dgm:pt>
    <dgm:pt modelId="{58AABA41-33F1-4A82-A5B0-187432918906}" type="pres">
      <dgm:prSet presAssocID="{C558404C-DF49-42B9-B476-C29081820A0D}" presName="sibTrans" presStyleLbl="sibTrans2D1" presStyleIdx="2" presStyleCnt="4"/>
      <dgm:spPr/>
    </dgm:pt>
    <dgm:pt modelId="{164860D1-0BF0-427F-9F10-F962EB4B332C}" type="pres">
      <dgm:prSet presAssocID="{C558404C-DF49-42B9-B476-C29081820A0D}" presName="connectorText" presStyleLbl="sibTrans2D1" presStyleIdx="2" presStyleCnt="4"/>
      <dgm:spPr/>
    </dgm:pt>
    <dgm:pt modelId="{307DB33F-D12D-45B5-A98C-6DB8EA8156E0}" type="pres">
      <dgm:prSet presAssocID="{2CB67E3F-C1A8-4AEA-B6DA-0B5BA9E4B0E5}" presName="node" presStyleLbl="node1" presStyleIdx="3" presStyleCnt="4">
        <dgm:presLayoutVars>
          <dgm:bulletEnabled val="1"/>
        </dgm:presLayoutVars>
      </dgm:prSet>
      <dgm:spPr/>
    </dgm:pt>
    <dgm:pt modelId="{45B18C3F-84F6-4B4D-93E3-DD9AD9D6D96A}" type="pres">
      <dgm:prSet presAssocID="{7FAA1CB6-FB7D-43E7-A7C8-24300A8CD52C}" presName="sibTrans" presStyleLbl="sibTrans2D1" presStyleIdx="3" presStyleCnt="4"/>
      <dgm:spPr/>
    </dgm:pt>
    <dgm:pt modelId="{DF44795B-B5BE-45BD-A5B8-87792570F25F}" type="pres">
      <dgm:prSet presAssocID="{7FAA1CB6-FB7D-43E7-A7C8-24300A8CD52C}" presName="connectorText" presStyleLbl="sibTrans2D1" presStyleIdx="3" presStyleCnt="4"/>
      <dgm:spPr/>
    </dgm:pt>
  </dgm:ptLst>
  <dgm:cxnLst>
    <dgm:cxn modelId="{F68D9D07-BEFE-4E80-BC86-5ADEFE07637A}" type="presOf" srcId="{2CB67E3F-C1A8-4AEA-B6DA-0B5BA9E4B0E5}" destId="{307DB33F-D12D-45B5-A98C-6DB8EA8156E0}" srcOrd="0" destOrd="0" presId="urn:microsoft.com/office/officeart/2005/8/layout/cycle2"/>
    <dgm:cxn modelId="{12028D11-FA2D-4F52-9742-C7644E926737}" type="presOf" srcId="{BE6246D5-A0A3-46D6-91C0-7FA931774176}" destId="{A9E2D3EF-58DD-4498-BBB6-A45A8CEDD7A4}" srcOrd="1" destOrd="0" presId="urn:microsoft.com/office/officeart/2005/8/layout/cycle2"/>
    <dgm:cxn modelId="{F5991715-B7A9-4B11-9678-890295F18EF0}" srcId="{75E6EC8F-7095-41B6-BEB7-D1B4760CF2CA}" destId="{59DEB9FF-54BA-48FF-8060-7815F83C8114}" srcOrd="0" destOrd="0" parTransId="{3849F1B9-FD7B-418F-92B5-C26F9287CCEE}" sibTransId="{BE6246D5-A0A3-46D6-91C0-7FA931774176}"/>
    <dgm:cxn modelId="{9DFE0816-29EB-4148-A448-E2F64483B3A3}" srcId="{75E6EC8F-7095-41B6-BEB7-D1B4760CF2CA}" destId="{98E2BE1F-BF99-4904-B0E4-4359D6544204}" srcOrd="1" destOrd="0" parTransId="{618DB0E1-4734-4FDF-BBC7-36FF6255DD67}" sibTransId="{FFB1CB06-40E8-4D17-AD9E-E7B6F9D91070}"/>
    <dgm:cxn modelId="{AABFB724-DD6C-404B-B77B-48DF1639A7C7}" type="presOf" srcId="{7FAA1CB6-FB7D-43E7-A7C8-24300A8CD52C}" destId="{DF44795B-B5BE-45BD-A5B8-87792570F25F}" srcOrd="1" destOrd="0" presId="urn:microsoft.com/office/officeart/2005/8/layout/cycle2"/>
    <dgm:cxn modelId="{A666A828-38E9-4D8B-9C74-1E8309E3DC8E}" type="presOf" srcId="{75E6EC8F-7095-41B6-BEB7-D1B4760CF2CA}" destId="{6911EB10-B8B9-4FB3-A9F3-60699A70478D}" srcOrd="0" destOrd="0" presId="urn:microsoft.com/office/officeart/2005/8/layout/cycle2"/>
    <dgm:cxn modelId="{A2EE0F35-35EC-4F61-83CD-9C1D159FF79F}" type="presOf" srcId="{5900D9A9-A505-43F3-9588-38B8B96D3D1D}" destId="{0FCA81C0-D45C-4E16-B8E3-3D9B05B9B2E7}" srcOrd="0" destOrd="0" presId="urn:microsoft.com/office/officeart/2005/8/layout/cycle2"/>
    <dgm:cxn modelId="{BB7E0861-DF33-4AFE-A99A-FE51999F4C5F}" type="presOf" srcId="{BE6246D5-A0A3-46D6-91C0-7FA931774176}" destId="{FABEFBA6-7AB6-4549-A7D9-70A449E9CDBC}" srcOrd="0" destOrd="0" presId="urn:microsoft.com/office/officeart/2005/8/layout/cycle2"/>
    <dgm:cxn modelId="{8B6A9762-4F85-4361-A6E4-B92C36A2B2DF}" srcId="{75E6EC8F-7095-41B6-BEB7-D1B4760CF2CA}" destId="{5900D9A9-A505-43F3-9588-38B8B96D3D1D}" srcOrd="2" destOrd="0" parTransId="{AE235651-F22F-4C85-B5B0-AAD5B171A228}" sibTransId="{C558404C-DF49-42B9-B476-C29081820A0D}"/>
    <dgm:cxn modelId="{34370F85-1520-479D-BAE8-837831FB0B76}" type="presOf" srcId="{FFB1CB06-40E8-4D17-AD9E-E7B6F9D91070}" destId="{C88BE40A-A78C-4568-9459-6079AE7FE767}" srcOrd="0" destOrd="0" presId="urn:microsoft.com/office/officeart/2005/8/layout/cycle2"/>
    <dgm:cxn modelId="{699F6486-8231-42DB-82EF-E3422925F624}" type="presOf" srcId="{C558404C-DF49-42B9-B476-C29081820A0D}" destId="{164860D1-0BF0-427F-9F10-F962EB4B332C}" srcOrd="1" destOrd="0" presId="urn:microsoft.com/office/officeart/2005/8/layout/cycle2"/>
    <dgm:cxn modelId="{70BF8B8A-E171-4C6D-9825-D8F65297E9B4}" type="presOf" srcId="{98E2BE1F-BF99-4904-B0E4-4359D6544204}" destId="{89A9682A-070F-46B4-92BC-8447DDBACBE0}" srcOrd="0" destOrd="0" presId="urn:microsoft.com/office/officeart/2005/8/layout/cycle2"/>
    <dgm:cxn modelId="{B9F27199-D976-4223-A256-7CFAF81507B1}" type="presOf" srcId="{59DEB9FF-54BA-48FF-8060-7815F83C8114}" destId="{F3D763BE-0CEF-4AFE-A9CA-4B303ACF7ECD}" srcOrd="0" destOrd="0" presId="urn:microsoft.com/office/officeart/2005/8/layout/cycle2"/>
    <dgm:cxn modelId="{886C959B-7585-4875-A9CD-E0774D9D9C30}" type="presOf" srcId="{C558404C-DF49-42B9-B476-C29081820A0D}" destId="{58AABA41-33F1-4A82-A5B0-187432918906}" srcOrd="0" destOrd="0" presId="urn:microsoft.com/office/officeart/2005/8/layout/cycle2"/>
    <dgm:cxn modelId="{B393C69C-B170-4C3E-BAD5-F99B94003AA1}" type="presOf" srcId="{FFB1CB06-40E8-4D17-AD9E-E7B6F9D91070}" destId="{E3B7089F-957C-40C2-93E0-248B01D7C529}" srcOrd="1" destOrd="0" presId="urn:microsoft.com/office/officeart/2005/8/layout/cycle2"/>
    <dgm:cxn modelId="{AE3C87AB-9B8B-4BAF-B951-6E3A049DCAA5}" srcId="{75E6EC8F-7095-41B6-BEB7-D1B4760CF2CA}" destId="{2CB67E3F-C1A8-4AEA-B6DA-0B5BA9E4B0E5}" srcOrd="3" destOrd="0" parTransId="{DD0816AD-67E2-43D3-843E-52500ED2DE73}" sibTransId="{7FAA1CB6-FB7D-43E7-A7C8-24300A8CD52C}"/>
    <dgm:cxn modelId="{4BB9A7D8-B44A-4B97-82E0-0E0CAD83CD03}" type="presOf" srcId="{7FAA1CB6-FB7D-43E7-A7C8-24300A8CD52C}" destId="{45B18C3F-84F6-4B4D-93E3-DD9AD9D6D96A}" srcOrd="0" destOrd="0" presId="urn:microsoft.com/office/officeart/2005/8/layout/cycle2"/>
    <dgm:cxn modelId="{8AA80FBE-BA9E-4988-BAEC-09FF6AD75406}" type="presParOf" srcId="{6911EB10-B8B9-4FB3-A9F3-60699A70478D}" destId="{F3D763BE-0CEF-4AFE-A9CA-4B303ACF7ECD}" srcOrd="0" destOrd="0" presId="urn:microsoft.com/office/officeart/2005/8/layout/cycle2"/>
    <dgm:cxn modelId="{955F57F2-2001-4A90-B7CE-27641B939621}" type="presParOf" srcId="{6911EB10-B8B9-4FB3-A9F3-60699A70478D}" destId="{FABEFBA6-7AB6-4549-A7D9-70A449E9CDBC}" srcOrd="1" destOrd="0" presId="urn:microsoft.com/office/officeart/2005/8/layout/cycle2"/>
    <dgm:cxn modelId="{A4C5A4FB-8D44-4A5F-8E83-3EBADCCA0155}" type="presParOf" srcId="{FABEFBA6-7AB6-4549-A7D9-70A449E9CDBC}" destId="{A9E2D3EF-58DD-4498-BBB6-A45A8CEDD7A4}" srcOrd="0" destOrd="0" presId="urn:microsoft.com/office/officeart/2005/8/layout/cycle2"/>
    <dgm:cxn modelId="{D7F2847F-F553-423A-A272-2A50C575047D}" type="presParOf" srcId="{6911EB10-B8B9-4FB3-A9F3-60699A70478D}" destId="{89A9682A-070F-46B4-92BC-8447DDBACBE0}" srcOrd="2" destOrd="0" presId="urn:microsoft.com/office/officeart/2005/8/layout/cycle2"/>
    <dgm:cxn modelId="{4DC8C758-9862-4DB3-AB3D-726811AAF3A0}" type="presParOf" srcId="{6911EB10-B8B9-4FB3-A9F3-60699A70478D}" destId="{C88BE40A-A78C-4568-9459-6079AE7FE767}" srcOrd="3" destOrd="0" presId="urn:microsoft.com/office/officeart/2005/8/layout/cycle2"/>
    <dgm:cxn modelId="{0D9686D4-A1EF-4966-B069-B3847954A36A}" type="presParOf" srcId="{C88BE40A-A78C-4568-9459-6079AE7FE767}" destId="{E3B7089F-957C-40C2-93E0-248B01D7C529}" srcOrd="0" destOrd="0" presId="urn:microsoft.com/office/officeart/2005/8/layout/cycle2"/>
    <dgm:cxn modelId="{A6E4CE92-054C-408E-8E4D-D01CDB64D289}" type="presParOf" srcId="{6911EB10-B8B9-4FB3-A9F3-60699A70478D}" destId="{0FCA81C0-D45C-4E16-B8E3-3D9B05B9B2E7}" srcOrd="4" destOrd="0" presId="urn:microsoft.com/office/officeart/2005/8/layout/cycle2"/>
    <dgm:cxn modelId="{94BD2162-B71E-4C5B-BF91-1D11A7A9BAE4}" type="presParOf" srcId="{6911EB10-B8B9-4FB3-A9F3-60699A70478D}" destId="{58AABA41-33F1-4A82-A5B0-187432918906}" srcOrd="5" destOrd="0" presId="urn:microsoft.com/office/officeart/2005/8/layout/cycle2"/>
    <dgm:cxn modelId="{32F83583-1BE5-40D9-B9A1-A9EB99EE3124}" type="presParOf" srcId="{58AABA41-33F1-4A82-A5B0-187432918906}" destId="{164860D1-0BF0-427F-9F10-F962EB4B332C}" srcOrd="0" destOrd="0" presId="urn:microsoft.com/office/officeart/2005/8/layout/cycle2"/>
    <dgm:cxn modelId="{7171023E-F609-459C-88AB-25BD7AF0273C}" type="presParOf" srcId="{6911EB10-B8B9-4FB3-A9F3-60699A70478D}" destId="{307DB33F-D12D-45B5-A98C-6DB8EA8156E0}" srcOrd="6" destOrd="0" presId="urn:microsoft.com/office/officeart/2005/8/layout/cycle2"/>
    <dgm:cxn modelId="{2E5F9EF9-A24C-4777-B6EC-CDDC417E3486}" type="presParOf" srcId="{6911EB10-B8B9-4FB3-A9F3-60699A70478D}" destId="{45B18C3F-84F6-4B4D-93E3-DD9AD9D6D96A}" srcOrd="7" destOrd="0" presId="urn:microsoft.com/office/officeart/2005/8/layout/cycle2"/>
    <dgm:cxn modelId="{F48058CC-7922-4313-8B8C-E06A33C8CC88}" type="presParOf" srcId="{45B18C3F-84F6-4B4D-93E3-DD9AD9D6D96A}" destId="{DF44795B-B5BE-45BD-A5B8-87792570F25F}"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36037A2-1AEA-43DC-9F11-5CC757DB1BB4}"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US"/>
        </a:p>
      </dgm:t>
    </dgm:pt>
    <dgm:pt modelId="{81FE83C1-FBC5-4100-BF98-B7353604D7AB}">
      <dgm:prSet phldrT="[Text]"/>
      <dgm:spPr/>
      <dgm:t>
        <a:bodyPr/>
        <a:lstStyle/>
        <a:p>
          <a:r>
            <a:rPr lang="en-US" dirty="0">
              <a:latin typeface="Arial" panose="020B0604020202020204" pitchFamily="34" charset="0"/>
              <a:cs typeface="Arial" panose="020B0604020202020204" pitchFamily="34" charset="0"/>
            </a:rPr>
            <a:t>Classroom location</a:t>
          </a:r>
        </a:p>
      </dgm:t>
    </dgm:pt>
    <dgm:pt modelId="{1315E28F-CA47-4EA3-BB7D-C231AD486D78}" type="parTrans" cxnId="{005ECAEA-4AED-45D9-8FCE-C06CED9FFC4E}">
      <dgm:prSet/>
      <dgm:spPr/>
      <dgm:t>
        <a:bodyPr/>
        <a:lstStyle/>
        <a:p>
          <a:endParaRPr lang="en-US"/>
        </a:p>
      </dgm:t>
    </dgm:pt>
    <dgm:pt modelId="{7F2068D7-D697-49E4-A843-4C7D60EDEF50}" type="sibTrans" cxnId="{005ECAEA-4AED-45D9-8FCE-C06CED9FFC4E}">
      <dgm:prSet/>
      <dgm:spPr/>
      <dgm:t>
        <a:bodyPr/>
        <a:lstStyle/>
        <a:p>
          <a:endParaRPr lang="en-US"/>
        </a:p>
      </dgm:t>
    </dgm:pt>
    <dgm:pt modelId="{D6A71591-987C-4CCA-B586-2951EFE18E62}">
      <dgm:prSet phldrT="[Text]"/>
      <dgm:spPr/>
      <dgm:t>
        <a:bodyPr/>
        <a:lstStyle/>
        <a:p>
          <a:r>
            <a:rPr lang="en-US" dirty="0">
              <a:latin typeface="Arial" panose="020B0604020202020204" pitchFamily="34" charset="0"/>
              <a:cs typeface="Arial" panose="020B0604020202020204" pitchFamily="34" charset="0"/>
            </a:rPr>
            <a:t>Noise level</a:t>
          </a:r>
        </a:p>
      </dgm:t>
    </dgm:pt>
    <dgm:pt modelId="{A1FAF393-B9CE-48F4-A6F5-D041D2381F1A}" type="parTrans" cxnId="{30622277-7FB6-4631-9493-5A75CDF7AB97}">
      <dgm:prSet/>
      <dgm:spPr/>
      <dgm:t>
        <a:bodyPr/>
        <a:lstStyle/>
        <a:p>
          <a:endParaRPr lang="en-US"/>
        </a:p>
      </dgm:t>
    </dgm:pt>
    <dgm:pt modelId="{6C4474F1-C024-4846-ACB0-D7258A1F90FC}" type="sibTrans" cxnId="{30622277-7FB6-4631-9493-5A75CDF7AB97}">
      <dgm:prSet/>
      <dgm:spPr/>
      <dgm:t>
        <a:bodyPr/>
        <a:lstStyle/>
        <a:p>
          <a:endParaRPr lang="en-US"/>
        </a:p>
      </dgm:t>
    </dgm:pt>
    <dgm:pt modelId="{440C8882-CA9B-43DB-B32C-8772A19968A9}">
      <dgm:prSet phldrT="[Text]"/>
      <dgm:spPr/>
      <dgm:t>
        <a:bodyPr/>
        <a:lstStyle/>
        <a:p>
          <a:r>
            <a:rPr lang="en-US" dirty="0">
              <a:latin typeface="Arial" panose="020B0604020202020204" pitchFamily="34" charset="0"/>
              <a:cs typeface="Arial" panose="020B0604020202020204" pitchFamily="34" charset="0"/>
            </a:rPr>
            <a:t>Seating arrangement</a:t>
          </a:r>
        </a:p>
      </dgm:t>
    </dgm:pt>
    <dgm:pt modelId="{A4061E1F-4AF9-4765-ABED-8D7413CEFA3B}" type="parTrans" cxnId="{1F0B0526-15C0-468C-BB26-8CC5132DE1F2}">
      <dgm:prSet/>
      <dgm:spPr/>
      <dgm:t>
        <a:bodyPr/>
        <a:lstStyle/>
        <a:p>
          <a:endParaRPr lang="en-US"/>
        </a:p>
      </dgm:t>
    </dgm:pt>
    <dgm:pt modelId="{2022176B-9DF7-4472-8AA1-CD4134F44B27}" type="sibTrans" cxnId="{1F0B0526-15C0-468C-BB26-8CC5132DE1F2}">
      <dgm:prSet/>
      <dgm:spPr/>
      <dgm:t>
        <a:bodyPr/>
        <a:lstStyle/>
        <a:p>
          <a:endParaRPr lang="en-US"/>
        </a:p>
      </dgm:t>
    </dgm:pt>
    <dgm:pt modelId="{E641836D-F96F-4899-B17B-D60110437BB4}">
      <dgm:prSet phldrT="[Text]"/>
      <dgm:spPr/>
      <dgm:t>
        <a:bodyPr/>
        <a:lstStyle/>
        <a:p>
          <a:r>
            <a:rPr lang="en-US" dirty="0">
              <a:latin typeface="Arial" panose="020B0604020202020204" pitchFamily="34" charset="0"/>
              <a:cs typeface="Arial" panose="020B0604020202020204" pitchFamily="34" charset="0"/>
            </a:rPr>
            <a:t>Clarity of instructions</a:t>
          </a:r>
        </a:p>
      </dgm:t>
    </dgm:pt>
    <dgm:pt modelId="{EE98A1DB-7BF0-46A5-A0A6-1B83CA41B950}" type="parTrans" cxnId="{DC158B58-365B-421D-A764-82E789CB82CA}">
      <dgm:prSet/>
      <dgm:spPr/>
      <dgm:t>
        <a:bodyPr/>
        <a:lstStyle/>
        <a:p>
          <a:endParaRPr lang="en-US"/>
        </a:p>
      </dgm:t>
    </dgm:pt>
    <dgm:pt modelId="{57AB512B-FAE6-4C26-B7B9-56ED83503374}" type="sibTrans" cxnId="{DC158B58-365B-421D-A764-82E789CB82CA}">
      <dgm:prSet/>
      <dgm:spPr/>
      <dgm:t>
        <a:bodyPr/>
        <a:lstStyle/>
        <a:p>
          <a:endParaRPr lang="en-US"/>
        </a:p>
      </dgm:t>
    </dgm:pt>
    <dgm:pt modelId="{BDD870BB-A181-4327-9298-35A23BD6CB01}" type="pres">
      <dgm:prSet presAssocID="{936037A2-1AEA-43DC-9F11-5CC757DB1BB4}" presName="diagram" presStyleCnt="0">
        <dgm:presLayoutVars>
          <dgm:dir/>
          <dgm:resizeHandles val="exact"/>
        </dgm:presLayoutVars>
      </dgm:prSet>
      <dgm:spPr/>
    </dgm:pt>
    <dgm:pt modelId="{E6BAEE7C-311A-42FD-B6E6-43ED72F7937F}" type="pres">
      <dgm:prSet presAssocID="{81FE83C1-FBC5-4100-BF98-B7353604D7AB}" presName="node" presStyleLbl="node1" presStyleIdx="0" presStyleCnt="4">
        <dgm:presLayoutVars>
          <dgm:bulletEnabled val="1"/>
        </dgm:presLayoutVars>
      </dgm:prSet>
      <dgm:spPr/>
    </dgm:pt>
    <dgm:pt modelId="{FD1BF660-7CB4-4908-80F5-E9944BC38498}" type="pres">
      <dgm:prSet presAssocID="{7F2068D7-D697-49E4-A843-4C7D60EDEF50}" presName="sibTrans" presStyleCnt="0"/>
      <dgm:spPr/>
    </dgm:pt>
    <dgm:pt modelId="{09E0975A-5EFB-4F58-BA61-6BE8A5D80366}" type="pres">
      <dgm:prSet presAssocID="{D6A71591-987C-4CCA-B586-2951EFE18E62}" presName="node" presStyleLbl="node1" presStyleIdx="1" presStyleCnt="4">
        <dgm:presLayoutVars>
          <dgm:bulletEnabled val="1"/>
        </dgm:presLayoutVars>
      </dgm:prSet>
      <dgm:spPr/>
    </dgm:pt>
    <dgm:pt modelId="{A4932EDA-4D67-4FBC-B2A8-76DE4F2B95FA}" type="pres">
      <dgm:prSet presAssocID="{6C4474F1-C024-4846-ACB0-D7258A1F90FC}" presName="sibTrans" presStyleCnt="0"/>
      <dgm:spPr/>
    </dgm:pt>
    <dgm:pt modelId="{A460A72C-22D1-4D0B-B86B-F6F39D41492D}" type="pres">
      <dgm:prSet presAssocID="{440C8882-CA9B-43DB-B32C-8772A19968A9}" presName="node" presStyleLbl="node1" presStyleIdx="2" presStyleCnt="4">
        <dgm:presLayoutVars>
          <dgm:bulletEnabled val="1"/>
        </dgm:presLayoutVars>
      </dgm:prSet>
      <dgm:spPr/>
    </dgm:pt>
    <dgm:pt modelId="{09957700-01FB-4649-86CF-84C2777ED3B9}" type="pres">
      <dgm:prSet presAssocID="{2022176B-9DF7-4472-8AA1-CD4134F44B27}" presName="sibTrans" presStyleCnt="0"/>
      <dgm:spPr/>
    </dgm:pt>
    <dgm:pt modelId="{8D11408E-10A6-4CDA-9179-D3318D5854BB}" type="pres">
      <dgm:prSet presAssocID="{E641836D-F96F-4899-B17B-D60110437BB4}" presName="node" presStyleLbl="node1" presStyleIdx="3" presStyleCnt="4">
        <dgm:presLayoutVars>
          <dgm:bulletEnabled val="1"/>
        </dgm:presLayoutVars>
      </dgm:prSet>
      <dgm:spPr/>
    </dgm:pt>
  </dgm:ptLst>
  <dgm:cxnLst>
    <dgm:cxn modelId="{1F0B0526-15C0-468C-BB26-8CC5132DE1F2}" srcId="{936037A2-1AEA-43DC-9F11-5CC757DB1BB4}" destId="{440C8882-CA9B-43DB-B32C-8772A19968A9}" srcOrd="2" destOrd="0" parTransId="{A4061E1F-4AF9-4765-ABED-8D7413CEFA3B}" sibTransId="{2022176B-9DF7-4472-8AA1-CD4134F44B27}"/>
    <dgm:cxn modelId="{2227D03E-B844-42DC-AB21-2BDFCC5546A8}" type="presOf" srcId="{81FE83C1-FBC5-4100-BF98-B7353604D7AB}" destId="{E6BAEE7C-311A-42FD-B6E6-43ED72F7937F}" srcOrd="0" destOrd="0" presId="urn:microsoft.com/office/officeart/2005/8/layout/default"/>
    <dgm:cxn modelId="{77C41B47-3DFF-426C-890C-8F8D5EBAFDD1}" type="presOf" srcId="{936037A2-1AEA-43DC-9F11-5CC757DB1BB4}" destId="{BDD870BB-A181-4327-9298-35A23BD6CB01}" srcOrd="0" destOrd="0" presId="urn:microsoft.com/office/officeart/2005/8/layout/default"/>
    <dgm:cxn modelId="{30622277-7FB6-4631-9493-5A75CDF7AB97}" srcId="{936037A2-1AEA-43DC-9F11-5CC757DB1BB4}" destId="{D6A71591-987C-4CCA-B586-2951EFE18E62}" srcOrd="1" destOrd="0" parTransId="{A1FAF393-B9CE-48F4-A6F5-D041D2381F1A}" sibTransId="{6C4474F1-C024-4846-ACB0-D7258A1F90FC}"/>
    <dgm:cxn modelId="{DC158B58-365B-421D-A764-82E789CB82CA}" srcId="{936037A2-1AEA-43DC-9F11-5CC757DB1BB4}" destId="{E641836D-F96F-4899-B17B-D60110437BB4}" srcOrd="3" destOrd="0" parTransId="{EE98A1DB-7BF0-46A5-A0A6-1B83CA41B950}" sibTransId="{57AB512B-FAE6-4C26-B7B9-56ED83503374}"/>
    <dgm:cxn modelId="{E5DF417F-9A49-4ECA-94D4-2A25FFEAF7DC}" type="presOf" srcId="{D6A71591-987C-4CCA-B586-2951EFE18E62}" destId="{09E0975A-5EFB-4F58-BA61-6BE8A5D80366}" srcOrd="0" destOrd="0" presId="urn:microsoft.com/office/officeart/2005/8/layout/default"/>
    <dgm:cxn modelId="{F60A4795-F296-448A-9B31-9FD3CB9FE95E}" type="presOf" srcId="{E641836D-F96F-4899-B17B-D60110437BB4}" destId="{8D11408E-10A6-4CDA-9179-D3318D5854BB}" srcOrd="0" destOrd="0" presId="urn:microsoft.com/office/officeart/2005/8/layout/default"/>
    <dgm:cxn modelId="{005ECAEA-4AED-45D9-8FCE-C06CED9FFC4E}" srcId="{936037A2-1AEA-43DC-9F11-5CC757DB1BB4}" destId="{81FE83C1-FBC5-4100-BF98-B7353604D7AB}" srcOrd="0" destOrd="0" parTransId="{1315E28F-CA47-4EA3-BB7D-C231AD486D78}" sibTransId="{7F2068D7-D697-49E4-A843-4C7D60EDEF50}"/>
    <dgm:cxn modelId="{8E0537F5-EFF9-4CA4-859F-AB6481E6739A}" type="presOf" srcId="{440C8882-CA9B-43DB-B32C-8772A19968A9}" destId="{A460A72C-22D1-4D0B-B86B-F6F39D41492D}" srcOrd="0" destOrd="0" presId="urn:microsoft.com/office/officeart/2005/8/layout/default"/>
    <dgm:cxn modelId="{C1E16948-99EB-4BB1-A357-8AD946BC6A22}" type="presParOf" srcId="{BDD870BB-A181-4327-9298-35A23BD6CB01}" destId="{E6BAEE7C-311A-42FD-B6E6-43ED72F7937F}" srcOrd="0" destOrd="0" presId="urn:microsoft.com/office/officeart/2005/8/layout/default"/>
    <dgm:cxn modelId="{F757E68F-255A-40BB-A52A-0207AB123726}" type="presParOf" srcId="{BDD870BB-A181-4327-9298-35A23BD6CB01}" destId="{FD1BF660-7CB4-4908-80F5-E9944BC38498}" srcOrd="1" destOrd="0" presId="urn:microsoft.com/office/officeart/2005/8/layout/default"/>
    <dgm:cxn modelId="{2153B2A7-E849-4E1A-B5CC-C47D4A7FEBB3}" type="presParOf" srcId="{BDD870BB-A181-4327-9298-35A23BD6CB01}" destId="{09E0975A-5EFB-4F58-BA61-6BE8A5D80366}" srcOrd="2" destOrd="0" presId="urn:microsoft.com/office/officeart/2005/8/layout/default"/>
    <dgm:cxn modelId="{1F7656A3-6EB9-493E-9136-DECA96DBE6EB}" type="presParOf" srcId="{BDD870BB-A181-4327-9298-35A23BD6CB01}" destId="{A4932EDA-4D67-4FBC-B2A8-76DE4F2B95FA}" srcOrd="3" destOrd="0" presId="urn:microsoft.com/office/officeart/2005/8/layout/default"/>
    <dgm:cxn modelId="{B1862C29-6106-4262-8B50-0FA4CAC7D51C}" type="presParOf" srcId="{BDD870BB-A181-4327-9298-35A23BD6CB01}" destId="{A460A72C-22D1-4D0B-B86B-F6F39D41492D}" srcOrd="4" destOrd="0" presId="urn:microsoft.com/office/officeart/2005/8/layout/default"/>
    <dgm:cxn modelId="{5DFE8E19-E39A-489D-81DA-3BD8306991C6}" type="presParOf" srcId="{BDD870BB-A181-4327-9298-35A23BD6CB01}" destId="{09957700-01FB-4649-86CF-84C2777ED3B9}" srcOrd="5" destOrd="0" presId="urn:microsoft.com/office/officeart/2005/8/layout/default"/>
    <dgm:cxn modelId="{BA96404E-6D60-4F38-80DC-62267C2C864B}" type="presParOf" srcId="{BDD870BB-A181-4327-9298-35A23BD6CB01}" destId="{8D11408E-10A6-4CDA-9179-D3318D5854BB}"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4B613AB-17F9-4618-91D0-CAA1FD561A68}"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US"/>
        </a:p>
      </dgm:t>
    </dgm:pt>
    <dgm:pt modelId="{DAB82690-3488-4F40-9EBB-4DA0F7FDD138}">
      <dgm:prSet phldrT="[Text]"/>
      <dgm:spPr/>
      <dgm:t>
        <a:bodyPr/>
        <a:lstStyle/>
        <a:p>
          <a:r>
            <a:rPr lang="en-US" dirty="0">
              <a:latin typeface="Arial" panose="020B0604020202020204" pitchFamily="34" charset="0"/>
              <a:cs typeface="Arial" panose="020B0604020202020204" pitchFamily="34" charset="0"/>
            </a:rPr>
            <a:t>Flexible schedule for worrisome assignments</a:t>
          </a:r>
        </a:p>
      </dgm:t>
    </dgm:pt>
    <dgm:pt modelId="{2D76B317-42A6-46DB-B385-A4A2A3A9D634}" type="parTrans" cxnId="{8F8F0DD8-102C-4F05-B46E-4CE2A0E0642F}">
      <dgm:prSet/>
      <dgm:spPr/>
      <dgm:t>
        <a:bodyPr/>
        <a:lstStyle/>
        <a:p>
          <a:endParaRPr lang="en-US"/>
        </a:p>
      </dgm:t>
    </dgm:pt>
    <dgm:pt modelId="{71676FFA-C294-4F5E-9383-C46587DDDB2C}" type="sibTrans" cxnId="{8F8F0DD8-102C-4F05-B46E-4CE2A0E0642F}">
      <dgm:prSet/>
      <dgm:spPr/>
      <dgm:t>
        <a:bodyPr/>
        <a:lstStyle/>
        <a:p>
          <a:endParaRPr lang="en-US"/>
        </a:p>
      </dgm:t>
    </dgm:pt>
    <dgm:pt modelId="{69AB9F15-F433-4C54-806A-3F939A0FFB36}">
      <dgm:prSet phldrT="[Text]"/>
      <dgm:spPr/>
      <dgm:t>
        <a:bodyPr/>
        <a:lstStyle/>
        <a:p>
          <a:r>
            <a:rPr lang="en-US" dirty="0">
              <a:latin typeface="Arial" panose="020B0604020202020204" pitchFamily="34" charset="0"/>
              <a:cs typeface="Arial" panose="020B0604020202020204" pitchFamily="34" charset="0"/>
            </a:rPr>
            <a:t>Encourage students to use planner for organization of assignments and deadlines</a:t>
          </a:r>
        </a:p>
      </dgm:t>
    </dgm:pt>
    <dgm:pt modelId="{705F6D33-1247-4F79-8B78-C615BD9FE023}" type="parTrans" cxnId="{ADDF4E8E-00C6-45B5-A706-2B66BAAA8374}">
      <dgm:prSet/>
      <dgm:spPr/>
      <dgm:t>
        <a:bodyPr/>
        <a:lstStyle/>
        <a:p>
          <a:endParaRPr lang="en-US"/>
        </a:p>
      </dgm:t>
    </dgm:pt>
    <dgm:pt modelId="{00F94325-7B0B-4278-B3D3-08BB3E16F313}" type="sibTrans" cxnId="{ADDF4E8E-00C6-45B5-A706-2B66BAAA8374}">
      <dgm:prSet/>
      <dgm:spPr/>
      <dgm:t>
        <a:bodyPr/>
        <a:lstStyle/>
        <a:p>
          <a:endParaRPr lang="en-US"/>
        </a:p>
      </dgm:t>
    </dgm:pt>
    <dgm:pt modelId="{3055A04F-BDFE-4940-AAAB-E736010A0796}">
      <dgm:prSet phldrT="[Text]"/>
      <dgm:spPr/>
      <dgm:t>
        <a:bodyPr/>
        <a:lstStyle/>
        <a:p>
          <a:r>
            <a:rPr lang="en-US" dirty="0">
              <a:latin typeface="Arial" panose="020B0604020202020204" pitchFamily="34" charset="0"/>
              <a:cs typeface="Arial" panose="020B0604020202020204" pitchFamily="34" charset="0"/>
            </a:rPr>
            <a:t>Post topic schedule so student knows what to expect</a:t>
          </a:r>
        </a:p>
      </dgm:t>
    </dgm:pt>
    <dgm:pt modelId="{B7DFA11C-B41F-43A5-B184-966906C70158}" type="parTrans" cxnId="{8B67032B-17FD-4A33-85C5-BCA926B92593}">
      <dgm:prSet/>
      <dgm:spPr/>
      <dgm:t>
        <a:bodyPr/>
        <a:lstStyle/>
        <a:p>
          <a:endParaRPr lang="en-US"/>
        </a:p>
      </dgm:t>
    </dgm:pt>
    <dgm:pt modelId="{585265EB-AF0A-4D54-85C2-7D243E3B0B59}" type="sibTrans" cxnId="{8B67032B-17FD-4A33-85C5-BCA926B92593}">
      <dgm:prSet/>
      <dgm:spPr/>
      <dgm:t>
        <a:bodyPr/>
        <a:lstStyle/>
        <a:p>
          <a:endParaRPr lang="en-US"/>
        </a:p>
      </dgm:t>
    </dgm:pt>
    <dgm:pt modelId="{867A5F26-DD9A-4EFC-83EE-495D63D1E657}">
      <dgm:prSet/>
      <dgm:spPr/>
      <dgm:t>
        <a:bodyPr/>
        <a:lstStyle/>
        <a:p>
          <a:r>
            <a:rPr lang="en-US" dirty="0">
              <a:latin typeface="Arial" panose="020B0604020202020204" pitchFamily="34" charset="0"/>
              <a:cs typeface="Arial" panose="020B0604020202020204" pitchFamily="34" charset="0"/>
            </a:rPr>
            <a:t>Encourage regular “check-ins”</a:t>
          </a:r>
        </a:p>
      </dgm:t>
    </dgm:pt>
    <dgm:pt modelId="{8C02BE1E-BC54-4128-A0B0-AAA6F28E9893}" type="parTrans" cxnId="{7EC96F94-8C0B-4800-B47B-2A0A06BB2389}">
      <dgm:prSet/>
      <dgm:spPr/>
      <dgm:t>
        <a:bodyPr/>
        <a:lstStyle/>
        <a:p>
          <a:endParaRPr lang="en-US"/>
        </a:p>
      </dgm:t>
    </dgm:pt>
    <dgm:pt modelId="{3295774F-1577-4AB4-9B65-7EAB4D3F5E84}" type="sibTrans" cxnId="{7EC96F94-8C0B-4800-B47B-2A0A06BB2389}">
      <dgm:prSet/>
      <dgm:spPr/>
      <dgm:t>
        <a:bodyPr/>
        <a:lstStyle/>
        <a:p>
          <a:endParaRPr lang="en-US"/>
        </a:p>
      </dgm:t>
    </dgm:pt>
    <dgm:pt modelId="{EA4F0821-B14B-4FF8-9AE7-E1A605EEE8DC}">
      <dgm:prSet phldrT="[Text]"/>
      <dgm:spPr/>
      <dgm:t>
        <a:bodyPr/>
        <a:lstStyle/>
        <a:p>
          <a:r>
            <a:rPr lang="en-US" dirty="0">
              <a:latin typeface="Arial" panose="020B0604020202020204" pitchFamily="34" charset="0"/>
              <a:cs typeface="Arial" panose="020B0604020202020204" pitchFamily="34" charset="0"/>
            </a:rPr>
            <a:t>Seating arrangements</a:t>
          </a:r>
        </a:p>
      </dgm:t>
    </dgm:pt>
    <dgm:pt modelId="{CD072E22-EB59-43E2-8513-AA9B39B2A84C}" type="sibTrans" cxnId="{AA52F4F3-9AB5-4811-8A90-674DB7180239}">
      <dgm:prSet/>
      <dgm:spPr/>
      <dgm:t>
        <a:bodyPr/>
        <a:lstStyle/>
        <a:p>
          <a:endParaRPr lang="en-US"/>
        </a:p>
      </dgm:t>
    </dgm:pt>
    <dgm:pt modelId="{D8FF2545-36A0-4B22-B9A4-D5FF80F1A030}" type="parTrans" cxnId="{AA52F4F3-9AB5-4811-8A90-674DB7180239}">
      <dgm:prSet/>
      <dgm:spPr/>
      <dgm:t>
        <a:bodyPr/>
        <a:lstStyle/>
        <a:p>
          <a:endParaRPr lang="en-US"/>
        </a:p>
      </dgm:t>
    </dgm:pt>
    <dgm:pt modelId="{DDD8233F-6DA5-4A41-9F52-5A7AA94BD5D8}" type="pres">
      <dgm:prSet presAssocID="{E4B613AB-17F9-4618-91D0-CAA1FD561A68}" presName="diagram" presStyleCnt="0">
        <dgm:presLayoutVars>
          <dgm:dir/>
          <dgm:resizeHandles val="exact"/>
        </dgm:presLayoutVars>
      </dgm:prSet>
      <dgm:spPr/>
    </dgm:pt>
    <dgm:pt modelId="{9442DB7F-F5AD-4C81-8139-70B9F6A030B9}" type="pres">
      <dgm:prSet presAssocID="{DAB82690-3488-4F40-9EBB-4DA0F7FDD138}" presName="node" presStyleLbl="node1" presStyleIdx="0" presStyleCnt="5">
        <dgm:presLayoutVars>
          <dgm:bulletEnabled val="1"/>
        </dgm:presLayoutVars>
      </dgm:prSet>
      <dgm:spPr/>
    </dgm:pt>
    <dgm:pt modelId="{A2EB13CE-0BD8-4E3A-81F6-D365DFFE0D48}" type="pres">
      <dgm:prSet presAssocID="{71676FFA-C294-4F5E-9383-C46587DDDB2C}" presName="sibTrans" presStyleCnt="0"/>
      <dgm:spPr/>
    </dgm:pt>
    <dgm:pt modelId="{8D821D5D-84F2-4709-94F7-E437689DFDF8}" type="pres">
      <dgm:prSet presAssocID="{69AB9F15-F433-4C54-806A-3F939A0FFB36}" presName="node" presStyleLbl="node1" presStyleIdx="1" presStyleCnt="5">
        <dgm:presLayoutVars>
          <dgm:bulletEnabled val="1"/>
        </dgm:presLayoutVars>
      </dgm:prSet>
      <dgm:spPr/>
    </dgm:pt>
    <dgm:pt modelId="{C18A71FD-011D-4727-9010-3EEE7386CAF3}" type="pres">
      <dgm:prSet presAssocID="{00F94325-7B0B-4278-B3D3-08BB3E16F313}" presName="sibTrans" presStyleCnt="0"/>
      <dgm:spPr/>
    </dgm:pt>
    <dgm:pt modelId="{4BDE72B0-2D80-4870-A6D5-2B2FA9A2970B}" type="pres">
      <dgm:prSet presAssocID="{3055A04F-BDFE-4940-AAAB-E736010A0796}" presName="node" presStyleLbl="node1" presStyleIdx="2" presStyleCnt="5">
        <dgm:presLayoutVars>
          <dgm:bulletEnabled val="1"/>
        </dgm:presLayoutVars>
      </dgm:prSet>
      <dgm:spPr/>
    </dgm:pt>
    <dgm:pt modelId="{1949336E-299C-4F41-BAEF-22EBDC106B85}" type="pres">
      <dgm:prSet presAssocID="{585265EB-AF0A-4D54-85C2-7D243E3B0B59}" presName="sibTrans" presStyleCnt="0"/>
      <dgm:spPr/>
    </dgm:pt>
    <dgm:pt modelId="{C1E365FD-BAB0-414E-9A45-571ACCF46422}" type="pres">
      <dgm:prSet presAssocID="{EA4F0821-B14B-4FF8-9AE7-E1A605EEE8DC}" presName="node" presStyleLbl="node1" presStyleIdx="3" presStyleCnt="5">
        <dgm:presLayoutVars>
          <dgm:bulletEnabled val="1"/>
        </dgm:presLayoutVars>
      </dgm:prSet>
      <dgm:spPr/>
    </dgm:pt>
    <dgm:pt modelId="{B0046263-BD37-4147-B5E3-0719E6D844A2}" type="pres">
      <dgm:prSet presAssocID="{CD072E22-EB59-43E2-8513-AA9B39B2A84C}" presName="sibTrans" presStyleCnt="0"/>
      <dgm:spPr/>
    </dgm:pt>
    <dgm:pt modelId="{57F4D77B-819C-4F3E-AD88-39FAE4EF3FB0}" type="pres">
      <dgm:prSet presAssocID="{867A5F26-DD9A-4EFC-83EE-495D63D1E657}" presName="node" presStyleLbl="node1" presStyleIdx="4" presStyleCnt="5">
        <dgm:presLayoutVars>
          <dgm:bulletEnabled val="1"/>
        </dgm:presLayoutVars>
      </dgm:prSet>
      <dgm:spPr/>
    </dgm:pt>
  </dgm:ptLst>
  <dgm:cxnLst>
    <dgm:cxn modelId="{8375CE19-8F94-46C3-B90B-3D82A6348AA1}" type="presOf" srcId="{867A5F26-DD9A-4EFC-83EE-495D63D1E657}" destId="{57F4D77B-819C-4F3E-AD88-39FAE4EF3FB0}" srcOrd="0" destOrd="0" presId="urn:microsoft.com/office/officeart/2005/8/layout/default"/>
    <dgm:cxn modelId="{8B67032B-17FD-4A33-85C5-BCA926B92593}" srcId="{E4B613AB-17F9-4618-91D0-CAA1FD561A68}" destId="{3055A04F-BDFE-4940-AAAB-E736010A0796}" srcOrd="2" destOrd="0" parTransId="{B7DFA11C-B41F-43A5-B184-966906C70158}" sibTransId="{585265EB-AF0A-4D54-85C2-7D243E3B0B59}"/>
    <dgm:cxn modelId="{80DD5B86-D0E5-4854-8D63-66F578F275F8}" type="presOf" srcId="{DAB82690-3488-4F40-9EBB-4DA0F7FDD138}" destId="{9442DB7F-F5AD-4C81-8139-70B9F6A030B9}" srcOrd="0" destOrd="0" presId="urn:microsoft.com/office/officeart/2005/8/layout/default"/>
    <dgm:cxn modelId="{ADDF4E8E-00C6-45B5-A706-2B66BAAA8374}" srcId="{E4B613AB-17F9-4618-91D0-CAA1FD561A68}" destId="{69AB9F15-F433-4C54-806A-3F939A0FFB36}" srcOrd="1" destOrd="0" parTransId="{705F6D33-1247-4F79-8B78-C615BD9FE023}" sibTransId="{00F94325-7B0B-4278-B3D3-08BB3E16F313}"/>
    <dgm:cxn modelId="{20FD5B8F-1F96-4C1B-B5D6-8ABF350FEBD8}" type="presOf" srcId="{E4B613AB-17F9-4618-91D0-CAA1FD561A68}" destId="{DDD8233F-6DA5-4A41-9F52-5A7AA94BD5D8}" srcOrd="0" destOrd="0" presId="urn:microsoft.com/office/officeart/2005/8/layout/default"/>
    <dgm:cxn modelId="{7EC96F94-8C0B-4800-B47B-2A0A06BB2389}" srcId="{E4B613AB-17F9-4618-91D0-CAA1FD561A68}" destId="{867A5F26-DD9A-4EFC-83EE-495D63D1E657}" srcOrd="4" destOrd="0" parTransId="{8C02BE1E-BC54-4128-A0B0-AAA6F28E9893}" sibTransId="{3295774F-1577-4AB4-9B65-7EAB4D3F5E84}"/>
    <dgm:cxn modelId="{EC627CD4-FD4F-45F5-992D-E39C6689680B}" type="presOf" srcId="{EA4F0821-B14B-4FF8-9AE7-E1A605EEE8DC}" destId="{C1E365FD-BAB0-414E-9A45-571ACCF46422}" srcOrd="0" destOrd="0" presId="urn:microsoft.com/office/officeart/2005/8/layout/default"/>
    <dgm:cxn modelId="{8F8F0DD8-102C-4F05-B46E-4CE2A0E0642F}" srcId="{E4B613AB-17F9-4618-91D0-CAA1FD561A68}" destId="{DAB82690-3488-4F40-9EBB-4DA0F7FDD138}" srcOrd="0" destOrd="0" parTransId="{2D76B317-42A6-46DB-B385-A4A2A3A9D634}" sibTransId="{71676FFA-C294-4F5E-9383-C46587DDDB2C}"/>
    <dgm:cxn modelId="{0FEA53E8-DCFC-4628-812A-9EEFF5519D74}" type="presOf" srcId="{69AB9F15-F433-4C54-806A-3F939A0FFB36}" destId="{8D821D5D-84F2-4709-94F7-E437689DFDF8}" srcOrd="0" destOrd="0" presId="urn:microsoft.com/office/officeart/2005/8/layout/default"/>
    <dgm:cxn modelId="{02C72BEF-81D2-4577-8C00-5A14221B873E}" type="presOf" srcId="{3055A04F-BDFE-4940-AAAB-E736010A0796}" destId="{4BDE72B0-2D80-4870-A6D5-2B2FA9A2970B}" srcOrd="0" destOrd="0" presId="urn:microsoft.com/office/officeart/2005/8/layout/default"/>
    <dgm:cxn modelId="{AA52F4F3-9AB5-4811-8A90-674DB7180239}" srcId="{E4B613AB-17F9-4618-91D0-CAA1FD561A68}" destId="{EA4F0821-B14B-4FF8-9AE7-E1A605EEE8DC}" srcOrd="3" destOrd="0" parTransId="{D8FF2545-36A0-4B22-B9A4-D5FF80F1A030}" sibTransId="{CD072E22-EB59-43E2-8513-AA9B39B2A84C}"/>
    <dgm:cxn modelId="{619228CC-4CCC-4BE3-A42B-E843E13E0772}" type="presParOf" srcId="{DDD8233F-6DA5-4A41-9F52-5A7AA94BD5D8}" destId="{9442DB7F-F5AD-4C81-8139-70B9F6A030B9}" srcOrd="0" destOrd="0" presId="urn:microsoft.com/office/officeart/2005/8/layout/default"/>
    <dgm:cxn modelId="{4587E45B-CD84-431F-B11D-743A8AB02D91}" type="presParOf" srcId="{DDD8233F-6DA5-4A41-9F52-5A7AA94BD5D8}" destId="{A2EB13CE-0BD8-4E3A-81F6-D365DFFE0D48}" srcOrd="1" destOrd="0" presId="urn:microsoft.com/office/officeart/2005/8/layout/default"/>
    <dgm:cxn modelId="{07BC807E-4A3A-436F-8503-6B6EBFE3D2E8}" type="presParOf" srcId="{DDD8233F-6DA5-4A41-9F52-5A7AA94BD5D8}" destId="{8D821D5D-84F2-4709-94F7-E437689DFDF8}" srcOrd="2" destOrd="0" presId="urn:microsoft.com/office/officeart/2005/8/layout/default"/>
    <dgm:cxn modelId="{68983969-9ECD-4F20-BC60-7915E2E97762}" type="presParOf" srcId="{DDD8233F-6DA5-4A41-9F52-5A7AA94BD5D8}" destId="{C18A71FD-011D-4727-9010-3EEE7386CAF3}" srcOrd="3" destOrd="0" presId="urn:microsoft.com/office/officeart/2005/8/layout/default"/>
    <dgm:cxn modelId="{12181074-97D8-44C5-A100-B38D5FE78299}" type="presParOf" srcId="{DDD8233F-6DA5-4A41-9F52-5A7AA94BD5D8}" destId="{4BDE72B0-2D80-4870-A6D5-2B2FA9A2970B}" srcOrd="4" destOrd="0" presId="urn:microsoft.com/office/officeart/2005/8/layout/default"/>
    <dgm:cxn modelId="{7C80FD32-9801-497C-A2C0-A82D125665B1}" type="presParOf" srcId="{DDD8233F-6DA5-4A41-9F52-5A7AA94BD5D8}" destId="{1949336E-299C-4F41-BAEF-22EBDC106B85}" srcOrd="5" destOrd="0" presId="urn:microsoft.com/office/officeart/2005/8/layout/default"/>
    <dgm:cxn modelId="{BE51C711-D71F-4487-A931-530B7972654A}" type="presParOf" srcId="{DDD8233F-6DA5-4A41-9F52-5A7AA94BD5D8}" destId="{C1E365FD-BAB0-414E-9A45-571ACCF46422}" srcOrd="6" destOrd="0" presId="urn:microsoft.com/office/officeart/2005/8/layout/default"/>
    <dgm:cxn modelId="{63B56783-D7CC-4ABF-81D9-5C56950E943F}" type="presParOf" srcId="{DDD8233F-6DA5-4A41-9F52-5A7AA94BD5D8}" destId="{B0046263-BD37-4147-B5E3-0719E6D844A2}" srcOrd="7" destOrd="0" presId="urn:microsoft.com/office/officeart/2005/8/layout/default"/>
    <dgm:cxn modelId="{06051328-4D01-4B75-8D44-540A6C101E16}" type="presParOf" srcId="{DDD8233F-6DA5-4A41-9F52-5A7AA94BD5D8}" destId="{57F4D77B-819C-4F3E-AD88-39FAE4EF3FB0}"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C9B104-4CA8-4210-97F5-D79ADBBB1F78}" type="doc">
      <dgm:prSet loTypeId="urn:microsoft.com/office/officeart/2005/8/layout/cycle2" loCatId="cycle" qsTypeId="urn:microsoft.com/office/officeart/2005/8/quickstyle/simple1" qsCatId="simple" csTypeId="urn:microsoft.com/office/officeart/2005/8/colors/colorful3" csCatId="colorful" phldr="1"/>
      <dgm:spPr/>
      <dgm:t>
        <a:bodyPr/>
        <a:lstStyle/>
        <a:p>
          <a:endParaRPr lang="en-US"/>
        </a:p>
      </dgm:t>
    </dgm:pt>
    <dgm:pt modelId="{BD808C7E-5A14-4DE6-8A7E-55BDE4BAFCDB}">
      <dgm:prSet phldrT="[Text]" custT="1"/>
      <dgm:spPr/>
      <dgm:t>
        <a:bodyPr/>
        <a:lstStyle/>
        <a:p>
          <a:r>
            <a:rPr lang="en-US" sz="1600" dirty="0">
              <a:latin typeface="Arial" panose="020B0604020202020204" pitchFamily="34" charset="0"/>
              <a:cs typeface="Arial" panose="020B0604020202020204" pitchFamily="34" charset="0"/>
            </a:rPr>
            <a:t>1950s – Anti-psychotic drugs (Thorazine) &amp; Behavior Therapy</a:t>
          </a:r>
        </a:p>
      </dgm:t>
    </dgm:pt>
    <dgm:pt modelId="{79543166-025A-4A62-BC72-733BA4AB0EC8}" type="parTrans" cxnId="{4E2CC972-31D5-486A-B189-DD6D5EB32C98}">
      <dgm:prSet/>
      <dgm:spPr/>
      <dgm:t>
        <a:bodyPr/>
        <a:lstStyle/>
        <a:p>
          <a:endParaRPr lang="en-US"/>
        </a:p>
      </dgm:t>
    </dgm:pt>
    <dgm:pt modelId="{B6037148-A6A4-418D-B413-905F4DE0EBA9}" type="sibTrans" cxnId="{4E2CC972-31D5-486A-B189-DD6D5EB32C98}">
      <dgm:prSet/>
      <dgm:spPr/>
      <dgm:t>
        <a:bodyPr/>
        <a:lstStyle/>
        <a:p>
          <a:endParaRPr lang="en-US" dirty="0">
            <a:latin typeface="Arial" panose="020B0604020202020204" pitchFamily="34" charset="0"/>
            <a:cs typeface="Arial" panose="020B0604020202020204" pitchFamily="34" charset="0"/>
          </a:endParaRPr>
        </a:p>
      </dgm:t>
    </dgm:pt>
    <dgm:pt modelId="{296F37B7-3DAA-46AF-BE9B-6E4C603CCBCD}">
      <dgm:prSet phldrT="[Text]" custT="1"/>
      <dgm:spPr/>
      <dgm:t>
        <a:bodyPr/>
        <a:lstStyle/>
        <a:p>
          <a:r>
            <a:rPr lang="en-US" sz="1600" dirty="0">
              <a:latin typeface="Arial" panose="020B0604020202020204" pitchFamily="34" charset="0"/>
              <a:cs typeface="Arial" panose="020B0604020202020204" pitchFamily="34" charset="0"/>
            </a:rPr>
            <a:t>1960 – 80s –Deinstitutionalization</a:t>
          </a:r>
        </a:p>
      </dgm:t>
    </dgm:pt>
    <dgm:pt modelId="{1FD1FCD1-D875-4FCD-AF22-8A250C479195}" type="parTrans" cxnId="{71109DD8-ACAC-4B04-9B5C-8CE7E6C65902}">
      <dgm:prSet/>
      <dgm:spPr/>
      <dgm:t>
        <a:bodyPr/>
        <a:lstStyle/>
        <a:p>
          <a:endParaRPr lang="en-US"/>
        </a:p>
      </dgm:t>
    </dgm:pt>
    <dgm:pt modelId="{21F0005A-F916-4211-BAF2-4486917E689B}" type="sibTrans" cxnId="{71109DD8-ACAC-4B04-9B5C-8CE7E6C65902}">
      <dgm:prSet/>
      <dgm:spPr/>
      <dgm:t>
        <a:bodyPr/>
        <a:lstStyle/>
        <a:p>
          <a:endParaRPr lang="en-US" dirty="0">
            <a:latin typeface="Arial" panose="020B0604020202020204" pitchFamily="34" charset="0"/>
            <a:cs typeface="Arial" panose="020B0604020202020204" pitchFamily="34" charset="0"/>
          </a:endParaRPr>
        </a:p>
      </dgm:t>
    </dgm:pt>
    <dgm:pt modelId="{43562406-F806-4902-B74C-91D4151655F7}">
      <dgm:prSet/>
      <dgm:spPr/>
      <dgm:t>
        <a:bodyPr/>
        <a:lstStyle/>
        <a:p>
          <a:r>
            <a:rPr lang="en-US" dirty="0">
              <a:latin typeface="Arial" panose="020B0604020202020204" pitchFamily="34" charset="0"/>
              <a:cs typeface="Arial" panose="020B0604020202020204" pitchFamily="34" charset="0"/>
            </a:rPr>
            <a:t>1990 – New Anti-psychotic drugs </a:t>
          </a:r>
        </a:p>
      </dgm:t>
    </dgm:pt>
    <dgm:pt modelId="{00CF5C59-E918-403C-A1F7-BB2588F7F6C5}" type="parTrans" cxnId="{5B097C32-F7F2-401D-B8C9-35DC62756D4F}">
      <dgm:prSet/>
      <dgm:spPr/>
      <dgm:t>
        <a:bodyPr/>
        <a:lstStyle/>
        <a:p>
          <a:endParaRPr lang="en-US"/>
        </a:p>
      </dgm:t>
    </dgm:pt>
    <dgm:pt modelId="{9F7C8B9F-8052-4558-B681-C9875ACC55D2}" type="sibTrans" cxnId="{5B097C32-F7F2-401D-B8C9-35DC62756D4F}">
      <dgm:prSet/>
      <dgm:spPr/>
      <dgm:t>
        <a:bodyPr/>
        <a:lstStyle/>
        <a:p>
          <a:endParaRPr lang="en-US" dirty="0">
            <a:latin typeface="Arial" panose="020B0604020202020204" pitchFamily="34" charset="0"/>
            <a:cs typeface="Arial" panose="020B0604020202020204" pitchFamily="34" charset="0"/>
          </a:endParaRPr>
        </a:p>
      </dgm:t>
    </dgm:pt>
    <dgm:pt modelId="{58239A99-F8D9-425B-BAA6-2C44F7C6BA87}">
      <dgm:prSet/>
      <dgm:spPr/>
      <dgm:t>
        <a:bodyPr/>
        <a:lstStyle/>
        <a:p>
          <a:r>
            <a:rPr lang="en-US" dirty="0">
              <a:latin typeface="Arial" panose="020B0604020202020204" pitchFamily="34" charset="0"/>
              <a:cs typeface="Arial" panose="020B0604020202020204" pitchFamily="34" charset="0"/>
            </a:rPr>
            <a:t>1992 – Jails report 7.2% with MI</a:t>
          </a:r>
        </a:p>
      </dgm:t>
    </dgm:pt>
    <dgm:pt modelId="{704C4671-A3A0-474D-9522-AD98D6D40923}" type="parTrans" cxnId="{3E8F43E3-AFAE-4EAE-B0B0-F241A8570C86}">
      <dgm:prSet/>
      <dgm:spPr/>
      <dgm:t>
        <a:bodyPr/>
        <a:lstStyle/>
        <a:p>
          <a:endParaRPr lang="en-US"/>
        </a:p>
      </dgm:t>
    </dgm:pt>
    <dgm:pt modelId="{A122C450-EDAF-4A42-82F1-1885B9996E9D}" type="sibTrans" cxnId="{3E8F43E3-AFAE-4EAE-B0B0-F241A8570C86}">
      <dgm:prSet/>
      <dgm:spPr/>
      <dgm:t>
        <a:bodyPr/>
        <a:lstStyle/>
        <a:p>
          <a:endParaRPr lang="en-US" dirty="0">
            <a:latin typeface="Arial" panose="020B0604020202020204" pitchFamily="34" charset="0"/>
            <a:cs typeface="Arial" panose="020B0604020202020204" pitchFamily="34" charset="0"/>
          </a:endParaRPr>
        </a:p>
      </dgm:t>
    </dgm:pt>
    <dgm:pt modelId="{CE399D1D-8E3F-434A-8B46-A3C35CC58CDF}">
      <dgm:prSet/>
      <dgm:spPr/>
      <dgm:t>
        <a:bodyPr/>
        <a:lstStyle/>
        <a:p>
          <a:r>
            <a:rPr lang="en-US" dirty="0">
              <a:latin typeface="Arial" panose="020B0604020202020204" pitchFamily="34" charset="0"/>
              <a:cs typeface="Arial" panose="020B0604020202020204" pitchFamily="34" charset="0"/>
            </a:rPr>
            <a:t>2003 – Tipper Gore spoke at “Erasing the Stigma Awards”</a:t>
          </a:r>
        </a:p>
      </dgm:t>
    </dgm:pt>
    <dgm:pt modelId="{C8DFC195-DE47-4E63-A76C-8F1123A3DAB4}" type="parTrans" cxnId="{DCF62B7E-2665-4930-B5D0-6F8958219009}">
      <dgm:prSet/>
      <dgm:spPr/>
      <dgm:t>
        <a:bodyPr/>
        <a:lstStyle/>
        <a:p>
          <a:endParaRPr lang="en-US"/>
        </a:p>
      </dgm:t>
    </dgm:pt>
    <dgm:pt modelId="{36AD31EE-978A-4D74-AF04-C66F14BD0236}" type="sibTrans" cxnId="{DCF62B7E-2665-4930-B5D0-6F8958219009}">
      <dgm:prSet/>
      <dgm:spPr/>
      <dgm:t>
        <a:bodyPr/>
        <a:lstStyle/>
        <a:p>
          <a:endParaRPr lang="en-US" dirty="0">
            <a:latin typeface="Arial" panose="020B0604020202020204" pitchFamily="34" charset="0"/>
            <a:cs typeface="Arial" panose="020B0604020202020204" pitchFamily="34" charset="0"/>
          </a:endParaRPr>
        </a:p>
      </dgm:t>
    </dgm:pt>
    <dgm:pt modelId="{09A8EBB3-BF34-43D2-A1C2-B966E1BC98FD}" type="pres">
      <dgm:prSet presAssocID="{C9C9B104-4CA8-4210-97F5-D79ADBBB1F78}" presName="cycle" presStyleCnt="0">
        <dgm:presLayoutVars>
          <dgm:dir/>
          <dgm:resizeHandles val="exact"/>
        </dgm:presLayoutVars>
      </dgm:prSet>
      <dgm:spPr/>
    </dgm:pt>
    <dgm:pt modelId="{5166D095-E34D-4A83-9AEF-79FB93E8D14F}" type="pres">
      <dgm:prSet presAssocID="{BD808C7E-5A14-4DE6-8A7E-55BDE4BAFCDB}" presName="node" presStyleLbl="node1" presStyleIdx="0" presStyleCnt="5" custScaleX="145011">
        <dgm:presLayoutVars>
          <dgm:bulletEnabled val="1"/>
        </dgm:presLayoutVars>
      </dgm:prSet>
      <dgm:spPr/>
    </dgm:pt>
    <dgm:pt modelId="{9059550D-2CD6-4017-9429-532E4095CD36}" type="pres">
      <dgm:prSet presAssocID="{B6037148-A6A4-418D-B413-905F4DE0EBA9}" presName="sibTrans" presStyleLbl="sibTrans2D1" presStyleIdx="0" presStyleCnt="5"/>
      <dgm:spPr/>
    </dgm:pt>
    <dgm:pt modelId="{F34E00F0-E025-4CAD-8A15-8A1D22CF8D23}" type="pres">
      <dgm:prSet presAssocID="{B6037148-A6A4-418D-B413-905F4DE0EBA9}" presName="connectorText" presStyleLbl="sibTrans2D1" presStyleIdx="0" presStyleCnt="5"/>
      <dgm:spPr/>
    </dgm:pt>
    <dgm:pt modelId="{E7B5407E-EF66-45C4-86FE-C9611530BE22}" type="pres">
      <dgm:prSet presAssocID="{296F37B7-3DAA-46AF-BE9B-6E4C603CCBCD}" presName="node" presStyleLbl="node1" presStyleIdx="1" presStyleCnt="5" custScaleX="158418">
        <dgm:presLayoutVars>
          <dgm:bulletEnabled val="1"/>
        </dgm:presLayoutVars>
      </dgm:prSet>
      <dgm:spPr/>
    </dgm:pt>
    <dgm:pt modelId="{7058DE1A-F929-4237-9A6F-69B17BBCF1A6}" type="pres">
      <dgm:prSet presAssocID="{21F0005A-F916-4211-BAF2-4486917E689B}" presName="sibTrans" presStyleLbl="sibTrans2D1" presStyleIdx="1" presStyleCnt="5"/>
      <dgm:spPr/>
    </dgm:pt>
    <dgm:pt modelId="{890D15B0-B5B2-4870-927A-CE5380B3991C}" type="pres">
      <dgm:prSet presAssocID="{21F0005A-F916-4211-BAF2-4486917E689B}" presName="connectorText" presStyleLbl="sibTrans2D1" presStyleIdx="1" presStyleCnt="5"/>
      <dgm:spPr/>
    </dgm:pt>
    <dgm:pt modelId="{274A74D3-B9DC-46CA-9CCA-783952B64F89}" type="pres">
      <dgm:prSet presAssocID="{43562406-F806-4902-B74C-91D4151655F7}" presName="node" presStyleLbl="node1" presStyleIdx="2" presStyleCnt="5" custScaleX="146646">
        <dgm:presLayoutVars>
          <dgm:bulletEnabled val="1"/>
        </dgm:presLayoutVars>
      </dgm:prSet>
      <dgm:spPr/>
    </dgm:pt>
    <dgm:pt modelId="{A2DFC515-58B7-4241-B9CD-D1DC7955B07A}" type="pres">
      <dgm:prSet presAssocID="{9F7C8B9F-8052-4558-B681-C9875ACC55D2}" presName="sibTrans" presStyleLbl="sibTrans2D1" presStyleIdx="2" presStyleCnt="5"/>
      <dgm:spPr/>
    </dgm:pt>
    <dgm:pt modelId="{FA760DB7-0985-4EFF-8A06-F7CC121EEC78}" type="pres">
      <dgm:prSet presAssocID="{9F7C8B9F-8052-4558-B681-C9875ACC55D2}" presName="connectorText" presStyleLbl="sibTrans2D1" presStyleIdx="2" presStyleCnt="5"/>
      <dgm:spPr/>
    </dgm:pt>
    <dgm:pt modelId="{CB94D265-EE8E-4667-92DD-E04041A7F614}" type="pres">
      <dgm:prSet presAssocID="{58239A99-F8D9-425B-BAA6-2C44F7C6BA87}" presName="node" presStyleLbl="node1" presStyleIdx="3" presStyleCnt="5" custScaleX="155156" custRadScaleRad="112769" custRadScaleInc="26714">
        <dgm:presLayoutVars>
          <dgm:bulletEnabled val="1"/>
        </dgm:presLayoutVars>
      </dgm:prSet>
      <dgm:spPr/>
    </dgm:pt>
    <dgm:pt modelId="{3D686A6E-4C31-4CF5-BD92-44707013CCCA}" type="pres">
      <dgm:prSet presAssocID="{A122C450-EDAF-4A42-82F1-1885B9996E9D}" presName="sibTrans" presStyleLbl="sibTrans2D1" presStyleIdx="3" presStyleCnt="5"/>
      <dgm:spPr/>
    </dgm:pt>
    <dgm:pt modelId="{9C1A8F59-CC5B-4551-ACB6-7E29ECC381CA}" type="pres">
      <dgm:prSet presAssocID="{A122C450-EDAF-4A42-82F1-1885B9996E9D}" presName="connectorText" presStyleLbl="sibTrans2D1" presStyleIdx="3" presStyleCnt="5"/>
      <dgm:spPr/>
    </dgm:pt>
    <dgm:pt modelId="{8AFFB491-3E92-4802-A637-5731DBD9D906}" type="pres">
      <dgm:prSet presAssocID="{CE399D1D-8E3F-434A-8B46-A3C35CC58CDF}" presName="node" presStyleLbl="node1" presStyleIdx="4" presStyleCnt="5" custScaleX="151518">
        <dgm:presLayoutVars>
          <dgm:bulletEnabled val="1"/>
        </dgm:presLayoutVars>
      </dgm:prSet>
      <dgm:spPr/>
    </dgm:pt>
    <dgm:pt modelId="{E5B7937E-B198-4B02-8FEC-6DBFFF546833}" type="pres">
      <dgm:prSet presAssocID="{36AD31EE-978A-4D74-AF04-C66F14BD0236}" presName="sibTrans" presStyleLbl="sibTrans2D1" presStyleIdx="4" presStyleCnt="5"/>
      <dgm:spPr/>
    </dgm:pt>
    <dgm:pt modelId="{EEE355DD-460D-4BEB-9ECF-C8C3D869BEC4}" type="pres">
      <dgm:prSet presAssocID="{36AD31EE-978A-4D74-AF04-C66F14BD0236}" presName="connectorText" presStyleLbl="sibTrans2D1" presStyleIdx="4" presStyleCnt="5"/>
      <dgm:spPr/>
    </dgm:pt>
  </dgm:ptLst>
  <dgm:cxnLst>
    <dgm:cxn modelId="{A8870A2E-85A3-48FD-8258-E234C2250D03}" type="presOf" srcId="{B6037148-A6A4-418D-B413-905F4DE0EBA9}" destId="{F34E00F0-E025-4CAD-8A15-8A1D22CF8D23}" srcOrd="1" destOrd="0" presId="urn:microsoft.com/office/officeart/2005/8/layout/cycle2"/>
    <dgm:cxn modelId="{5B097C32-F7F2-401D-B8C9-35DC62756D4F}" srcId="{C9C9B104-4CA8-4210-97F5-D79ADBBB1F78}" destId="{43562406-F806-4902-B74C-91D4151655F7}" srcOrd="2" destOrd="0" parTransId="{00CF5C59-E918-403C-A1F7-BB2588F7F6C5}" sibTransId="{9F7C8B9F-8052-4558-B681-C9875ACC55D2}"/>
    <dgm:cxn modelId="{6D442537-6927-42A5-87F9-683158E0AC4C}" type="presOf" srcId="{CE399D1D-8E3F-434A-8B46-A3C35CC58CDF}" destId="{8AFFB491-3E92-4802-A637-5731DBD9D906}" srcOrd="0" destOrd="0" presId="urn:microsoft.com/office/officeart/2005/8/layout/cycle2"/>
    <dgm:cxn modelId="{12D5E33B-5151-4577-AD61-D75CE2BDDA49}" type="presOf" srcId="{A122C450-EDAF-4A42-82F1-1885B9996E9D}" destId="{9C1A8F59-CC5B-4551-ACB6-7E29ECC381CA}" srcOrd="1" destOrd="0" presId="urn:microsoft.com/office/officeart/2005/8/layout/cycle2"/>
    <dgm:cxn modelId="{6F38116F-3215-49E5-A063-276DC0414E6A}" type="presOf" srcId="{A122C450-EDAF-4A42-82F1-1885B9996E9D}" destId="{3D686A6E-4C31-4CF5-BD92-44707013CCCA}" srcOrd="0" destOrd="0" presId="urn:microsoft.com/office/officeart/2005/8/layout/cycle2"/>
    <dgm:cxn modelId="{4E2CC972-31D5-486A-B189-DD6D5EB32C98}" srcId="{C9C9B104-4CA8-4210-97F5-D79ADBBB1F78}" destId="{BD808C7E-5A14-4DE6-8A7E-55BDE4BAFCDB}" srcOrd="0" destOrd="0" parTransId="{79543166-025A-4A62-BC72-733BA4AB0EC8}" sibTransId="{B6037148-A6A4-418D-B413-905F4DE0EBA9}"/>
    <dgm:cxn modelId="{50227E77-29A1-419C-BF67-E923F9451619}" type="presOf" srcId="{21F0005A-F916-4211-BAF2-4486917E689B}" destId="{890D15B0-B5B2-4870-927A-CE5380B3991C}" srcOrd="1" destOrd="0" presId="urn:microsoft.com/office/officeart/2005/8/layout/cycle2"/>
    <dgm:cxn modelId="{AA18A57D-D127-4EE8-9FEB-2A2BD845D0D6}" type="presOf" srcId="{36AD31EE-978A-4D74-AF04-C66F14BD0236}" destId="{EEE355DD-460D-4BEB-9ECF-C8C3D869BEC4}" srcOrd="1" destOrd="0" presId="urn:microsoft.com/office/officeart/2005/8/layout/cycle2"/>
    <dgm:cxn modelId="{DCF62B7E-2665-4930-B5D0-6F8958219009}" srcId="{C9C9B104-4CA8-4210-97F5-D79ADBBB1F78}" destId="{CE399D1D-8E3F-434A-8B46-A3C35CC58CDF}" srcOrd="4" destOrd="0" parTransId="{C8DFC195-DE47-4E63-A76C-8F1123A3DAB4}" sibTransId="{36AD31EE-978A-4D74-AF04-C66F14BD0236}"/>
    <dgm:cxn modelId="{DD011D8E-F689-44B3-ADA3-845A75AB63F0}" type="presOf" srcId="{58239A99-F8D9-425B-BAA6-2C44F7C6BA87}" destId="{CB94D265-EE8E-4667-92DD-E04041A7F614}" srcOrd="0" destOrd="0" presId="urn:microsoft.com/office/officeart/2005/8/layout/cycle2"/>
    <dgm:cxn modelId="{F18970AF-A71C-47DC-9435-B45968DFFCBA}" type="presOf" srcId="{C9C9B104-4CA8-4210-97F5-D79ADBBB1F78}" destId="{09A8EBB3-BF34-43D2-A1C2-B966E1BC98FD}" srcOrd="0" destOrd="0" presId="urn:microsoft.com/office/officeart/2005/8/layout/cycle2"/>
    <dgm:cxn modelId="{7B0EDCB6-DFEB-40D5-A516-C6D128090209}" type="presOf" srcId="{296F37B7-3DAA-46AF-BE9B-6E4C603CCBCD}" destId="{E7B5407E-EF66-45C4-86FE-C9611530BE22}" srcOrd="0" destOrd="0" presId="urn:microsoft.com/office/officeart/2005/8/layout/cycle2"/>
    <dgm:cxn modelId="{1D9A14C1-66F3-4A77-9E40-7BD97D4ADEF6}" type="presOf" srcId="{9F7C8B9F-8052-4558-B681-C9875ACC55D2}" destId="{FA760DB7-0985-4EFF-8A06-F7CC121EEC78}" srcOrd="1" destOrd="0" presId="urn:microsoft.com/office/officeart/2005/8/layout/cycle2"/>
    <dgm:cxn modelId="{EC90DAC8-DE53-4442-B817-90D5B9C929CC}" type="presOf" srcId="{BD808C7E-5A14-4DE6-8A7E-55BDE4BAFCDB}" destId="{5166D095-E34D-4A83-9AEF-79FB93E8D14F}" srcOrd="0" destOrd="0" presId="urn:microsoft.com/office/officeart/2005/8/layout/cycle2"/>
    <dgm:cxn modelId="{AAF190CA-CC6C-4FDD-B83C-0B5FA2D448C5}" type="presOf" srcId="{36AD31EE-978A-4D74-AF04-C66F14BD0236}" destId="{E5B7937E-B198-4B02-8FEC-6DBFFF546833}" srcOrd="0" destOrd="0" presId="urn:microsoft.com/office/officeart/2005/8/layout/cycle2"/>
    <dgm:cxn modelId="{8088D3CA-2D50-44B0-9BDB-43941C8A5001}" type="presOf" srcId="{43562406-F806-4902-B74C-91D4151655F7}" destId="{274A74D3-B9DC-46CA-9CCA-783952B64F89}" srcOrd="0" destOrd="0" presId="urn:microsoft.com/office/officeart/2005/8/layout/cycle2"/>
    <dgm:cxn modelId="{71109DD8-ACAC-4B04-9B5C-8CE7E6C65902}" srcId="{C9C9B104-4CA8-4210-97F5-D79ADBBB1F78}" destId="{296F37B7-3DAA-46AF-BE9B-6E4C603CCBCD}" srcOrd="1" destOrd="0" parTransId="{1FD1FCD1-D875-4FCD-AF22-8A250C479195}" sibTransId="{21F0005A-F916-4211-BAF2-4486917E689B}"/>
    <dgm:cxn modelId="{E45762DD-4414-4618-847F-5F8A486A84C2}" type="presOf" srcId="{B6037148-A6A4-418D-B413-905F4DE0EBA9}" destId="{9059550D-2CD6-4017-9429-532E4095CD36}" srcOrd="0" destOrd="0" presId="urn:microsoft.com/office/officeart/2005/8/layout/cycle2"/>
    <dgm:cxn modelId="{3E8F43E3-AFAE-4EAE-B0B0-F241A8570C86}" srcId="{C9C9B104-4CA8-4210-97F5-D79ADBBB1F78}" destId="{58239A99-F8D9-425B-BAA6-2C44F7C6BA87}" srcOrd="3" destOrd="0" parTransId="{704C4671-A3A0-474D-9522-AD98D6D40923}" sibTransId="{A122C450-EDAF-4A42-82F1-1885B9996E9D}"/>
    <dgm:cxn modelId="{1DDDBDE4-FC3D-4723-BE98-05A2A37E146B}" type="presOf" srcId="{21F0005A-F916-4211-BAF2-4486917E689B}" destId="{7058DE1A-F929-4237-9A6F-69B17BBCF1A6}" srcOrd="0" destOrd="0" presId="urn:microsoft.com/office/officeart/2005/8/layout/cycle2"/>
    <dgm:cxn modelId="{523EBDFA-9589-4E33-A273-7E61F40ECDF7}" type="presOf" srcId="{9F7C8B9F-8052-4558-B681-C9875ACC55D2}" destId="{A2DFC515-58B7-4241-B9CD-D1DC7955B07A}" srcOrd="0" destOrd="0" presId="urn:microsoft.com/office/officeart/2005/8/layout/cycle2"/>
    <dgm:cxn modelId="{FB5DE816-7947-4A9D-B986-09E68F41A368}" type="presParOf" srcId="{09A8EBB3-BF34-43D2-A1C2-B966E1BC98FD}" destId="{5166D095-E34D-4A83-9AEF-79FB93E8D14F}" srcOrd="0" destOrd="0" presId="urn:microsoft.com/office/officeart/2005/8/layout/cycle2"/>
    <dgm:cxn modelId="{4BF6DB61-9073-44D3-9638-0D78A1BA6FEB}" type="presParOf" srcId="{09A8EBB3-BF34-43D2-A1C2-B966E1BC98FD}" destId="{9059550D-2CD6-4017-9429-532E4095CD36}" srcOrd="1" destOrd="0" presId="urn:microsoft.com/office/officeart/2005/8/layout/cycle2"/>
    <dgm:cxn modelId="{2FFEF3C5-F157-4671-90DD-238A5FB376A0}" type="presParOf" srcId="{9059550D-2CD6-4017-9429-532E4095CD36}" destId="{F34E00F0-E025-4CAD-8A15-8A1D22CF8D23}" srcOrd="0" destOrd="0" presId="urn:microsoft.com/office/officeart/2005/8/layout/cycle2"/>
    <dgm:cxn modelId="{D518F1CE-7E25-4045-B41C-251EBC525F20}" type="presParOf" srcId="{09A8EBB3-BF34-43D2-A1C2-B966E1BC98FD}" destId="{E7B5407E-EF66-45C4-86FE-C9611530BE22}" srcOrd="2" destOrd="0" presId="urn:microsoft.com/office/officeart/2005/8/layout/cycle2"/>
    <dgm:cxn modelId="{C40AC00B-F019-4B9E-B820-5EB7DA54DB47}" type="presParOf" srcId="{09A8EBB3-BF34-43D2-A1C2-B966E1BC98FD}" destId="{7058DE1A-F929-4237-9A6F-69B17BBCF1A6}" srcOrd="3" destOrd="0" presId="urn:microsoft.com/office/officeart/2005/8/layout/cycle2"/>
    <dgm:cxn modelId="{D522A71A-D7F7-4F23-9015-2AD37AEBE80C}" type="presParOf" srcId="{7058DE1A-F929-4237-9A6F-69B17BBCF1A6}" destId="{890D15B0-B5B2-4870-927A-CE5380B3991C}" srcOrd="0" destOrd="0" presId="urn:microsoft.com/office/officeart/2005/8/layout/cycle2"/>
    <dgm:cxn modelId="{E541E113-BDD9-4E0F-92DF-067B4AA04101}" type="presParOf" srcId="{09A8EBB3-BF34-43D2-A1C2-B966E1BC98FD}" destId="{274A74D3-B9DC-46CA-9CCA-783952B64F89}" srcOrd="4" destOrd="0" presId="urn:microsoft.com/office/officeart/2005/8/layout/cycle2"/>
    <dgm:cxn modelId="{AD24658D-DF4A-426D-AC0D-49D1DCCA5656}" type="presParOf" srcId="{09A8EBB3-BF34-43D2-A1C2-B966E1BC98FD}" destId="{A2DFC515-58B7-4241-B9CD-D1DC7955B07A}" srcOrd="5" destOrd="0" presId="urn:microsoft.com/office/officeart/2005/8/layout/cycle2"/>
    <dgm:cxn modelId="{DF877C54-BEC1-4CF4-A0FD-3747E5B40164}" type="presParOf" srcId="{A2DFC515-58B7-4241-B9CD-D1DC7955B07A}" destId="{FA760DB7-0985-4EFF-8A06-F7CC121EEC78}" srcOrd="0" destOrd="0" presId="urn:microsoft.com/office/officeart/2005/8/layout/cycle2"/>
    <dgm:cxn modelId="{717D0BCB-20F6-4390-8D29-7038FCD380F8}" type="presParOf" srcId="{09A8EBB3-BF34-43D2-A1C2-B966E1BC98FD}" destId="{CB94D265-EE8E-4667-92DD-E04041A7F614}" srcOrd="6" destOrd="0" presId="urn:microsoft.com/office/officeart/2005/8/layout/cycle2"/>
    <dgm:cxn modelId="{EACD1FFE-1ECD-470A-9D92-E5936B2D7237}" type="presParOf" srcId="{09A8EBB3-BF34-43D2-A1C2-B966E1BC98FD}" destId="{3D686A6E-4C31-4CF5-BD92-44707013CCCA}" srcOrd="7" destOrd="0" presId="urn:microsoft.com/office/officeart/2005/8/layout/cycle2"/>
    <dgm:cxn modelId="{D2AAF82A-B3C9-4085-B647-409ADF1EB13E}" type="presParOf" srcId="{3D686A6E-4C31-4CF5-BD92-44707013CCCA}" destId="{9C1A8F59-CC5B-4551-ACB6-7E29ECC381CA}" srcOrd="0" destOrd="0" presId="urn:microsoft.com/office/officeart/2005/8/layout/cycle2"/>
    <dgm:cxn modelId="{B102B9A0-3E10-4B48-A570-55077F44DDCE}" type="presParOf" srcId="{09A8EBB3-BF34-43D2-A1C2-B966E1BC98FD}" destId="{8AFFB491-3E92-4802-A637-5731DBD9D906}" srcOrd="8" destOrd="0" presId="urn:microsoft.com/office/officeart/2005/8/layout/cycle2"/>
    <dgm:cxn modelId="{5B8F77A6-E814-42E1-916D-482F5AD6F3F5}" type="presParOf" srcId="{09A8EBB3-BF34-43D2-A1C2-B966E1BC98FD}" destId="{E5B7937E-B198-4B02-8FEC-6DBFFF546833}" srcOrd="9" destOrd="0" presId="urn:microsoft.com/office/officeart/2005/8/layout/cycle2"/>
    <dgm:cxn modelId="{47CB0DB0-18AD-413D-9134-72F8AE9A15C3}" type="presParOf" srcId="{E5B7937E-B198-4B02-8FEC-6DBFFF546833}" destId="{EEE355DD-460D-4BEB-9ECF-C8C3D869BEC4}"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2C994B-D591-46EF-934F-10BA609EC2A7}" type="doc">
      <dgm:prSet loTypeId="urn:microsoft.com/office/officeart/2008/layout/AlternatingHexagons" loCatId="list" qsTypeId="urn:microsoft.com/office/officeart/2005/8/quickstyle/simple1" qsCatId="simple" csTypeId="urn:microsoft.com/office/officeart/2005/8/colors/colorful3" csCatId="colorful" phldr="1"/>
      <dgm:spPr/>
      <dgm:t>
        <a:bodyPr/>
        <a:lstStyle/>
        <a:p>
          <a:endParaRPr lang="en-US"/>
        </a:p>
      </dgm:t>
    </dgm:pt>
    <dgm:pt modelId="{6ECAC7B2-FCDA-4CB1-9493-DA220DCB97DE}">
      <dgm:prSet phldrT="[Text]"/>
      <dgm:spPr/>
      <dgm:t>
        <a:bodyPr/>
        <a:lstStyle/>
        <a:p>
          <a:r>
            <a:rPr lang="en-US" dirty="0">
              <a:latin typeface="Arial" panose="020B0604020202020204" pitchFamily="34" charset="0"/>
              <a:cs typeface="Arial" panose="020B0604020202020204" pitchFamily="34" charset="0"/>
            </a:rPr>
            <a:t>Dysthymic Disorder</a:t>
          </a:r>
        </a:p>
      </dgm:t>
    </dgm:pt>
    <dgm:pt modelId="{72FDA57F-7E03-4991-BFCA-CE8BDEC4C1E2}" type="parTrans" cxnId="{EB973D5F-FE69-432B-8D31-D4F282CD6FA9}">
      <dgm:prSet/>
      <dgm:spPr/>
      <dgm:t>
        <a:bodyPr/>
        <a:lstStyle/>
        <a:p>
          <a:endParaRPr lang="en-US"/>
        </a:p>
      </dgm:t>
    </dgm:pt>
    <dgm:pt modelId="{01F15863-8310-4DFE-81ED-9F9972578196}" type="sibTrans" cxnId="{EB973D5F-FE69-432B-8D31-D4F282CD6FA9}">
      <dgm:prSet/>
      <dgm:spPr/>
      <dgm:t>
        <a:bodyPr/>
        <a:lstStyle/>
        <a:p>
          <a:r>
            <a:rPr lang="en-US" dirty="0">
              <a:latin typeface="Arial" panose="020B0604020202020204" pitchFamily="34" charset="0"/>
              <a:cs typeface="Arial" panose="020B0604020202020204" pitchFamily="34" charset="0"/>
            </a:rPr>
            <a:t>Major Depressive Disorder</a:t>
          </a:r>
        </a:p>
      </dgm:t>
    </dgm:pt>
    <dgm:pt modelId="{1480AE11-6142-4147-886A-7919FAB28F48}">
      <dgm:prSet phldrT="[Text]" phldr="1"/>
      <dgm:spPr/>
      <dgm:t>
        <a:bodyPr/>
        <a:lstStyle/>
        <a:p>
          <a:endParaRPr lang="en-US" dirty="0">
            <a:latin typeface="Arial" panose="020B0604020202020204" pitchFamily="34" charset="0"/>
            <a:cs typeface="Arial" panose="020B0604020202020204" pitchFamily="34" charset="0"/>
          </a:endParaRPr>
        </a:p>
      </dgm:t>
    </dgm:pt>
    <dgm:pt modelId="{CFBAF54B-9079-4050-A592-F65B6B0A6DC7}" type="parTrans" cxnId="{D412DA73-981C-494C-BD03-1E14D8DFA34B}">
      <dgm:prSet/>
      <dgm:spPr/>
      <dgm:t>
        <a:bodyPr/>
        <a:lstStyle/>
        <a:p>
          <a:endParaRPr lang="en-US"/>
        </a:p>
      </dgm:t>
    </dgm:pt>
    <dgm:pt modelId="{C7885A7A-F6C5-4539-90F0-FC8FB13656EC}" type="sibTrans" cxnId="{D412DA73-981C-494C-BD03-1E14D8DFA34B}">
      <dgm:prSet/>
      <dgm:spPr/>
      <dgm:t>
        <a:bodyPr/>
        <a:lstStyle/>
        <a:p>
          <a:endParaRPr lang="en-US"/>
        </a:p>
      </dgm:t>
    </dgm:pt>
    <dgm:pt modelId="{FF15634F-29A3-4F83-817D-0A66B2E5A726}">
      <dgm:prSet phldrT="[Text]" custT="1"/>
      <dgm:spPr/>
      <dgm:t>
        <a:bodyPr/>
        <a:lstStyle/>
        <a:p>
          <a:r>
            <a:rPr lang="en-US" sz="1400" dirty="0">
              <a:latin typeface="Arial" panose="020B0604020202020204" pitchFamily="34" charset="0"/>
              <a:cs typeface="Arial" panose="020B0604020202020204" pitchFamily="34" charset="0"/>
            </a:rPr>
            <a:t>Minor Depression</a:t>
          </a:r>
        </a:p>
      </dgm:t>
    </dgm:pt>
    <dgm:pt modelId="{B7809003-AC05-49F8-A101-B4F22DA1C442}" type="parTrans" cxnId="{0A4FA2CC-E6B6-4B30-AEBA-47A25A383D7D}">
      <dgm:prSet/>
      <dgm:spPr/>
      <dgm:t>
        <a:bodyPr/>
        <a:lstStyle/>
        <a:p>
          <a:endParaRPr lang="en-US"/>
        </a:p>
      </dgm:t>
    </dgm:pt>
    <dgm:pt modelId="{9CE238E8-5116-49E1-B710-174AAC11F2EC}" type="sibTrans" cxnId="{0A4FA2CC-E6B6-4B30-AEBA-47A25A383D7D}">
      <dgm:prSet custT="1"/>
      <dgm:spPr/>
      <dgm:t>
        <a:bodyPr/>
        <a:lstStyle/>
        <a:p>
          <a:r>
            <a:rPr lang="en-US" sz="1600" dirty="0">
              <a:latin typeface="Arial" panose="020B0604020202020204" pitchFamily="34" charset="0"/>
              <a:cs typeface="Arial" panose="020B0604020202020204" pitchFamily="34" charset="0"/>
            </a:rPr>
            <a:t>Psychotic Depression</a:t>
          </a:r>
        </a:p>
      </dgm:t>
    </dgm:pt>
    <dgm:pt modelId="{53DE4521-5A84-47BC-9A7B-DE9FD46E03C1}">
      <dgm:prSet phldrT="[Text]" phldr="1"/>
      <dgm:spPr/>
      <dgm:t>
        <a:bodyPr/>
        <a:lstStyle/>
        <a:p>
          <a:endParaRPr lang="en-US" dirty="0">
            <a:latin typeface="Arial" panose="020B0604020202020204" pitchFamily="34" charset="0"/>
            <a:cs typeface="Arial" panose="020B0604020202020204" pitchFamily="34" charset="0"/>
          </a:endParaRPr>
        </a:p>
      </dgm:t>
    </dgm:pt>
    <dgm:pt modelId="{689EB388-79C1-41A7-A33F-9958DF1A5C4E}" type="parTrans" cxnId="{F1CADCDC-EA91-401C-B7AF-5CD2A6BEF878}">
      <dgm:prSet/>
      <dgm:spPr/>
      <dgm:t>
        <a:bodyPr/>
        <a:lstStyle/>
        <a:p>
          <a:endParaRPr lang="en-US"/>
        </a:p>
      </dgm:t>
    </dgm:pt>
    <dgm:pt modelId="{6023A3BA-0A4D-403B-859C-723F8F7ADFAD}" type="sibTrans" cxnId="{F1CADCDC-EA91-401C-B7AF-5CD2A6BEF878}">
      <dgm:prSet/>
      <dgm:spPr/>
      <dgm:t>
        <a:bodyPr/>
        <a:lstStyle/>
        <a:p>
          <a:endParaRPr lang="en-US"/>
        </a:p>
      </dgm:t>
    </dgm:pt>
    <dgm:pt modelId="{4853D39A-56B5-43B3-8336-7ED877D68D04}">
      <dgm:prSet phldrT="[Text]" custT="1"/>
      <dgm:spPr/>
      <dgm:t>
        <a:bodyPr/>
        <a:lstStyle/>
        <a:p>
          <a:r>
            <a:rPr lang="en-US" sz="1800" dirty="0">
              <a:latin typeface="Arial" panose="020B0604020202020204" pitchFamily="34" charset="0"/>
              <a:cs typeface="Arial" panose="020B0604020202020204" pitchFamily="34" charset="0"/>
            </a:rPr>
            <a:t>Bipolar Disorder</a:t>
          </a:r>
        </a:p>
      </dgm:t>
    </dgm:pt>
    <dgm:pt modelId="{0978B473-943E-4472-A156-3079EF4B98AC}" type="parTrans" cxnId="{097CDC07-A577-47F4-8677-D86841AF16EC}">
      <dgm:prSet/>
      <dgm:spPr/>
      <dgm:t>
        <a:bodyPr/>
        <a:lstStyle/>
        <a:p>
          <a:endParaRPr lang="en-US"/>
        </a:p>
      </dgm:t>
    </dgm:pt>
    <dgm:pt modelId="{0C7F4D3D-BEF6-42C1-8F32-25668953B540}" type="sibTrans" cxnId="{097CDC07-A577-47F4-8677-D86841AF16EC}">
      <dgm:prSet/>
      <dgm:spPr/>
      <dgm:t>
        <a:bodyPr/>
        <a:lstStyle/>
        <a:p>
          <a:r>
            <a:rPr lang="en-US" dirty="0">
              <a:latin typeface="Arial" panose="020B0604020202020204" pitchFamily="34" charset="0"/>
              <a:cs typeface="Arial" panose="020B0604020202020204" pitchFamily="34" charset="0"/>
            </a:rPr>
            <a:t>Seasonal Affective Disorder</a:t>
          </a:r>
        </a:p>
      </dgm:t>
    </dgm:pt>
    <dgm:pt modelId="{C12C0213-FF25-4DB9-8C39-A234C1579A74}">
      <dgm:prSet phldrT="[Text]" phldr="1"/>
      <dgm:spPr/>
      <dgm:t>
        <a:bodyPr/>
        <a:lstStyle/>
        <a:p>
          <a:endParaRPr lang="en-US" dirty="0">
            <a:latin typeface="Arial" panose="020B0604020202020204" pitchFamily="34" charset="0"/>
            <a:cs typeface="Arial" panose="020B0604020202020204" pitchFamily="34" charset="0"/>
          </a:endParaRPr>
        </a:p>
      </dgm:t>
    </dgm:pt>
    <dgm:pt modelId="{BB571608-C408-4E3A-A7C1-38A3541062EF}" type="parTrans" cxnId="{D520983A-3468-4886-A8C3-452B041402AB}">
      <dgm:prSet/>
      <dgm:spPr/>
      <dgm:t>
        <a:bodyPr/>
        <a:lstStyle/>
        <a:p>
          <a:endParaRPr lang="en-US"/>
        </a:p>
      </dgm:t>
    </dgm:pt>
    <dgm:pt modelId="{100AB99C-CD47-46A7-9164-D6742D83C741}" type="sibTrans" cxnId="{D520983A-3468-4886-A8C3-452B041402AB}">
      <dgm:prSet/>
      <dgm:spPr/>
      <dgm:t>
        <a:bodyPr/>
        <a:lstStyle/>
        <a:p>
          <a:endParaRPr lang="en-US"/>
        </a:p>
      </dgm:t>
    </dgm:pt>
    <dgm:pt modelId="{8F2E21A0-2ADA-4191-9E96-070AB524BC12}" type="pres">
      <dgm:prSet presAssocID="{172C994B-D591-46EF-934F-10BA609EC2A7}" presName="Name0" presStyleCnt="0">
        <dgm:presLayoutVars>
          <dgm:chMax/>
          <dgm:chPref/>
          <dgm:dir/>
          <dgm:animLvl val="lvl"/>
        </dgm:presLayoutVars>
      </dgm:prSet>
      <dgm:spPr/>
    </dgm:pt>
    <dgm:pt modelId="{76D324AF-4B12-4188-9FB0-4EC10F85438A}" type="pres">
      <dgm:prSet presAssocID="{6ECAC7B2-FCDA-4CB1-9493-DA220DCB97DE}" presName="composite" presStyleCnt="0"/>
      <dgm:spPr/>
    </dgm:pt>
    <dgm:pt modelId="{1CBC1EBE-E8C9-47E1-ACA4-8EB41680E0A6}" type="pres">
      <dgm:prSet presAssocID="{6ECAC7B2-FCDA-4CB1-9493-DA220DCB97DE}" presName="Parent1" presStyleLbl="node1" presStyleIdx="0" presStyleCnt="6">
        <dgm:presLayoutVars>
          <dgm:chMax val="1"/>
          <dgm:chPref val="1"/>
          <dgm:bulletEnabled val="1"/>
        </dgm:presLayoutVars>
      </dgm:prSet>
      <dgm:spPr/>
    </dgm:pt>
    <dgm:pt modelId="{71D5D60D-5E41-4F53-8E8B-428C11135DFA}" type="pres">
      <dgm:prSet presAssocID="{6ECAC7B2-FCDA-4CB1-9493-DA220DCB97DE}" presName="Childtext1" presStyleLbl="revTx" presStyleIdx="0" presStyleCnt="3">
        <dgm:presLayoutVars>
          <dgm:chMax val="0"/>
          <dgm:chPref val="0"/>
          <dgm:bulletEnabled val="1"/>
        </dgm:presLayoutVars>
      </dgm:prSet>
      <dgm:spPr/>
    </dgm:pt>
    <dgm:pt modelId="{D33BEED3-A335-4BFD-A801-15A772BD1942}" type="pres">
      <dgm:prSet presAssocID="{6ECAC7B2-FCDA-4CB1-9493-DA220DCB97DE}" presName="BalanceSpacing" presStyleCnt="0"/>
      <dgm:spPr/>
    </dgm:pt>
    <dgm:pt modelId="{505BF39A-686B-4079-8CFA-8C2949EBAB39}" type="pres">
      <dgm:prSet presAssocID="{6ECAC7B2-FCDA-4CB1-9493-DA220DCB97DE}" presName="BalanceSpacing1" presStyleCnt="0"/>
      <dgm:spPr/>
    </dgm:pt>
    <dgm:pt modelId="{BCA647A7-6740-49A6-B85A-53EF7AB6748F}" type="pres">
      <dgm:prSet presAssocID="{01F15863-8310-4DFE-81ED-9F9972578196}" presName="Accent1Text" presStyleLbl="node1" presStyleIdx="1" presStyleCnt="6"/>
      <dgm:spPr/>
    </dgm:pt>
    <dgm:pt modelId="{F5682768-8AA6-4D78-A6AD-34EFBF352666}" type="pres">
      <dgm:prSet presAssocID="{01F15863-8310-4DFE-81ED-9F9972578196}" presName="spaceBetweenRectangles" presStyleCnt="0"/>
      <dgm:spPr/>
    </dgm:pt>
    <dgm:pt modelId="{8AA1BED8-859E-47E3-93C6-071EE14BE551}" type="pres">
      <dgm:prSet presAssocID="{FF15634F-29A3-4F83-817D-0A66B2E5A726}" presName="composite" presStyleCnt="0"/>
      <dgm:spPr/>
    </dgm:pt>
    <dgm:pt modelId="{160D40B7-D5FF-432A-B037-597186747623}" type="pres">
      <dgm:prSet presAssocID="{FF15634F-29A3-4F83-817D-0A66B2E5A726}" presName="Parent1" presStyleLbl="node1" presStyleIdx="2" presStyleCnt="6" custLinFactNeighborX="-4966" custLinFactNeighborY="-3168">
        <dgm:presLayoutVars>
          <dgm:chMax val="1"/>
          <dgm:chPref val="1"/>
          <dgm:bulletEnabled val="1"/>
        </dgm:presLayoutVars>
      </dgm:prSet>
      <dgm:spPr/>
    </dgm:pt>
    <dgm:pt modelId="{BFA51EAD-566D-4AB7-9EB1-38C430911619}" type="pres">
      <dgm:prSet presAssocID="{FF15634F-29A3-4F83-817D-0A66B2E5A726}" presName="Childtext1" presStyleLbl="revTx" presStyleIdx="1" presStyleCnt="3">
        <dgm:presLayoutVars>
          <dgm:chMax val="0"/>
          <dgm:chPref val="0"/>
          <dgm:bulletEnabled val="1"/>
        </dgm:presLayoutVars>
      </dgm:prSet>
      <dgm:spPr/>
    </dgm:pt>
    <dgm:pt modelId="{0B0CDBF4-6E63-4F6F-816A-E4713685D66B}" type="pres">
      <dgm:prSet presAssocID="{FF15634F-29A3-4F83-817D-0A66B2E5A726}" presName="BalanceSpacing" presStyleCnt="0"/>
      <dgm:spPr/>
    </dgm:pt>
    <dgm:pt modelId="{07E04859-6B1A-4E12-8B30-9E3B2972EC23}" type="pres">
      <dgm:prSet presAssocID="{FF15634F-29A3-4F83-817D-0A66B2E5A726}" presName="BalanceSpacing1" presStyleCnt="0"/>
      <dgm:spPr/>
    </dgm:pt>
    <dgm:pt modelId="{37ACF27E-6F90-46F7-967B-32A652A2E4DC}" type="pres">
      <dgm:prSet presAssocID="{9CE238E8-5116-49E1-B710-174AAC11F2EC}" presName="Accent1Text" presStyleLbl="node1" presStyleIdx="3" presStyleCnt="6"/>
      <dgm:spPr/>
    </dgm:pt>
    <dgm:pt modelId="{A685B261-28BA-4080-8253-1D399EA0E1DA}" type="pres">
      <dgm:prSet presAssocID="{9CE238E8-5116-49E1-B710-174AAC11F2EC}" presName="spaceBetweenRectangles" presStyleCnt="0"/>
      <dgm:spPr/>
    </dgm:pt>
    <dgm:pt modelId="{A3DBBA0C-BD52-4C1B-9AAC-E3E72B396F4E}" type="pres">
      <dgm:prSet presAssocID="{4853D39A-56B5-43B3-8336-7ED877D68D04}" presName="composite" presStyleCnt="0"/>
      <dgm:spPr/>
    </dgm:pt>
    <dgm:pt modelId="{E4D342C9-11FC-4E00-88E6-F63293B2AC0A}" type="pres">
      <dgm:prSet presAssocID="{4853D39A-56B5-43B3-8336-7ED877D68D04}" presName="Parent1" presStyleLbl="node1" presStyleIdx="4" presStyleCnt="6" custLinFactNeighborX="3517" custLinFactNeighborY="-1692">
        <dgm:presLayoutVars>
          <dgm:chMax val="1"/>
          <dgm:chPref val="1"/>
          <dgm:bulletEnabled val="1"/>
        </dgm:presLayoutVars>
      </dgm:prSet>
      <dgm:spPr/>
    </dgm:pt>
    <dgm:pt modelId="{F5700B74-011E-49B0-85AB-D4BC54DFF1B4}" type="pres">
      <dgm:prSet presAssocID="{4853D39A-56B5-43B3-8336-7ED877D68D04}" presName="Childtext1" presStyleLbl="revTx" presStyleIdx="2" presStyleCnt="3">
        <dgm:presLayoutVars>
          <dgm:chMax val="0"/>
          <dgm:chPref val="0"/>
          <dgm:bulletEnabled val="1"/>
        </dgm:presLayoutVars>
      </dgm:prSet>
      <dgm:spPr/>
    </dgm:pt>
    <dgm:pt modelId="{7521A70A-401A-428B-B53B-55DDD6A0C7A9}" type="pres">
      <dgm:prSet presAssocID="{4853D39A-56B5-43B3-8336-7ED877D68D04}" presName="BalanceSpacing" presStyleCnt="0"/>
      <dgm:spPr/>
    </dgm:pt>
    <dgm:pt modelId="{A785F1BB-AB05-4982-BC5C-843B234CCE56}" type="pres">
      <dgm:prSet presAssocID="{4853D39A-56B5-43B3-8336-7ED877D68D04}" presName="BalanceSpacing1" presStyleCnt="0"/>
      <dgm:spPr/>
    </dgm:pt>
    <dgm:pt modelId="{F384FDFE-37F2-4FF4-B5D2-D0CD346136EE}" type="pres">
      <dgm:prSet presAssocID="{0C7F4D3D-BEF6-42C1-8F32-25668953B540}" presName="Accent1Text" presStyleLbl="node1" presStyleIdx="5" presStyleCnt="6"/>
      <dgm:spPr/>
    </dgm:pt>
  </dgm:ptLst>
  <dgm:cxnLst>
    <dgm:cxn modelId="{097CDC07-A577-47F4-8677-D86841AF16EC}" srcId="{172C994B-D591-46EF-934F-10BA609EC2A7}" destId="{4853D39A-56B5-43B3-8336-7ED877D68D04}" srcOrd="2" destOrd="0" parTransId="{0978B473-943E-4472-A156-3079EF4B98AC}" sibTransId="{0C7F4D3D-BEF6-42C1-8F32-25668953B540}"/>
    <dgm:cxn modelId="{96E46627-D41A-47E5-9A51-0D157CD169B6}" type="presOf" srcId="{C12C0213-FF25-4DB9-8C39-A234C1579A74}" destId="{F5700B74-011E-49B0-85AB-D4BC54DFF1B4}" srcOrd="0" destOrd="0" presId="urn:microsoft.com/office/officeart/2008/layout/AlternatingHexagons"/>
    <dgm:cxn modelId="{C3F6CC2A-F26D-42C8-AA8D-AC854079143E}" type="presOf" srcId="{01F15863-8310-4DFE-81ED-9F9972578196}" destId="{BCA647A7-6740-49A6-B85A-53EF7AB6748F}" srcOrd="0" destOrd="0" presId="urn:microsoft.com/office/officeart/2008/layout/AlternatingHexagons"/>
    <dgm:cxn modelId="{64D6FD2D-2490-4227-BB5A-DDEDC22093BA}" type="presOf" srcId="{172C994B-D591-46EF-934F-10BA609EC2A7}" destId="{8F2E21A0-2ADA-4191-9E96-070AB524BC12}" srcOrd="0" destOrd="0" presId="urn:microsoft.com/office/officeart/2008/layout/AlternatingHexagons"/>
    <dgm:cxn modelId="{8D673B36-5205-4238-A51D-0EB4AF7B07C1}" type="presOf" srcId="{53DE4521-5A84-47BC-9A7B-DE9FD46E03C1}" destId="{BFA51EAD-566D-4AB7-9EB1-38C430911619}" srcOrd="0" destOrd="0" presId="urn:microsoft.com/office/officeart/2008/layout/AlternatingHexagons"/>
    <dgm:cxn modelId="{BB495C36-3179-49F8-9DE8-9F928442A8F2}" type="presOf" srcId="{4853D39A-56B5-43B3-8336-7ED877D68D04}" destId="{E4D342C9-11FC-4E00-88E6-F63293B2AC0A}" srcOrd="0" destOrd="0" presId="urn:microsoft.com/office/officeart/2008/layout/AlternatingHexagons"/>
    <dgm:cxn modelId="{D520983A-3468-4886-A8C3-452B041402AB}" srcId="{4853D39A-56B5-43B3-8336-7ED877D68D04}" destId="{C12C0213-FF25-4DB9-8C39-A234C1579A74}" srcOrd="0" destOrd="0" parTransId="{BB571608-C408-4E3A-A7C1-38A3541062EF}" sibTransId="{100AB99C-CD47-46A7-9164-D6742D83C741}"/>
    <dgm:cxn modelId="{EB973D5F-FE69-432B-8D31-D4F282CD6FA9}" srcId="{172C994B-D591-46EF-934F-10BA609EC2A7}" destId="{6ECAC7B2-FCDA-4CB1-9493-DA220DCB97DE}" srcOrd="0" destOrd="0" parTransId="{72FDA57F-7E03-4991-BFCA-CE8BDEC4C1E2}" sibTransId="{01F15863-8310-4DFE-81ED-9F9972578196}"/>
    <dgm:cxn modelId="{E0E58C62-301A-47F9-AB48-02A74295436C}" type="presOf" srcId="{6ECAC7B2-FCDA-4CB1-9493-DA220DCB97DE}" destId="{1CBC1EBE-E8C9-47E1-ACA4-8EB41680E0A6}" srcOrd="0" destOrd="0" presId="urn:microsoft.com/office/officeart/2008/layout/AlternatingHexagons"/>
    <dgm:cxn modelId="{BD51474C-F14C-49D1-959A-E47D761BD363}" type="presOf" srcId="{0C7F4D3D-BEF6-42C1-8F32-25668953B540}" destId="{F384FDFE-37F2-4FF4-B5D2-D0CD346136EE}" srcOrd="0" destOrd="0" presId="urn:microsoft.com/office/officeart/2008/layout/AlternatingHexagons"/>
    <dgm:cxn modelId="{D412DA73-981C-494C-BD03-1E14D8DFA34B}" srcId="{6ECAC7B2-FCDA-4CB1-9493-DA220DCB97DE}" destId="{1480AE11-6142-4147-886A-7919FAB28F48}" srcOrd="0" destOrd="0" parTransId="{CFBAF54B-9079-4050-A592-F65B6B0A6DC7}" sibTransId="{C7885A7A-F6C5-4539-90F0-FC8FB13656EC}"/>
    <dgm:cxn modelId="{EA4E26A3-CA53-4FD8-BD6D-688A38A97BEF}" type="presOf" srcId="{9CE238E8-5116-49E1-B710-174AAC11F2EC}" destId="{37ACF27E-6F90-46F7-967B-32A652A2E4DC}" srcOrd="0" destOrd="0" presId="urn:microsoft.com/office/officeart/2008/layout/AlternatingHexagons"/>
    <dgm:cxn modelId="{637381BD-27EB-4761-AD27-82DB507CD299}" type="presOf" srcId="{1480AE11-6142-4147-886A-7919FAB28F48}" destId="{71D5D60D-5E41-4F53-8E8B-428C11135DFA}" srcOrd="0" destOrd="0" presId="urn:microsoft.com/office/officeart/2008/layout/AlternatingHexagons"/>
    <dgm:cxn modelId="{0A4FA2CC-E6B6-4B30-AEBA-47A25A383D7D}" srcId="{172C994B-D591-46EF-934F-10BA609EC2A7}" destId="{FF15634F-29A3-4F83-817D-0A66B2E5A726}" srcOrd="1" destOrd="0" parTransId="{B7809003-AC05-49F8-A101-B4F22DA1C442}" sibTransId="{9CE238E8-5116-49E1-B710-174AAC11F2EC}"/>
    <dgm:cxn modelId="{496392D8-0185-451F-A6B8-57C192827DB3}" type="presOf" srcId="{FF15634F-29A3-4F83-817D-0A66B2E5A726}" destId="{160D40B7-D5FF-432A-B037-597186747623}" srcOrd="0" destOrd="0" presId="urn:microsoft.com/office/officeart/2008/layout/AlternatingHexagons"/>
    <dgm:cxn modelId="{F1CADCDC-EA91-401C-B7AF-5CD2A6BEF878}" srcId="{FF15634F-29A3-4F83-817D-0A66B2E5A726}" destId="{53DE4521-5A84-47BC-9A7B-DE9FD46E03C1}" srcOrd="0" destOrd="0" parTransId="{689EB388-79C1-41A7-A33F-9958DF1A5C4E}" sibTransId="{6023A3BA-0A4D-403B-859C-723F8F7ADFAD}"/>
    <dgm:cxn modelId="{8F47F158-0162-4D87-892E-8D98AC3F998E}" type="presParOf" srcId="{8F2E21A0-2ADA-4191-9E96-070AB524BC12}" destId="{76D324AF-4B12-4188-9FB0-4EC10F85438A}" srcOrd="0" destOrd="0" presId="urn:microsoft.com/office/officeart/2008/layout/AlternatingHexagons"/>
    <dgm:cxn modelId="{C6252844-2976-4461-BECF-EB531E2E29DB}" type="presParOf" srcId="{76D324AF-4B12-4188-9FB0-4EC10F85438A}" destId="{1CBC1EBE-E8C9-47E1-ACA4-8EB41680E0A6}" srcOrd="0" destOrd="0" presId="urn:microsoft.com/office/officeart/2008/layout/AlternatingHexagons"/>
    <dgm:cxn modelId="{4F19D107-DBED-4268-A6E4-216DC68139A6}" type="presParOf" srcId="{76D324AF-4B12-4188-9FB0-4EC10F85438A}" destId="{71D5D60D-5E41-4F53-8E8B-428C11135DFA}" srcOrd="1" destOrd="0" presId="urn:microsoft.com/office/officeart/2008/layout/AlternatingHexagons"/>
    <dgm:cxn modelId="{33282AB7-133E-446B-BCAA-0BBE70516264}" type="presParOf" srcId="{76D324AF-4B12-4188-9FB0-4EC10F85438A}" destId="{D33BEED3-A335-4BFD-A801-15A772BD1942}" srcOrd="2" destOrd="0" presId="urn:microsoft.com/office/officeart/2008/layout/AlternatingHexagons"/>
    <dgm:cxn modelId="{D8E13027-CB77-4EF1-8174-E008AFBAC276}" type="presParOf" srcId="{76D324AF-4B12-4188-9FB0-4EC10F85438A}" destId="{505BF39A-686B-4079-8CFA-8C2949EBAB39}" srcOrd="3" destOrd="0" presId="urn:microsoft.com/office/officeart/2008/layout/AlternatingHexagons"/>
    <dgm:cxn modelId="{8FA37EBD-44D6-4CE6-A2E4-7B789352A8DC}" type="presParOf" srcId="{76D324AF-4B12-4188-9FB0-4EC10F85438A}" destId="{BCA647A7-6740-49A6-B85A-53EF7AB6748F}" srcOrd="4" destOrd="0" presId="urn:microsoft.com/office/officeart/2008/layout/AlternatingHexagons"/>
    <dgm:cxn modelId="{A5E34FE5-1CEA-4412-91E4-9A46F500C163}" type="presParOf" srcId="{8F2E21A0-2ADA-4191-9E96-070AB524BC12}" destId="{F5682768-8AA6-4D78-A6AD-34EFBF352666}" srcOrd="1" destOrd="0" presId="urn:microsoft.com/office/officeart/2008/layout/AlternatingHexagons"/>
    <dgm:cxn modelId="{D32A986F-5E57-4536-8CE1-FBE24015D562}" type="presParOf" srcId="{8F2E21A0-2ADA-4191-9E96-070AB524BC12}" destId="{8AA1BED8-859E-47E3-93C6-071EE14BE551}" srcOrd="2" destOrd="0" presId="urn:microsoft.com/office/officeart/2008/layout/AlternatingHexagons"/>
    <dgm:cxn modelId="{2D0637C1-3AA1-497B-B25E-757683254E76}" type="presParOf" srcId="{8AA1BED8-859E-47E3-93C6-071EE14BE551}" destId="{160D40B7-D5FF-432A-B037-597186747623}" srcOrd="0" destOrd="0" presId="urn:microsoft.com/office/officeart/2008/layout/AlternatingHexagons"/>
    <dgm:cxn modelId="{9AE4C937-E1D5-4098-BDE0-73B499331DB0}" type="presParOf" srcId="{8AA1BED8-859E-47E3-93C6-071EE14BE551}" destId="{BFA51EAD-566D-4AB7-9EB1-38C430911619}" srcOrd="1" destOrd="0" presId="urn:microsoft.com/office/officeart/2008/layout/AlternatingHexagons"/>
    <dgm:cxn modelId="{2CF6F92F-9415-403D-BDFB-ED9EAFC164C1}" type="presParOf" srcId="{8AA1BED8-859E-47E3-93C6-071EE14BE551}" destId="{0B0CDBF4-6E63-4F6F-816A-E4713685D66B}" srcOrd="2" destOrd="0" presId="urn:microsoft.com/office/officeart/2008/layout/AlternatingHexagons"/>
    <dgm:cxn modelId="{130A0805-211B-4C03-8CE1-85C98CAF263E}" type="presParOf" srcId="{8AA1BED8-859E-47E3-93C6-071EE14BE551}" destId="{07E04859-6B1A-4E12-8B30-9E3B2972EC23}" srcOrd="3" destOrd="0" presId="urn:microsoft.com/office/officeart/2008/layout/AlternatingHexagons"/>
    <dgm:cxn modelId="{B19D837B-C29A-442E-92F6-10C2FE0A5474}" type="presParOf" srcId="{8AA1BED8-859E-47E3-93C6-071EE14BE551}" destId="{37ACF27E-6F90-46F7-967B-32A652A2E4DC}" srcOrd="4" destOrd="0" presId="urn:microsoft.com/office/officeart/2008/layout/AlternatingHexagons"/>
    <dgm:cxn modelId="{A20ADBAD-3DC7-4E06-BE75-14BB9EA4477C}" type="presParOf" srcId="{8F2E21A0-2ADA-4191-9E96-070AB524BC12}" destId="{A685B261-28BA-4080-8253-1D399EA0E1DA}" srcOrd="3" destOrd="0" presId="urn:microsoft.com/office/officeart/2008/layout/AlternatingHexagons"/>
    <dgm:cxn modelId="{B6FD784E-8119-4275-9D78-693244E886E1}" type="presParOf" srcId="{8F2E21A0-2ADA-4191-9E96-070AB524BC12}" destId="{A3DBBA0C-BD52-4C1B-9AAC-E3E72B396F4E}" srcOrd="4" destOrd="0" presId="urn:microsoft.com/office/officeart/2008/layout/AlternatingHexagons"/>
    <dgm:cxn modelId="{927BDC5C-2F74-4ADB-96B2-D6A21FB56CAC}" type="presParOf" srcId="{A3DBBA0C-BD52-4C1B-9AAC-E3E72B396F4E}" destId="{E4D342C9-11FC-4E00-88E6-F63293B2AC0A}" srcOrd="0" destOrd="0" presId="urn:microsoft.com/office/officeart/2008/layout/AlternatingHexagons"/>
    <dgm:cxn modelId="{36BBE1F5-3CFB-4A4E-B48B-20D42A83B18D}" type="presParOf" srcId="{A3DBBA0C-BD52-4C1B-9AAC-E3E72B396F4E}" destId="{F5700B74-011E-49B0-85AB-D4BC54DFF1B4}" srcOrd="1" destOrd="0" presId="urn:microsoft.com/office/officeart/2008/layout/AlternatingHexagons"/>
    <dgm:cxn modelId="{1614F0F4-CB73-498F-8DF5-E7BEA0F6FF45}" type="presParOf" srcId="{A3DBBA0C-BD52-4C1B-9AAC-E3E72B396F4E}" destId="{7521A70A-401A-428B-B53B-55DDD6A0C7A9}" srcOrd="2" destOrd="0" presId="urn:microsoft.com/office/officeart/2008/layout/AlternatingHexagons"/>
    <dgm:cxn modelId="{9C82CD5C-B23D-4047-AF22-1705F16C0EAD}" type="presParOf" srcId="{A3DBBA0C-BD52-4C1B-9AAC-E3E72B396F4E}" destId="{A785F1BB-AB05-4982-BC5C-843B234CCE56}" srcOrd="3" destOrd="0" presId="urn:microsoft.com/office/officeart/2008/layout/AlternatingHexagons"/>
    <dgm:cxn modelId="{D9970DEB-78D4-4496-B0C5-5FEAFFDC8FF6}" type="presParOf" srcId="{A3DBBA0C-BD52-4C1B-9AAC-E3E72B396F4E}" destId="{F384FDFE-37F2-4FF4-B5D2-D0CD346136EE}"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FDB174-D5F5-42D4-AF71-F7B4E825717C}"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US"/>
        </a:p>
      </dgm:t>
    </dgm:pt>
    <dgm:pt modelId="{D7EE9565-17D1-448F-8AB9-D632CBC7DA24}">
      <dgm:prSet phldrT="[Text]"/>
      <dgm:spPr/>
      <dgm:t>
        <a:bodyPr/>
        <a:lstStyle/>
        <a:p>
          <a:r>
            <a:rPr lang="en-US" dirty="0">
              <a:latin typeface="Arial" panose="020B0604020202020204" pitchFamily="34" charset="0"/>
              <a:cs typeface="Arial" panose="020B0604020202020204" pitchFamily="34" charset="0"/>
            </a:rPr>
            <a:t>SAD</a:t>
          </a:r>
        </a:p>
      </dgm:t>
    </dgm:pt>
    <dgm:pt modelId="{50DABA21-5B6D-4757-BFAE-DEC5DEB85407}" type="parTrans" cxnId="{BA9851D4-3E7B-4500-A766-122068AF082E}">
      <dgm:prSet/>
      <dgm:spPr/>
      <dgm:t>
        <a:bodyPr/>
        <a:lstStyle/>
        <a:p>
          <a:endParaRPr lang="en-US"/>
        </a:p>
      </dgm:t>
    </dgm:pt>
    <dgm:pt modelId="{60415DE8-C511-457C-949B-A33081786AA8}" type="sibTrans" cxnId="{BA9851D4-3E7B-4500-A766-122068AF082E}">
      <dgm:prSet/>
      <dgm:spPr/>
      <dgm:t>
        <a:bodyPr/>
        <a:lstStyle/>
        <a:p>
          <a:endParaRPr lang="en-US"/>
        </a:p>
      </dgm:t>
    </dgm:pt>
    <dgm:pt modelId="{4B19B9E6-7AB5-44DB-8F72-02FAF339E2A8}">
      <dgm:prSet phldrT="[Text]"/>
      <dgm:spPr/>
      <dgm:t>
        <a:bodyPr/>
        <a:lstStyle/>
        <a:p>
          <a:r>
            <a:rPr lang="en-US" dirty="0">
              <a:latin typeface="Arial" panose="020B0604020202020204" pitchFamily="34" charset="0"/>
              <a:cs typeface="Arial" panose="020B0604020202020204" pitchFamily="34" charset="0"/>
            </a:rPr>
            <a:t>Anxious</a:t>
          </a:r>
        </a:p>
      </dgm:t>
    </dgm:pt>
    <dgm:pt modelId="{92207EB2-B717-43B6-92E2-5123CC40A858}" type="parTrans" cxnId="{1A8B999D-5313-4716-B487-49EE25F37A0C}">
      <dgm:prSet/>
      <dgm:spPr/>
      <dgm:t>
        <a:bodyPr/>
        <a:lstStyle/>
        <a:p>
          <a:endParaRPr lang="en-US"/>
        </a:p>
      </dgm:t>
    </dgm:pt>
    <dgm:pt modelId="{DAF798E5-670A-469D-A54F-7C57A21502DE}" type="sibTrans" cxnId="{1A8B999D-5313-4716-B487-49EE25F37A0C}">
      <dgm:prSet/>
      <dgm:spPr/>
      <dgm:t>
        <a:bodyPr/>
        <a:lstStyle/>
        <a:p>
          <a:endParaRPr lang="en-US"/>
        </a:p>
      </dgm:t>
    </dgm:pt>
    <dgm:pt modelId="{F075112E-A2EF-45D5-A026-A47FCACD39A6}">
      <dgm:prSet phldrT="[Text]"/>
      <dgm:spPr/>
      <dgm:t>
        <a:bodyPr/>
        <a:lstStyle/>
        <a:p>
          <a:r>
            <a:rPr lang="en-US" dirty="0">
              <a:latin typeface="Arial" panose="020B0604020202020204" pitchFamily="34" charset="0"/>
              <a:cs typeface="Arial" panose="020B0604020202020204" pitchFamily="34" charset="0"/>
            </a:rPr>
            <a:t>Empty</a:t>
          </a:r>
        </a:p>
      </dgm:t>
    </dgm:pt>
    <dgm:pt modelId="{451B0ED8-07C8-4E92-86CB-83362A0D07E7}" type="parTrans" cxnId="{79069721-0412-4D92-B79D-AED8AB68BA14}">
      <dgm:prSet/>
      <dgm:spPr/>
      <dgm:t>
        <a:bodyPr/>
        <a:lstStyle/>
        <a:p>
          <a:endParaRPr lang="en-US"/>
        </a:p>
      </dgm:t>
    </dgm:pt>
    <dgm:pt modelId="{E4878B33-1D58-4A7E-8C7F-BCDEF8E92EF9}" type="sibTrans" cxnId="{79069721-0412-4D92-B79D-AED8AB68BA14}">
      <dgm:prSet/>
      <dgm:spPr/>
      <dgm:t>
        <a:bodyPr/>
        <a:lstStyle/>
        <a:p>
          <a:endParaRPr lang="en-US"/>
        </a:p>
      </dgm:t>
    </dgm:pt>
    <dgm:pt modelId="{9733E42C-97C2-40D8-84AB-8AF2A84A7F4D}">
      <dgm:prSet phldrT="[Text]"/>
      <dgm:spPr/>
      <dgm:t>
        <a:bodyPr/>
        <a:lstStyle/>
        <a:p>
          <a:r>
            <a:rPr lang="en-US" dirty="0">
              <a:latin typeface="Arial" panose="020B0604020202020204" pitchFamily="34" charset="0"/>
              <a:cs typeface="Arial" panose="020B0604020202020204" pitchFamily="34" charset="0"/>
            </a:rPr>
            <a:t>Hopeless</a:t>
          </a:r>
        </a:p>
      </dgm:t>
    </dgm:pt>
    <dgm:pt modelId="{A1EB810A-9B50-466B-8092-D4B90F600215}" type="parTrans" cxnId="{2DD81FAD-7347-4ED4-97E0-187F2322A6BC}">
      <dgm:prSet/>
      <dgm:spPr/>
      <dgm:t>
        <a:bodyPr/>
        <a:lstStyle/>
        <a:p>
          <a:endParaRPr lang="en-US"/>
        </a:p>
      </dgm:t>
    </dgm:pt>
    <dgm:pt modelId="{3A386CE3-384F-4D31-A652-4FAB8EB3B101}" type="sibTrans" cxnId="{2DD81FAD-7347-4ED4-97E0-187F2322A6BC}">
      <dgm:prSet/>
      <dgm:spPr/>
      <dgm:t>
        <a:bodyPr/>
        <a:lstStyle/>
        <a:p>
          <a:endParaRPr lang="en-US"/>
        </a:p>
      </dgm:t>
    </dgm:pt>
    <dgm:pt modelId="{2EC45505-CF62-42AD-B94D-B2D7884037EC}">
      <dgm:prSet phldrT="[Text]"/>
      <dgm:spPr/>
      <dgm:t>
        <a:bodyPr/>
        <a:lstStyle/>
        <a:p>
          <a:r>
            <a:rPr lang="en-US" dirty="0">
              <a:latin typeface="Arial" panose="020B0604020202020204" pitchFamily="34" charset="0"/>
              <a:cs typeface="Arial" panose="020B0604020202020204" pitchFamily="34" charset="0"/>
            </a:rPr>
            <a:t>Guilty</a:t>
          </a:r>
        </a:p>
      </dgm:t>
    </dgm:pt>
    <dgm:pt modelId="{289517D1-86DD-4770-9BC2-339A30B8FE6D}" type="parTrans" cxnId="{51F9E3D4-EF6E-4163-84FB-10C1CC40EA14}">
      <dgm:prSet/>
      <dgm:spPr/>
      <dgm:t>
        <a:bodyPr/>
        <a:lstStyle/>
        <a:p>
          <a:endParaRPr lang="en-US"/>
        </a:p>
      </dgm:t>
    </dgm:pt>
    <dgm:pt modelId="{5CFD6D6E-252F-4912-8A45-73E58B351099}" type="sibTrans" cxnId="{51F9E3D4-EF6E-4163-84FB-10C1CC40EA14}">
      <dgm:prSet/>
      <dgm:spPr/>
      <dgm:t>
        <a:bodyPr/>
        <a:lstStyle/>
        <a:p>
          <a:endParaRPr lang="en-US"/>
        </a:p>
      </dgm:t>
    </dgm:pt>
    <dgm:pt modelId="{E2A3CE88-565F-48DF-B951-A10DDEE1CED5}">
      <dgm:prSet/>
      <dgm:spPr/>
      <dgm:t>
        <a:bodyPr/>
        <a:lstStyle/>
        <a:p>
          <a:r>
            <a:rPr lang="en-US" dirty="0">
              <a:latin typeface="Arial" panose="020B0604020202020204" pitchFamily="34" charset="0"/>
              <a:cs typeface="Arial" panose="020B0604020202020204" pitchFamily="34" charset="0"/>
            </a:rPr>
            <a:t>Worthless</a:t>
          </a:r>
        </a:p>
      </dgm:t>
    </dgm:pt>
    <dgm:pt modelId="{DFBC2812-4D60-454C-A2D3-FE54871BAC57}" type="parTrans" cxnId="{90BB557C-ECCD-49B1-9B03-8C808BEABFE5}">
      <dgm:prSet/>
      <dgm:spPr/>
      <dgm:t>
        <a:bodyPr/>
        <a:lstStyle/>
        <a:p>
          <a:endParaRPr lang="en-US"/>
        </a:p>
      </dgm:t>
    </dgm:pt>
    <dgm:pt modelId="{6331CC8F-F7F7-45B7-AB06-368EE669FAD5}" type="sibTrans" cxnId="{90BB557C-ECCD-49B1-9B03-8C808BEABFE5}">
      <dgm:prSet/>
      <dgm:spPr/>
      <dgm:t>
        <a:bodyPr/>
        <a:lstStyle/>
        <a:p>
          <a:endParaRPr lang="en-US"/>
        </a:p>
      </dgm:t>
    </dgm:pt>
    <dgm:pt modelId="{B8F6729D-6B85-487D-90D5-37DB02C68143}">
      <dgm:prSet/>
      <dgm:spPr/>
      <dgm:t>
        <a:bodyPr/>
        <a:lstStyle/>
        <a:p>
          <a:r>
            <a:rPr lang="en-US" dirty="0">
              <a:latin typeface="Arial" panose="020B0604020202020204" pitchFamily="34" charset="0"/>
              <a:cs typeface="Arial" panose="020B0604020202020204" pitchFamily="34" charset="0"/>
            </a:rPr>
            <a:t>Helpless</a:t>
          </a:r>
        </a:p>
      </dgm:t>
    </dgm:pt>
    <dgm:pt modelId="{06B3A9D6-53DA-4157-A6A3-FD2BEFBD8CC7}" type="parTrans" cxnId="{38D467BF-34CE-49D4-BAB6-30BF7D0FCE20}">
      <dgm:prSet/>
      <dgm:spPr/>
      <dgm:t>
        <a:bodyPr/>
        <a:lstStyle/>
        <a:p>
          <a:endParaRPr lang="en-US"/>
        </a:p>
      </dgm:t>
    </dgm:pt>
    <dgm:pt modelId="{7491ADE0-EC99-4C77-B10F-3E59FA7004DA}" type="sibTrans" cxnId="{38D467BF-34CE-49D4-BAB6-30BF7D0FCE20}">
      <dgm:prSet/>
      <dgm:spPr/>
      <dgm:t>
        <a:bodyPr/>
        <a:lstStyle/>
        <a:p>
          <a:endParaRPr lang="en-US"/>
        </a:p>
      </dgm:t>
    </dgm:pt>
    <dgm:pt modelId="{F8A3A02C-D180-46CF-B2D2-4D9309E85327}">
      <dgm:prSet/>
      <dgm:spPr/>
      <dgm:t>
        <a:bodyPr/>
        <a:lstStyle/>
        <a:p>
          <a:r>
            <a:rPr lang="en-US" dirty="0">
              <a:latin typeface="Arial" panose="020B0604020202020204" pitchFamily="34" charset="0"/>
              <a:cs typeface="Arial" panose="020B0604020202020204" pitchFamily="34" charset="0"/>
            </a:rPr>
            <a:t>Irritable</a:t>
          </a:r>
        </a:p>
      </dgm:t>
    </dgm:pt>
    <dgm:pt modelId="{ECAFB35C-3527-456D-B812-E99DDC470B1D}" type="parTrans" cxnId="{5F25581B-FC21-4B29-B42A-16F57E60CE7A}">
      <dgm:prSet/>
      <dgm:spPr/>
      <dgm:t>
        <a:bodyPr/>
        <a:lstStyle/>
        <a:p>
          <a:endParaRPr lang="en-US"/>
        </a:p>
      </dgm:t>
    </dgm:pt>
    <dgm:pt modelId="{5BA79104-4BE7-49C4-BBD1-E114A477DA82}" type="sibTrans" cxnId="{5F25581B-FC21-4B29-B42A-16F57E60CE7A}">
      <dgm:prSet/>
      <dgm:spPr/>
      <dgm:t>
        <a:bodyPr/>
        <a:lstStyle/>
        <a:p>
          <a:endParaRPr lang="en-US"/>
        </a:p>
      </dgm:t>
    </dgm:pt>
    <dgm:pt modelId="{046DCD5A-31C2-401B-86E6-E15729494E7D}">
      <dgm:prSet/>
      <dgm:spPr/>
      <dgm:t>
        <a:bodyPr/>
        <a:lstStyle/>
        <a:p>
          <a:r>
            <a:rPr lang="en-US" dirty="0">
              <a:latin typeface="Arial" panose="020B0604020202020204" pitchFamily="34" charset="0"/>
              <a:cs typeface="Arial" panose="020B0604020202020204" pitchFamily="34" charset="0"/>
            </a:rPr>
            <a:t>Restless</a:t>
          </a:r>
        </a:p>
      </dgm:t>
    </dgm:pt>
    <dgm:pt modelId="{94AEAA38-97E5-4D2D-9C39-6024A16D3582}" type="parTrans" cxnId="{6AE64151-3365-45FF-912E-A66E715F9BAC}">
      <dgm:prSet/>
      <dgm:spPr/>
      <dgm:t>
        <a:bodyPr/>
        <a:lstStyle/>
        <a:p>
          <a:endParaRPr lang="en-US"/>
        </a:p>
      </dgm:t>
    </dgm:pt>
    <dgm:pt modelId="{B2FC97AC-6FC4-4DAA-8FFC-8F83BE27C55D}" type="sibTrans" cxnId="{6AE64151-3365-45FF-912E-A66E715F9BAC}">
      <dgm:prSet/>
      <dgm:spPr/>
      <dgm:t>
        <a:bodyPr/>
        <a:lstStyle/>
        <a:p>
          <a:endParaRPr lang="en-US">
            <a:latin typeface="Arial" panose="020B0604020202020204" pitchFamily="34" charset="0"/>
            <a:cs typeface="Arial" panose="020B0604020202020204" pitchFamily="34" charset="0"/>
          </a:endParaRPr>
        </a:p>
      </dgm:t>
    </dgm:pt>
    <dgm:pt modelId="{0B54076B-F150-4034-94F4-91C5F80E144A}" type="pres">
      <dgm:prSet presAssocID="{04FDB174-D5F5-42D4-AF71-F7B4E825717C}" presName="Name0" presStyleCnt="0">
        <dgm:presLayoutVars>
          <dgm:dir/>
          <dgm:resizeHandles val="exact"/>
        </dgm:presLayoutVars>
      </dgm:prSet>
      <dgm:spPr/>
    </dgm:pt>
    <dgm:pt modelId="{A244AA2C-1FF7-49A5-8907-5B806D8956DB}" type="pres">
      <dgm:prSet presAssocID="{04FDB174-D5F5-42D4-AF71-F7B4E825717C}" presName="cycle" presStyleCnt="0"/>
      <dgm:spPr/>
    </dgm:pt>
    <dgm:pt modelId="{23922720-8E81-4C4E-AC1C-F38103E5399E}" type="pres">
      <dgm:prSet presAssocID="{046DCD5A-31C2-401B-86E6-E15729494E7D}" presName="nodeFirstNode" presStyleLbl="node1" presStyleIdx="0" presStyleCnt="9">
        <dgm:presLayoutVars>
          <dgm:bulletEnabled val="1"/>
        </dgm:presLayoutVars>
      </dgm:prSet>
      <dgm:spPr/>
    </dgm:pt>
    <dgm:pt modelId="{05719299-005B-43BB-9472-41AE6B1470E0}" type="pres">
      <dgm:prSet presAssocID="{B2FC97AC-6FC4-4DAA-8FFC-8F83BE27C55D}" presName="sibTransFirstNode" presStyleLbl="bgShp" presStyleIdx="0" presStyleCnt="1"/>
      <dgm:spPr/>
    </dgm:pt>
    <dgm:pt modelId="{951A7C60-C95A-423C-9429-C0CCF792C7FF}" type="pres">
      <dgm:prSet presAssocID="{D7EE9565-17D1-448F-8AB9-D632CBC7DA24}" presName="nodeFollowingNodes" presStyleLbl="node1" presStyleIdx="1" presStyleCnt="9">
        <dgm:presLayoutVars>
          <dgm:bulletEnabled val="1"/>
        </dgm:presLayoutVars>
      </dgm:prSet>
      <dgm:spPr/>
    </dgm:pt>
    <dgm:pt modelId="{7648D039-8763-429D-A427-306D4A8727E7}" type="pres">
      <dgm:prSet presAssocID="{4B19B9E6-7AB5-44DB-8F72-02FAF339E2A8}" presName="nodeFollowingNodes" presStyleLbl="node1" presStyleIdx="2" presStyleCnt="9">
        <dgm:presLayoutVars>
          <dgm:bulletEnabled val="1"/>
        </dgm:presLayoutVars>
      </dgm:prSet>
      <dgm:spPr/>
    </dgm:pt>
    <dgm:pt modelId="{C991B788-ADCF-42A6-807C-1F1D1F30E7A6}" type="pres">
      <dgm:prSet presAssocID="{F075112E-A2EF-45D5-A026-A47FCACD39A6}" presName="nodeFollowingNodes" presStyleLbl="node1" presStyleIdx="3" presStyleCnt="9">
        <dgm:presLayoutVars>
          <dgm:bulletEnabled val="1"/>
        </dgm:presLayoutVars>
      </dgm:prSet>
      <dgm:spPr/>
    </dgm:pt>
    <dgm:pt modelId="{C934B858-A95C-4E25-AE3A-5E9BDA8F3850}" type="pres">
      <dgm:prSet presAssocID="{9733E42C-97C2-40D8-84AB-8AF2A84A7F4D}" presName="nodeFollowingNodes" presStyleLbl="node1" presStyleIdx="4" presStyleCnt="9">
        <dgm:presLayoutVars>
          <dgm:bulletEnabled val="1"/>
        </dgm:presLayoutVars>
      </dgm:prSet>
      <dgm:spPr/>
    </dgm:pt>
    <dgm:pt modelId="{FA9CAC9D-0A53-48D7-AB0B-40BA231B7963}" type="pres">
      <dgm:prSet presAssocID="{E2A3CE88-565F-48DF-B951-A10DDEE1CED5}" presName="nodeFollowingNodes" presStyleLbl="node1" presStyleIdx="5" presStyleCnt="9">
        <dgm:presLayoutVars>
          <dgm:bulletEnabled val="1"/>
        </dgm:presLayoutVars>
      </dgm:prSet>
      <dgm:spPr/>
    </dgm:pt>
    <dgm:pt modelId="{FAC22DF8-7EBA-44FB-86E8-381327B8CDEF}" type="pres">
      <dgm:prSet presAssocID="{B8F6729D-6B85-487D-90D5-37DB02C68143}" presName="nodeFollowingNodes" presStyleLbl="node1" presStyleIdx="6" presStyleCnt="9">
        <dgm:presLayoutVars>
          <dgm:bulletEnabled val="1"/>
        </dgm:presLayoutVars>
      </dgm:prSet>
      <dgm:spPr/>
    </dgm:pt>
    <dgm:pt modelId="{E34CCB94-88FA-4D2E-8DE8-8969B4AE6E79}" type="pres">
      <dgm:prSet presAssocID="{F8A3A02C-D180-46CF-B2D2-4D9309E85327}" presName="nodeFollowingNodes" presStyleLbl="node1" presStyleIdx="7" presStyleCnt="9">
        <dgm:presLayoutVars>
          <dgm:bulletEnabled val="1"/>
        </dgm:presLayoutVars>
      </dgm:prSet>
      <dgm:spPr/>
    </dgm:pt>
    <dgm:pt modelId="{0500003F-9EF1-44A2-99AD-EAC8BA41F1F4}" type="pres">
      <dgm:prSet presAssocID="{2EC45505-CF62-42AD-B94D-B2D7884037EC}" presName="nodeFollowingNodes" presStyleLbl="node1" presStyleIdx="8" presStyleCnt="9">
        <dgm:presLayoutVars>
          <dgm:bulletEnabled val="1"/>
        </dgm:presLayoutVars>
      </dgm:prSet>
      <dgm:spPr/>
    </dgm:pt>
  </dgm:ptLst>
  <dgm:cxnLst>
    <dgm:cxn modelId="{5CFEAA17-CA4C-4DD8-9567-0A0E86066842}" type="presOf" srcId="{046DCD5A-31C2-401B-86E6-E15729494E7D}" destId="{23922720-8E81-4C4E-AC1C-F38103E5399E}" srcOrd="0" destOrd="0" presId="urn:microsoft.com/office/officeart/2005/8/layout/cycle3"/>
    <dgm:cxn modelId="{5F25581B-FC21-4B29-B42A-16F57E60CE7A}" srcId="{04FDB174-D5F5-42D4-AF71-F7B4E825717C}" destId="{F8A3A02C-D180-46CF-B2D2-4D9309E85327}" srcOrd="7" destOrd="0" parTransId="{ECAFB35C-3527-456D-B812-E99DDC470B1D}" sibTransId="{5BA79104-4BE7-49C4-BBD1-E114A477DA82}"/>
    <dgm:cxn modelId="{79069721-0412-4D92-B79D-AED8AB68BA14}" srcId="{04FDB174-D5F5-42D4-AF71-F7B4E825717C}" destId="{F075112E-A2EF-45D5-A026-A47FCACD39A6}" srcOrd="3" destOrd="0" parTransId="{451B0ED8-07C8-4E92-86CB-83362A0D07E7}" sibTransId="{E4878B33-1D58-4A7E-8C7F-BCDEF8E92EF9}"/>
    <dgm:cxn modelId="{2D43CF2B-4291-4A92-B172-03D472B4917E}" type="presOf" srcId="{F8A3A02C-D180-46CF-B2D2-4D9309E85327}" destId="{E34CCB94-88FA-4D2E-8DE8-8969B4AE6E79}" srcOrd="0" destOrd="0" presId="urn:microsoft.com/office/officeart/2005/8/layout/cycle3"/>
    <dgm:cxn modelId="{637B8D2F-2D3F-4D5D-8DE4-E097DC8EB93E}" type="presOf" srcId="{F075112E-A2EF-45D5-A026-A47FCACD39A6}" destId="{C991B788-ADCF-42A6-807C-1F1D1F30E7A6}" srcOrd="0" destOrd="0" presId="urn:microsoft.com/office/officeart/2005/8/layout/cycle3"/>
    <dgm:cxn modelId="{D6CA493F-4918-43A2-B8B6-169F29F85F36}" type="presOf" srcId="{04FDB174-D5F5-42D4-AF71-F7B4E825717C}" destId="{0B54076B-F150-4034-94F4-91C5F80E144A}" srcOrd="0" destOrd="0" presId="urn:microsoft.com/office/officeart/2005/8/layout/cycle3"/>
    <dgm:cxn modelId="{8C69C93F-793D-4ED7-8D46-80B066F55792}" type="presOf" srcId="{B2FC97AC-6FC4-4DAA-8FFC-8F83BE27C55D}" destId="{05719299-005B-43BB-9472-41AE6B1470E0}" srcOrd="0" destOrd="0" presId="urn:microsoft.com/office/officeart/2005/8/layout/cycle3"/>
    <dgm:cxn modelId="{AB8B0F6B-810D-4F8D-833F-5A643D6028DB}" type="presOf" srcId="{E2A3CE88-565F-48DF-B951-A10DDEE1CED5}" destId="{FA9CAC9D-0A53-48D7-AB0B-40BA231B7963}" srcOrd="0" destOrd="0" presId="urn:microsoft.com/office/officeart/2005/8/layout/cycle3"/>
    <dgm:cxn modelId="{D844DD4E-AAD5-43B0-B6A9-90B2B63C9D2D}" type="presOf" srcId="{9733E42C-97C2-40D8-84AB-8AF2A84A7F4D}" destId="{C934B858-A95C-4E25-AE3A-5E9BDA8F3850}" srcOrd="0" destOrd="0" presId="urn:microsoft.com/office/officeart/2005/8/layout/cycle3"/>
    <dgm:cxn modelId="{6AE64151-3365-45FF-912E-A66E715F9BAC}" srcId="{04FDB174-D5F5-42D4-AF71-F7B4E825717C}" destId="{046DCD5A-31C2-401B-86E6-E15729494E7D}" srcOrd="0" destOrd="0" parTransId="{94AEAA38-97E5-4D2D-9C39-6024A16D3582}" sibTransId="{B2FC97AC-6FC4-4DAA-8FFC-8F83BE27C55D}"/>
    <dgm:cxn modelId="{90BB557C-ECCD-49B1-9B03-8C808BEABFE5}" srcId="{04FDB174-D5F5-42D4-AF71-F7B4E825717C}" destId="{E2A3CE88-565F-48DF-B951-A10DDEE1CED5}" srcOrd="5" destOrd="0" parTransId="{DFBC2812-4D60-454C-A2D3-FE54871BAC57}" sibTransId="{6331CC8F-F7F7-45B7-AB06-368EE669FAD5}"/>
    <dgm:cxn modelId="{FFBC8593-8FED-415F-86D1-4A1A5D97ED07}" type="presOf" srcId="{B8F6729D-6B85-487D-90D5-37DB02C68143}" destId="{FAC22DF8-7EBA-44FB-86E8-381327B8CDEF}" srcOrd="0" destOrd="0" presId="urn:microsoft.com/office/officeart/2005/8/layout/cycle3"/>
    <dgm:cxn modelId="{2A214E95-0063-4880-9D7C-BB8C5DABC28C}" type="presOf" srcId="{2EC45505-CF62-42AD-B94D-B2D7884037EC}" destId="{0500003F-9EF1-44A2-99AD-EAC8BA41F1F4}" srcOrd="0" destOrd="0" presId="urn:microsoft.com/office/officeart/2005/8/layout/cycle3"/>
    <dgm:cxn modelId="{1A8B999D-5313-4716-B487-49EE25F37A0C}" srcId="{04FDB174-D5F5-42D4-AF71-F7B4E825717C}" destId="{4B19B9E6-7AB5-44DB-8F72-02FAF339E2A8}" srcOrd="2" destOrd="0" parTransId="{92207EB2-B717-43B6-92E2-5123CC40A858}" sibTransId="{DAF798E5-670A-469D-A54F-7C57A21502DE}"/>
    <dgm:cxn modelId="{2DD81FAD-7347-4ED4-97E0-187F2322A6BC}" srcId="{04FDB174-D5F5-42D4-AF71-F7B4E825717C}" destId="{9733E42C-97C2-40D8-84AB-8AF2A84A7F4D}" srcOrd="4" destOrd="0" parTransId="{A1EB810A-9B50-466B-8092-D4B90F600215}" sibTransId="{3A386CE3-384F-4D31-A652-4FAB8EB3B101}"/>
    <dgm:cxn modelId="{D5AD29AF-60F9-4B4F-A227-F7A005E0A765}" type="presOf" srcId="{D7EE9565-17D1-448F-8AB9-D632CBC7DA24}" destId="{951A7C60-C95A-423C-9429-C0CCF792C7FF}" srcOrd="0" destOrd="0" presId="urn:microsoft.com/office/officeart/2005/8/layout/cycle3"/>
    <dgm:cxn modelId="{38D467BF-34CE-49D4-BAB6-30BF7D0FCE20}" srcId="{04FDB174-D5F5-42D4-AF71-F7B4E825717C}" destId="{B8F6729D-6B85-487D-90D5-37DB02C68143}" srcOrd="6" destOrd="0" parTransId="{06B3A9D6-53DA-4157-A6A3-FD2BEFBD8CC7}" sibTransId="{7491ADE0-EC99-4C77-B10F-3E59FA7004DA}"/>
    <dgm:cxn modelId="{BA9851D4-3E7B-4500-A766-122068AF082E}" srcId="{04FDB174-D5F5-42D4-AF71-F7B4E825717C}" destId="{D7EE9565-17D1-448F-8AB9-D632CBC7DA24}" srcOrd="1" destOrd="0" parTransId="{50DABA21-5B6D-4757-BFAE-DEC5DEB85407}" sibTransId="{60415DE8-C511-457C-949B-A33081786AA8}"/>
    <dgm:cxn modelId="{51F9E3D4-EF6E-4163-84FB-10C1CC40EA14}" srcId="{04FDB174-D5F5-42D4-AF71-F7B4E825717C}" destId="{2EC45505-CF62-42AD-B94D-B2D7884037EC}" srcOrd="8" destOrd="0" parTransId="{289517D1-86DD-4770-9BC2-339A30B8FE6D}" sibTransId="{5CFD6D6E-252F-4912-8A45-73E58B351099}"/>
    <dgm:cxn modelId="{D97F74D9-65CC-4781-8217-6BBEB691ECDA}" type="presOf" srcId="{4B19B9E6-7AB5-44DB-8F72-02FAF339E2A8}" destId="{7648D039-8763-429D-A427-306D4A8727E7}" srcOrd="0" destOrd="0" presId="urn:microsoft.com/office/officeart/2005/8/layout/cycle3"/>
    <dgm:cxn modelId="{3D90295F-4771-460A-B14C-8B8481E769E8}" type="presParOf" srcId="{0B54076B-F150-4034-94F4-91C5F80E144A}" destId="{A244AA2C-1FF7-49A5-8907-5B806D8956DB}" srcOrd="0" destOrd="0" presId="urn:microsoft.com/office/officeart/2005/8/layout/cycle3"/>
    <dgm:cxn modelId="{50CD6484-1BF8-40CD-8D33-CF2D35611476}" type="presParOf" srcId="{A244AA2C-1FF7-49A5-8907-5B806D8956DB}" destId="{23922720-8E81-4C4E-AC1C-F38103E5399E}" srcOrd="0" destOrd="0" presId="urn:microsoft.com/office/officeart/2005/8/layout/cycle3"/>
    <dgm:cxn modelId="{8792E259-AB6A-4B85-8F7A-89485CD43131}" type="presParOf" srcId="{A244AA2C-1FF7-49A5-8907-5B806D8956DB}" destId="{05719299-005B-43BB-9472-41AE6B1470E0}" srcOrd="1" destOrd="0" presId="urn:microsoft.com/office/officeart/2005/8/layout/cycle3"/>
    <dgm:cxn modelId="{34347FA0-192C-49CD-9A80-E171BD7C8E67}" type="presParOf" srcId="{A244AA2C-1FF7-49A5-8907-5B806D8956DB}" destId="{951A7C60-C95A-423C-9429-C0CCF792C7FF}" srcOrd="2" destOrd="0" presId="urn:microsoft.com/office/officeart/2005/8/layout/cycle3"/>
    <dgm:cxn modelId="{A9D4CB5C-ABEC-432D-A1CF-5BC9392EA410}" type="presParOf" srcId="{A244AA2C-1FF7-49A5-8907-5B806D8956DB}" destId="{7648D039-8763-429D-A427-306D4A8727E7}" srcOrd="3" destOrd="0" presId="urn:microsoft.com/office/officeart/2005/8/layout/cycle3"/>
    <dgm:cxn modelId="{26CB67C4-C89A-400A-AFE4-3C1162EF5579}" type="presParOf" srcId="{A244AA2C-1FF7-49A5-8907-5B806D8956DB}" destId="{C991B788-ADCF-42A6-807C-1F1D1F30E7A6}" srcOrd="4" destOrd="0" presId="urn:microsoft.com/office/officeart/2005/8/layout/cycle3"/>
    <dgm:cxn modelId="{E6C8B864-2FCB-4B42-9632-840C40CAE9BF}" type="presParOf" srcId="{A244AA2C-1FF7-49A5-8907-5B806D8956DB}" destId="{C934B858-A95C-4E25-AE3A-5E9BDA8F3850}" srcOrd="5" destOrd="0" presId="urn:microsoft.com/office/officeart/2005/8/layout/cycle3"/>
    <dgm:cxn modelId="{CE246C3B-81EA-418D-BF64-C3A9B1D66479}" type="presParOf" srcId="{A244AA2C-1FF7-49A5-8907-5B806D8956DB}" destId="{FA9CAC9D-0A53-48D7-AB0B-40BA231B7963}" srcOrd="6" destOrd="0" presId="urn:microsoft.com/office/officeart/2005/8/layout/cycle3"/>
    <dgm:cxn modelId="{6B5A60A8-5D3F-4A6C-9EDE-8184F9860E85}" type="presParOf" srcId="{A244AA2C-1FF7-49A5-8907-5B806D8956DB}" destId="{FAC22DF8-7EBA-44FB-86E8-381327B8CDEF}" srcOrd="7" destOrd="0" presId="urn:microsoft.com/office/officeart/2005/8/layout/cycle3"/>
    <dgm:cxn modelId="{1E24628C-86C4-48CC-90AD-6E650161CB5E}" type="presParOf" srcId="{A244AA2C-1FF7-49A5-8907-5B806D8956DB}" destId="{E34CCB94-88FA-4D2E-8DE8-8969B4AE6E79}" srcOrd="8" destOrd="0" presId="urn:microsoft.com/office/officeart/2005/8/layout/cycle3"/>
    <dgm:cxn modelId="{2441A155-C3FB-4A1E-8295-211889FB8F55}" type="presParOf" srcId="{A244AA2C-1FF7-49A5-8907-5B806D8956DB}" destId="{0500003F-9EF1-44A2-99AD-EAC8BA41F1F4}" srcOrd="9"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3A95868-6528-457B-BF8A-37DE30FCC765}" type="doc">
      <dgm:prSet loTypeId="urn:microsoft.com/office/officeart/2011/layout/HexagonRadial" loCatId="cycle" qsTypeId="urn:microsoft.com/office/officeart/2005/8/quickstyle/simple1" qsCatId="simple" csTypeId="urn:microsoft.com/office/officeart/2005/8/colors/colorful4" csCatId="colorful" phldr="1"/>
      <dgm:spPr/>
      <dgm:t>
        <a:bodyPr/>
        <a:lstStyle/>
        <a:p>
          <a:endParaRPr lang="en-US"/>
        </a:p>
      </dgm:t>
    </dgm:pt>
    <dgm:pt modelId="{E46D6ED3-9EA7-48A3-A157-BA1EEFA6B809}">
      <dgm:prSet phldrT="[Text]"/>
      <dgm:spPr/>
      <dgm:t>
        <a:bodyPr/>
        <a:lstStyle/>
        <a:p>
          <a:r>
            <a:rPr lang="en-US" dirty="0">
              <a:latin typeface="Arial" panose="020B0604020202020204" pitchFamily="34" charset="0"/>
              <a:cs typeface="Arial" panose="020B0604020202020204" pitchFamily="34" charset="0"/>
            </a:rPr>
            <a:t>Hyper-enriched lives with.. </a:t>
          </a:r>
        </a:p>
      </dgm:t>
    </dgm:pt>
    <dgm:pt modelId="{845BAEC3-C6D2-4B7A-BF47-2D19CA03A0D2}" type="parTrans" cxnId="{C87C92FF-33B1-4699-829C-36AF750EEC19}">
      <dgm:prSet/>
      <dgm:spPr/>
      <dgm:t>
        <a:bodyPr/>
        <a:lstStyle/>
        <a:p>
          <a:endParaRPr lang="en-US"/>
        </a:p>
      </dgm:t>
    </dgm:pt>
    <dgm:pt modelId="{E27EBAC0-468B-4D32-B4F4-5D06FE307F51}" type="sibTrans" cxnId="{C87C92FF-33B1-4699-829C-36AF750EEC19}">
      <dgm:prSet/>
      <dgm:spPr/>
      <dgm:t>
        <a:bodyPr/>
        <a:lstStyle/>
        <a:p>
          <a:endParaRPr lang="en-US"/>
        </a:p>
      </dgm:t>
    </dgm:pt>
    <dgm:pt modelId="{13733B7D-B4D9-4A68-84C4-EA395B86C44D}">
      <dgm:prSet phldrT="[Text]"/>
      <dgm:spPr/>
      <dgm:t>
        <a:bodyPr/>
        <a:lstStyle/>
        <a:p>
          <a:r>
            <a:rPr lang="en-US" dirty="0">
              <a:latin typeface="Arial" panose="020B0604020202020204" pitchFamily="34" charset="0"/>
              <a:cs typeface="Arial" panose="020B0604020202020204" pitchFamily="34" charset="0"/>
            </a:rPr>
            <a:t>Cell phone</a:t>
          </a:r>
        </a:p>
      </dgm:t>
    </dgm:pt>
    <dgm:pt modelId="{090A89E0-1D78-4545-A359-53F055084E50}" type="parTrans" cxnId="{1B243604-796F-4F3F-8DC9-5792548BE9D5}">
      <dgm:prSet/>
      <dgm:spPr/>
      <dgm:t>
        <a:bodyPr/>
        <a:lstStyle/>
        <a:p>
          <a:endParaRPr lang="en-US"/>
        </a:p>
      </dgm:t>
    </dgm:pt>
    <dgm:pt modelId="{FA70AB15-5DF9-40A2-A4D6-86C9D9638C4F}" type="sibTrans" cxnId="{1B243604-796F-4F3F-8DC9-5792548BE9D5}">
      <dgm:prSet/>
      <dgm:spPr/>
      <dgm:t>
        <a:bodyPr/>
        <a:lstStyle/>
        <a:p>
          <a:endParaRPr lang="en-US"/>
        </a:p>
      </dgm:t>
    </dgm:pt>
    <dgm:pt modelId="{497DA983-1CA7-45C1-9DD6-39EDA986F62C}">
      <dgm:prSet phldrT="[Text]"/>
      <dgm:spPr/>
      <dgm:t>
        <a:bodyPr/>
        <a:lstStyle/>
        <a:p>
          <a:r>
            <a:rPr lang="en-US" dirty="0">
              <a:latin typeface="Arial" panose="020B0604020202020204" pitchFamily="34" charset="0"/>
              <a:cs typeface="Arial" panose="020B0604020202020204" pitchFamily="34" charset="0"/>
            </a:rPr>
            <a:t>Computers &amp; gadgets</a:t>
          </a:r>
        </a:p>
      </dgm:t>
    </dgm:pt>
    <dgm:pt modelId="{641D283E-7C6E-4BB5-BEF6-540E3567E2C4}" type="parTrans" cxnId="{8BAB8B7F-F880-42F7-A258-DA7CF7EC7E3F}">
      <dgm:prSet/>
      <dgm:spPr/>
      <dgm:t>
        <a:bodyPr/>
        <a:lstStyle/>
        <a:p>
          <a:endParaRPr lang="en-US"/>
        </a:p>
      </dgm:t>
    </dgm:pt>
    <dgm:pt modelId="{5E9C2EBF-E1A7-44F8-BB7F-516978613CCF}" type="sibTrans" cxnId="{8BAB8B7F-F880-42F7-A258-DA7CF7EC7E3F}">
      <dgm:prSet/>
      <dgm:spPr/>
      <dgm:t>
        <a:bodyPr/>
        <a:lstStyle/>
        <a:p>
          <a:endParaRPr lang="en-US"/>
        </a:p>
      </dgm:t>
    </dgm:pt>
    <dgm:pt modelId="{4C7E38D7-7DE8-4C21-B6AF-611F437BE6F0}">
      <dgm:prSet phldrT="[Text]"/>
      <dgm:spPr/>
      <dgm:t>
        <a:bodyPr/>
        <a:lstStyle/>
        <a:p>
          <a:r>
            <a:rPr lang="en-US" dirty="0">
              <a:latin typeface="Arial" panose="020B0604020202020204" pitchFamily="34" charset="0"/>
              <a:cs typeface="Arial" panose="020B0604020202020204" pitchFamily="34" charset="0"/>
            </a:rPr>
            <a:t>Classes</a:t>
          </a:r>
        </a:p>
      </dgm:t>
    </dgm:pt>
    <dgm:pt modelId="{75A73EC9-D7E4-4300-B757-A2080F374452}" type="parTrans" cxnId="{669DE620-67B2-4B40-9004-836386C7BAAE}">
      <dgm:prSet/>
      <dgm:spPr/>
      <dgm:t>
        <a:bodyPr/>
        <a:lstStyle/>
        <a:p>
          <a:endParaRPr lang="en-US"/>
        </a:p>
      </dgm:t>
    </dgm:pt>
    <dgm:pt modelId="{E9FE46EA-4266-44C7-BF08-A63DE6333B09}" type="sibTrans" cxnId="{669DE620-67B2-4B40-9004-836386C7BAAE}">
      <dgm:prSet/>
      <dgm:spPr/>
      <dgm:t>
        <a:bodyPr/>
        <a:lstStyle/>
        <a:p>
          <a:endParaRPr lang="en-US"/>
        </a:p>
      </dgm:t>
    </dgm:pt>
    <dgm:pt modelId="{5B690062-8A9C-4ECA-9F93-31333A8F3CFD}">
      <dgm:prSet phldrT="[Text]"/>
      <dgm:spPr/>
      <dgm:t>
        <a:bodyPr/>
        <a:lstStyle/>
        <a:p>
          <a:r>
            <a:rPr lang="en-US" dirty="0">
              <a:latin typeface="Arial" panose="020B0604020202020204" pitchFamily="34" charset="0"/>
              <a:cs typeface="Arial" panose="020B0604020202020204" pitchFamily="34" charset="0"/>
            </a:rPr>
            <a:t>Jobs</a:t>
          </a:r>
        </a:p>
      </dgm:t>
    </dgm:pt>
    <dgm:pt modelId="{2F57F87B-8B67-4FCC-BC08-EB9F7EB72691}" type="parTrans" cxnId="{0E185F3C-C55F-4EAF-8066-3B1C1FCCAD93}">
      <dgm:prSet/>
      <dgm:spPr/>
      <dgm:t>
        <a:bodyPr/>
        <a:lstStyle/>
        <a:p>
          <a:endParaRPr lang="en-US"/>
        </a:p>
      </dgm:t>
    </dgm:pt>
    <dgm:pt modelId="{D0E020B1-AACA-4BA7-9A3E-5809F0E92BAC}" type="sibTrans" cxnId="{0E185F3C-C55F-4EAF-8066-3B1C1FCCAD93}">
      <dgm:prSet/>
      <dgm:spPr/>
      <dgm:t>
        <a:bodyPr/>
        <a:lstStyle/>
        <a:p>
          <a:endParaRPr lang="en-US"/>
        </a:p>
      </dgm:t>
    </dgm:pt>
    <dgm:pt modelId="{79DC2804-D19A-458E-AB0A-CE7206C01B52}">
      <dgm:prSet phldrT="[Text]"/>
      <dgm:spPr/>
      <dgm:t>
        <a:bodyPr/>
        <a:lstStyle/>
        <a:p>
          <a:r>
            <a:rPr lang="en-US" dirty="0">
              <a:latin typeface="Arial" panose="020B0604020202020204" pitchFamily="34" charset="0"/>
              <a:cs typeface="Arial" panose="020B0604020202020204" pitchFamily="34" charset="0"/>
            </a:rPr>
            <a:t>Sports</a:t>
          </a:r>
        </a:p>
      </dgm:t>
    </dgm:pt>
    <dgm:pt modelId="{FC0C5C90-8ACA-4FD7-AF9D-7261BAAC91C9}" type="parTrans" cxnId="{5B5C848A-AA94-42E4-81B6-260910B00C1D}">
      <dgm:prSet/>
      <dgm:spPr/>
      <dgm:t>
        <a:bodyPr/>
        <a:lstStyle/>
        <a:p>
          <a:endParaRPr lang="en-US"/>
        </a:p>
      </dgm:t>
    </dgm:pt>
    <dgm:pt modelId="{997F86A4-081D-4E0D-A91B-D4246343E0C8}" type="sibTrans" cxnId="{5B5C848A-AA94-42E4-81B6-260910B00C1D}">
      <dgm:prSet/>
      <dgm:spPr/>
      <dgm:t>
        <a:bodyPr/>
        <a:lstStyle/>
        <a:p>
          <a:endParaRPr lang="en-US"/>
        </a:p>
      </dgm:t>
    </dgm:pt>
    <dgm:pt modelId="{1D873E0E-53FE-4007-8A0E-8C0410DC382D}">
      <dgm:prSet phldrT="[Text]"/>
      <dgm:spPr/>
      <dgm:t>
        <a:bodyPr/>
        <a:lstStyle/>
        <a:p>
          <a:r>
            <a:rPr lang="en-US" dirty="0">
              <a:latin typeface="Arial" panose="020B0604020202020204" pitchFamily="34" charset="0"/>
              <a:cs typeface="Arial" panose="020B0604020202020204" pitchFamily="34" charset="0"/>
            </a:rPr>
            <a:t>Volunteer work</a:t>
          </a:r>
        </a:p>
      </dgm:t>
    </dgm:pt>
    <dgm:pt modelId="{C6575EFD-2334-4988-AA1A-620DF5FBD644}" type="parTrans" cxnId="{67CB6214-5CC5-4138-9BE6-6F651411CD0C}">
      <dgm:prSet/>
      <dgm:spPr/>
      <dgm:t>
        <a:bodyPr/>
        <a:lstStyle/>
        <a:p>
          <a:endParaRPr lang="en-US"/>
        </a:p>
      </dgm:t>
    </dgm:pt>
    <dgm:pt modelId="{58C35A55-CA15-4729-9868-F561E5785FE9}" type="sibTrans" cxnId="{67CB6214-5CC5-4138-9BE6-6F651411CD0C}">
      <dgm:prSet/>
      <dgm:spPr/>
      <dgm:t>
        <a:bodyPr/>
        <a:lstStyle/>
        <a:p>
          <a:endParaRPr lang="en-US"/>
        </a:p>
      </dgm:t>
    </dgm:pt>
    <dgm:pt modelId="{196EE36E-BC2F-44BB-B368-98BB2591D358}" type="pres">
      <dgm:prSet presAssocID="{43A95868-6528-457B-BF8A-37DE30FCC765}" presName="Name0" presStyleCnt="0">
        <dgm:presLayoutVars>
          <dgm:chMax val="1"/>
          <dgm:chPref val="1"/>
          <dgm:dir/>
          <dgm:animOne val="branch"/>
          <dgm:animLvl val="lvl"/>
        </dgm:presLayoutVars>
      </dgm:prSet>
      <dgm:spPr/>
    </dgm:pt>
    <dgm:pt modelId="{0EC5376C-001D-47D6-9430-5CE9EF78A353}" type="pres">
      <dgm:prSet presAssocID="{E46D6ED3-9EA7-48A3-A157-BA1EEFA6B809}" presName="Parent" presStyleLbl="node0" presStyleIdx="0" presStyleCnt="1">
        <dgm:presLayoutVars>
          <dgm:chMax val="6"/>
          <dgm:chPref val="6"/>
        </dgm:presLayoutVars>
      </dgm:prSet>
      <dgm:spPr/>
    </dgm:pt>
    <dgm:pt modelId="{5B914719-DE86-4540-8EB1-E10FAEA353F9}" type="pres">
      <dgm:prSet presAssocID="{13733B7D-B4D9-4A68-84C4-EA395B86C44D}" presName="Accent1" presStyleCnt="0"/>
      <dgm:spPr/>
    </dgm:pt>
    <dgm:pt modelId="{D3FE4C87-D908-4308-BB4B-843329A9444A}" type="pres">
      <dgm:prSet presAssocID="{13733B7D-B4D9-4A68-84C4-EA395B86C44D}" presName="Accent" presStyleLbl="bgShp" presStyleIdx="0" presStyleCnt="6"/>
      <dgm:spPr/>
    </dgm:pt>
    <dgm:pt modelId="{A27BA787-DF67-4A89-A887-0ED94A6224D8}" type="pres">
      <dgm:prSet presAssocID="{13733B7D-B4D9-4A68-84C4-EA395B86C44D}" presName="Child1" presStyleLbl="node1" presStyleIdx="0" presStyleCnt="6">
        <dgm:presLayoutVars>
          <dgm:chMax val="0"/>
          <dgm:chPref val="0"/>
          <dgm:bulletEnabled val="1"/>
        </dgm:presLayoutVars>
      </dgm:prSet>
      <dgm:spPr/>
    </dgm:pt>
    <dgm:pt modelId="{462C87DC-8A8B-4A73-96F0-8FBC0D4930AF}" type="pres">
      <dgm:prSet presAssocID="{497DA983-1CA7-45C1-9DD6-39EDA986F62C}" presName="Accent2" presStyleCnt="0"/>
      <dgm:spPr/>
    </dgm:pt>
    <dgm:pt modelId="{67F58667-559D-4CA5-8C4C-425A7B1F2BB0}" type="pres">
      <dgm:prSet presAssocID="{497DA983-1CA7-45C1-9DD6-39EDA986F62C}" presName="Accent" presStyleLbl="bgShp" presStyleIdx="1" presStyleCnt="6"/>
      <dgm:spPr/>
    </dgm:pt>
    <dgm:pt modelId="{158F11CD-A590-4FD4-BDDF-7497C7A0A6E5}" type="pres">
      <dgm:prSet presAssocID="{497DA983-1CA7-45C1-9DD6-39EDA986F62C}" presName="Child2" presStyleLbl="node1" presStyleIdx="1" presStyleCnt="6">
        <dgm:presLayoutVars>
          <dgm:chMax val="0"/>
          <dgm:chPref val="0"/>
          <dgm:bulletEnabled val="1"/>
        </dgm:presLayoutVars>
      </dgm:prSet>
      <dgm:spPr/>
    </dgm:pt>
    <dgm:pt modelId="{6AB59DBB-9907-4795-9145-E72E371E2581}" type="pres">
      <dgm:prSet presAssocID="{4C7E38D7-7DE8-4C21-B6AF-611F437BE6F0}" presName="Accent3" presStyleCnt="0"/>
      <dgm:spPr/>
    </dgm:pt>
    <dgm:pt modelId="{140AFA5E-51D1-4A66-9288-C4D7E04467B7}" type="pres">
      <dgm:prSet presAssocID="{4C7E38D7-7DE8-4C21-B6AF-611F437BE6F0}" presName="Accent" presStyleLbl="bgShp" presStyleIdx="2" presStyleCnt="6"/>
      <dgm:spPr/>
    </dgm:pt>
    <dgm:pt modelId="{732BC5C0-DA03-4505-8B8C-94BBAD2351BF}" type="pres">
      <dgm:prSet presAssocID="{4C7E38D7-7DE8-4C21-B6AF-611F437BE6F0}" presName="Child3" presStyleLbl="node1" presStyleIdx="2" presStyleCnt="6">
        <dgm:presLayoutVars>
          <dgm:chMax val="0"/>
          <dgm:chPref val="0"/>
          <dgm:bulletEnabled val="1"/>
        </dgm:presLayoutVars>
      </dgm:prSet>
      <dgm:spPr/>
    </dgm:pt>
    <dgm:pt modelId="{DFA5F714-24FB-4E3A-9363-0AA9C3E1AF3C}" type="pres">
      <dgm:prSet presAssocID="{5B690062-8A9C-4ECA-9F93-31333A8F3CFD}" presName="Accent4" presStyleCnt="0"/>
      <dgm:spPr/>
    </dgm:pt>
    <dgm:pt modelId="{2B5E607E-C257-4250-8026-DE8EDED41159}" type="pres">
      <dgm:prSet presAssocID="{5B690062-8A9C-4ECA-9F93-31333A8F3CFD}" presName="Accent" presStyleLbl="bgShp" presStyleIdx="3" presStyleCnt="6"/>
      <dgm:spPr/>
    </dgm:pt>
    <dgm:pt modelId="{41ADBA04-9C82-4232-B5A4-6F40C9392DCC}" type="pres">
      <dgm:prSet presAssocID="{5B690062-8A9C-4ECA-9F93-31333A8F3CFD}" presName="Child4" presStyleLbl="node1" presStyleIdx="3" presStyleCnt="6">
        <dgm:presLayoutVars>
          <dgm:chMax val="0"/>
          <dgm:chPref val="0"/>
          <dgm:bulletEnabled val="1"/>
        </dgm:presLayoutVars>
      </dgm:prSet>
      <dgm:spPr/>
    </dgm:pt>
    <dgm:pt modelId="{F1A1E97F-5BAB-407A-8D2D-97AD026DE66A}" type="pres">
      <dgm:prSet presAssocID="{79DC2804-D19A-458E-AB0A-CE7206C01B52}" presName="Accent5" presStyleCnt="0"/>
      <dgm:spPr/>
    </dgm:pt>
    <dgm:pt modelId="{6B35D832-017C-4157-9A65-3776389088F6}" type="pres">
      <dgm:prSet presAssocID="{79DC2804-D19A-458E-AB0A-CE7206C01B52}" presName="Accent" presStyleLbl="bgShp" presStyleIdx="4" presStyleCnt="6"/>
      <dgm:spPr/>
    </dgm:pt>
    <dgm:pt modelId="{33EE1CCF-231D-4D77-8BAE-B2FD74BBD33D}" type="pres">
      <dgm:prSet presAssocID="{79DC2804-D19A-458E-AB0A-CE7206C01B52}" presName="Child5" presStyleLbl="node1" presStyleIdx="4" presStyleCnt="6">
        <dgm:presLayoutVars>
          <dgm:chMax val="0"/>
          <dgm:chPref val="0"/>
          <dgm:bulletEnabled val="1"/>
        </dgm:presLayoutVars>
      </dgm:prSet>
      <dgm:spPr/>
    </dgm:pt>
    <dgm:pt modelId="{97D8235B-FD30-4B3A-AE87-E7775A3895C8}" type="pres">
      <dgm:prSet presAssocID="{1D873E0E-53FE-4007-8A0E-8C0410DC382D}" presName="Accent6" presStyleCnt="0"/>
      <dgm:spPr/>
    </dgm:pt>
    <dgm:pt modelId="{8291F000-CE59-4843-91BA-0A80505DEE9C}" type="pres">
      <dgm:prSet presAssocID="{1D873E0E-53FE-4007-8A0E-8C0410DC382D}" presName="Accent" presStyleLbl="bgShp" presStyleIdx="5" presStyleCnt="6"/>
      <dgm:spPr/>
    </dgm:pt>
    <dgm:pt modelId="{7EA22A28-CB85-4037-8877-A45EDBFAA304}" type="pres">
      <dgm:prSet presAssocID="{1D873E0E-53FE-4007-8A0E-8C0410DC382D}" presName="Child6" presStyleLbl="node1" presStyleIdx="5" presStyleCnt="6">
        <dgm:presLayoutVars>
          <dgm:chMax val="0"/>
          <dgm:chPref val="0"/>
          <dgm:bulletEnabled val="1"/>
        </dgm:presLayoutVars>
      </dgm:prSet>
      <dgm:spPr/>
    </dgm:pt>
  </dgm:ptLst>
  <dgm:cxnLst>
    <dgm:cxn modelId="{1B243604-796F-4F3F-8DC9-5792548BE9D5}" srcId="{E46D6ED3-9EA7-48A3-A157-BA1EEFA6B809}" destId="{13733B7D-B4D9-4A68-84C4-EA395B86C44D}" srcOrd="0" destOrd="0" parTransId="{090A89E0-1D78-4545-A359-53F055084E50}" sibTransId="{FA70AB15-5DF9-40A2-A4D6-86C9D9638C4F}"/>
    <dgm:cxn modelId="{67CB6214-5CC5-4138-9BE6-6F651411CD0C}" srcId="{E46D6ED3-9EA7-48A3-A157-BA1EEFA6B809}" destId="{1D873E0E-53FE-4007-8A0E-8C0410DC382D}" srcOrd="5" destOrd="0" parTransId="{C6575EFD-2334-4988-AA1A-620DF5FBD644}" sibTransId="{58C35A55-CA15-4729-9868-F561E5785FE9}"/>
    <dgm:cxn modelId="{4F492C16-53DF-42AA-B2D9-8263B7D18C25}" type="presOf" srcId="{4C7E38D7-7DE8-4C21-B6AF-611F437BE6F0}" destId="{732BC5C0-DA03-4505-8B8C-94BBAD2351BF}" srcOrd="0" destOrd="0" presId="urn:microsoft.com/office/officeart/2011/layout/HexagonRadial"/>
    <dgm:cxn modelId="{669DE620-67B2-4B40-9004-836386C7BAAE}" srcId="{E46D6ED3-9EA7-48A3-A157-BA1EEFA6B809}" destId="{4C7E38D7-7DE8-4C21-B6AF-611F437BE6F0}" srcOrd="2" destOrd="0" parTransId="{75A73EC9-D7E4-4300-B757-A2080F374452}" sibTransId="{E9FE46EA-4266-44C7-BF08-A63DE6333B09}"/>
    <dgm:cxn modelId="{0E185F3C-C55F-4EAF-8066-3B1C1FCCAD93}" srcId="{E46D6ED3-9EA7-48A3-A157-BA1EEFA6B809}" destId="{5B690062-8A9C-4ECA-9F93-31333A8F3CFD}" srcOrd="3" destOrd="0" parTransId="{2F57F87B-8B67-4FCC-BC08-EB9F7EB72691}" sibTransId="{D0E020B1-AACA-4BA7-9A3E-5809F0E92BAC}"/>
    <dgm:cxn modelId="{7707FB76-26D6-4379-AF4F-02FDDAEE640D}" type="presOf" srcId="{79DC2804-D19A-458E-AB0A-CE7206C01B52}" destId="{33EE1CCF-231D-4D77-8BAE-B2FD74BBD33D}" srcOrd="0" destOrd="0" presId="urn:microsoft.com/office/officeart/2011/layout/HexagonRadial"/>
    <dgm:cxn modelId="{8BAB8B7F-F880-42F7-A258-DA7CF7EC7E3F}" srcId="{E46D6ED3-9EA7-48A3-A157-BA1EEFA6B809}" destId="{497DA983-1CA7-45C1-9DD6-39EDA986F62C}" srcOrd="1" destOrd="0" parTransId="{641D283E-7C6E-4BB5-BEF6-540E3567E2C4}" sibTransId="{5E9C2EBF-E1A7-44F8-BB7F-516978613CCF}"/>
    <dgm:cxn modelId="{5B5C848A-AA94-42E4-81B6-260910B00C1D}" srcId="{E46D6ED3-9EA7-48A3-A157-BA1EEFA6B809}" destId="{79DC2804-D19A-458E-AB0A-CE7206C01B52}" srcOrd="4" destOrd="0" parTransId="{FC0C5C90-8ACA-4FD7-AF9D-7261BAAC91C9}" sibTransId="{997F86A4-081D-4E0D-A91B-D4246343E0C8}"/>
    <dgm:cxn modelId="{14305CA2-4148-4F01-A27C-8E02A55A5ADE}" type="presOf" srcId="{43A95868-6528-457B-BF8A-37DE30FCC765}" destId="{196EE36E-BC2F-44BB-B368-98BB2591D358}" srcOrd="0" destOrd="0" presId="urn:microsoft.com/office/officeart/2011/layout/HexagonRadial"/>
    <dgm:cxn modelId="{786205B7-B2AD-446C-83CA-58045CF77CD6}" type="presOf" srcId="{E46D6ED3-9EA7-48A3-A157-BA1EEFA6B809}" destId="{0EC5376C-001D-47D6-9430-5CE9EF78A353}" srcOrd="0" destOrd="0" presId="urn:microsoft.com/office/officeart/2011/layout/HexagonRadial"/>
    <dgm:cxn modelId="{758FFFD2-AFDC-45C8-BDF9-8C0055995F6E}" type="presOf" srcId="{497DA983-1CA7-45C1-9DD6-39EDA986F62C}" destId="{158F11CD-A590-4FD4-BDDF-7497C7A0A6E5}" srcOrd="0" destOrd="0" presId="urn:microsoft.com/office/officeart/2011/layout/HexagonRadial"/>
    <dgm:cxn modelId="{9CF972EB-3652-462C-A398-4FBA5E3467FE}" type="presOf" srcId="{13733B7D-B4D9-4A68-84C4-EA395B86C44D}" destId="{A27BA787-DF67-4A89-A887-0ED94A6224D8}" srcOrd="0" destOrd="0" presId="urn:microsoft.com/office/officeart/2011/layout/HexagonRadial"/>
    <dgm:cxn modelId="{C76188EE-6891-47E7-8C55-4D7098B05B76}" type="presOf" srcId="{5B690062-8A9C-4ECA-9F93-31333A8F3CFD}" destId="{41ADBA04-9C82-4232-B5A4-6F40C9392DCC}" srcOrd="0" destOrd="0" presId="urn:microsoft.com/office/officeart/2011/layout/HexagonRadial"/>
    <dgm:cxn modelId="{DAA6BDF2-7F39-4814-B629-9DAF6685D8CC}" type="presOf" srcId="{1D873E0E-53FE-4007-8A0E-8C0410DC382D}" destId="{7EA22A28-CB85-4037-8877-A45EDBFAA304}" srcOrd="0" destOrd="0" presId="urn:microsoft.com/office/officeart/2011/layout/HexagonRadial"/>
    <dgm:cxn modelId="{C87C92FF-33B1-4699-829C-36AF750EEC19}" srcId="{43A95868-6528-457B-BF8A-37DE30FCC765}" destId="{E46D6ED3-9EA7-48A3-A157-BA1EEFA6B809}" srcOrd="0" destOrd="0" parTransId="{845BAEC3-C6D2-4B7A-BF47-2D19CA03A0D2}" sibTransId="{E27EBAC0-468B-4D32-B4F4-5D06FE307F51}"/>
    <dgm:cxn modelId="{A48627A6-4999-4A76-9302-5C9F34AF1685}" type="presParOf" srcId="{196EE36E-BC2F-44BB-B368-98BB2591D358}" destId="{0EC5376C-001D-47D6-9430-5CE9EF78A353}" srcOrd="0" destOrd="0" presId="urn:microsoft.com/office/officeart/2011/layout/HexagonRadial"/>
    <dgm:cxn modelId="{6A4D43FD-8EE1-4A51-BDC9-DB58349013B2}" type="presParOf" srcId="{196EE36E-BC2F-44BB-B368-98BB2591D358}" destId="{5B914719-DE86-4540-8EB1-E10FAEA353F9}" srcOrd="1" destOrd="0" presId="urn:microsoft.com/office/officeart/2011/layout/HexagonRadial"/>
    <dgm:cxn modelId="{94B82E4B-69DD-4B64-929B-295935AFFAB1}" type="presParOf" srcId="{5B914719-DE86-4540-8EB1-E10FAEA353F9}" destId="{D3FE4C87-D908-4308-BB4B-843329A9444A}" srcOrd="0" destOrd="0" presId="urn:microsoft.com/office/officeart/2011/layout/HexagonRadial"/>
    <dgm:cxn modelId="{6602E78D-A295-490E-AEE2-2148EF2ACC3E}" type="presParOf" srcId="{196EE36E-BC2F-44BB-B368-98BB2591D358}" destId="{A27BA787-DF67-4A89-A887-0ED94A6224D8}" srcOrd="2" destOrd="0" presId="urn:microsoft.com/office/officeart/2011/layout/HexagonRadial"/>
    <dgm:cxn modelId="{660BA60A-2046-434F-811B-4384B3173CF2}" type="presParOf" srcId="{196EE36E-BC2F-44BB-B368-98BB2591D358}" destId="{462C87DC-8A8B-4A73-96F0-8FBC0D4930AF}" srcOrd="3" destOrd="0" presId="urn:microsoft.com/office/officeart/2011/layout/HexagonRadial"/>
    <dgm:cxn modelId="{22321F8C-D809-4718-9369-286EC080EB62}" type="presParOf" srcId="{462C87DC-8A8B-4A73-96F0-8FBC0D4930AF}" destId="{67F58667-559D-4CA5-8C4C-425A7B1F2BB0}" srcOrd="0" destOrd="0" presId="urn:microsoft.com/office/officeart/2011/layout/HexagonRadial"/>
    <dgm:cxn modelId="{778A1595-436D-4B95-A8A8-C96A1AE9DCDA}" type="presParOf" srcId="{196EE36E-BC2F-44BB-B368-98BB2591D358}" destId="{158F11CD-A590-4FD4-BDDF-7497C7A0A6E5}" srcOrd="4" destOrd="0" presId="urn:microsoft.com/office/officeart/2011/layout/HexagonRadial"/>
    <dgm:cxn modelId="{CC43C93D-4A20-4F88-A92E-12F04A18EDA2}" type="presParOf" srcId="{196EE36E-BC2F-44BB-B368-98BB2591D358}" destId="{6AB59DBB-9907-4795-9145-E72E371E2581}" srcOrd="5" destOrd="0" presId="urn:microsoft.com/office/officeart/2011/layout/HexagonRadial"/>
    <dgm:cxn modelId="{B6D13A71-A623-4BAB-BD95-4F60A6845854}" type="presParOf" srcId="{6AB59DBB-9907-4795-9145-E72E371E2581}" destId="{140AFA5E-51D1-4A66-9288-C4D7E04467B7}" srcOrd="0" destOrd="0" presId="urn:microsoft.com/office/officeart/2011/layout/HexagonRadial"/>
    <dgm:cxn modelId="{D81188EF-DB43-46A3-92DF-1E3AD43DDD9A}" type="presParOf" srcId="{196EE36E-BC2F-44BB-B368-98BB2591D358}" destId="{732BC5C0-DA03-4505-8B8C-94BBAD2351BF}" srcOrd="6" destOrd="0" presId="urn:microsoft.com/office/officeart/2011/layout/HexagonRadial"/>
    <dgm:cxn modelId="{158DB1DB-66D6-4621-BCD7-4F9E41930562}" type="presParOf" srcId="{196EE36E-BC2F-44BB-B368-98BB2591D358}" destId="{DFA5F714-24FB-4E3A-9363-0AA9C3E1AF3C}" srcOrd="7" destOrd="0" presId="urn:microsoft.com/office/officeart/2011/layout/HexagonRadial"/>
    <dgm:cxn modelId="{14547A20-9133-4028-B45B-79FC6053B454}" type="presParOf" srcId="{DFA5F714-24FB-4E3A-9363-0AA9C3E1AF3C}" destId="{2B5E607E-C257-4250-8026-DE8EDED41159}" srcOrd="0" destOrd="0" presId="urn:microsoft.com/office/officeart/2011/layout/HexagonRadial"/>
    <dgm:cxn modelId="{848F89E3-D7AE-4182-9834-1D90B5A5362F}" type="presParOf" srcId="{196EE36E-BC2F-44BB-B368-98BB2591D358}" destId="{41ADBA04-9C82-4232-B5A4-6F40C9392DCC}" srcOrd="8" destOrd="0" presId="urn:microsoft.com/office/officeart/2011/layout/HexagonRadial"/>
    <dgm:cxn modelId="{6D82C6C3-DEE6-4D42-8024-B0F99AC8BA0E}" type="presParOf" srcId="{196EE36E-BC2F-44BB-B368-98BB2591D358}" destId="{F1A1E97F-5BAB-407A-8D2D-97AD026DE66A}" srcOrd="9" destOrd="0" presId="urn:microsoft.com/office/officeart/2011/layout/HexagonRadial"/>
    <dgm:cxn modelId="{9A827153-B757-4806-A549-E741F521FFD0}" type="presParOf" srcId="{F1A1E97F-5BAB-407A-8D2D-97AD026DE66A}" destId="{6B35D832-017C-4157-9A65-3776389088F6}" srcOrd="0" destOrd="0" presId="urn:microsoft.com/office/officeart/2011/layout/HexagonRadial"/>
    <dgm:cxn modelId="{234B7023-9687-4381-9515-A6530A98FAF7}" type="presParOf" srcId="{196EE36E-BC2F-44BB-B368-98BB2591D358}" destId="{33EE1CCF-231D-4D77-8BAE-B2FD74BBD33D}" srcOrd="10" destOrd="0" presId="urn:microsoft.com/office/officeart/2011/layout/HexagonRadial"/>
    <dgm:cxn modelId="{A642A6E1-5B18-41CA-8AC2-42D3378E6C88}" type="presParOf" srcId="{196EE36E-BC2F-44BB-B368-98BB2591D358}" destId="{97D8235B-FD30-4B3A-AE87-E7775A3895C8}" srcOrd="11" destOrd="0" presId="urn:microsoft.com/office/officeart/2011/layout/HexagonRadial"/>
    <dgm:cxn modelId="{B92B199B-8D34-42ED-8FDC-7DB365B7DD9E}" type="presParOf" srcId="{97D8235B-FD30-4B3A-AE87-E7775A3895C8}" destId="{8291F000-CE59-4843-91BA-0A80505DEE9C}" srcOrd="0" destOrd="0" presId="urn:microsoft.com/office/officeart/2011/layout/HexagonRadial"/>
    <dgm:cxn modelId="{2B37C804-58FB-455A-ABB8-94DBE350CB4A}" type="presParOf" srcId="{196EE36E-BC2F-44BB-B368-98BB2591D358}" destId="{7EA22A28-CB85-4037-8877-A45EDBFAA304}"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CE2D307-66B7-4FEA-BF03-9AD1F5AE9BD0}"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en-US"/>
        </a:p>
      </dgm:t>
    </dgm:pt>
    <dgm:pt modelId="{003E4A66-B6C0-44D8-8C41-B756D5EC51BC}">
      <dgm:prSet phldrT="[Text]"/>
      <dgm:spPr/>
      <dgm:t>
        <a:bodyPr/>
        <a:lstStyle/>
        <a:p>
          <a:r>
            <a:rPr lang="en-US" dirty="0">
              <a:latin typeface="Arial" panose="020B0604020202020204" pitchFamily="34" charset="0"/>
              <a:cs typeface="Arial" panose="020B0604020202020204" pitchFamily="34" charset="0"/>
            </a:rPr>
            <a:t>High grade expectation</a:t>
          </a:r>
        </a:p>
      </dgm:t>
    </dgm:pt>
    <dgm:pt modelId="{8ACC0BAB-0D14-4C30-AE63-08FB2EBDF0D7}" type="parTrans" cxnId="{FBFC4521-491C-4DCB-86C8-04189FC50B94}">
      <dgm:prSet/>
      <dgm:spPr/>
      <dgm:t>
        <a:bodyPr/>
        <a:lstStyle/>
        <a:p>
          <a:endParaRPr lang="en-US"/>
        </a:p>
      </dgm:t>
    </dgm:pt>
    <dgm:pt modelId="{04D6A095-288B-4A8C-99D3-28C99853AD13}" type="sibTrans" cxnId="{FBFC4521-491C-4DCB-86C8-04189FC50B94}">
      <dgm:prSet/>
      <dgm:spPr/>
      <dgm:t>
        <a:bodyPr/>
        <a:lstStyle/>
        <a:p>
          <a:r>
            <a:rPr lang="en-US" dirty="0">
              <a:latin typeface="Arial" panose="020B0604020202020204" pitchFamily="34" charset="0"/>
              <a:cs typeface="Arial" panose="020B0604020202020204" pitchFamily="34" charset="0"/>
            </a:rPr>
            <a:t>Family dysfunction (Helicopter parents)</a:t>
          </a:r>
        </a:p>
      </dgm:t>
    </dgm:pt>
    <dgm:pt modelId="{4F7F1379-6827-489A-8B5A-8A72B6C2FE99}">
      <dgm:prSet phldrT="[Text]" phldr="1"/>
      <dgm:spPr/>
      <dgm:t>
        <a:bodyPr/>
        <a:lstStyle/>
        <a:p>
          <a:endParaRPr lang="en-US" dirty="0">
            <a:latin typeface="Arial" panose="020B0604020202020204" pitchFamily="34" charset="0"/>
            <a:cs typeface="Arial" panose="020B0604020202020204" pitchFamily="34" charset="0"/>
          </a:endParaRPr>
        </a:p>
      </dgm:t>
    </dgm:pt>
    <dgm:pt modelId="{5A1042BD-E5C7-43EE-854A-478DE24B9138}" type="parTrans" cxnId="{7C0CD0EF-A877-4C34-9E7F-5EA1173DECE2}">
      <dgm:prSet/>
      <dgm:spPr/>
      <dgm:t>
        <a:bodyPr/>
        <a:lstStyle/>
        <a:p>
          <a:endParaRPr lang="en-US"/>
        </a:p>
      </dgm:t>
    </dgm:pt>
    <dgm:pt modelId="{3733369A-2369-4453-AF73-0EA981ED40D3}" type="sibTrans" cxnId="{7C0CD0EF-A877-4C34-9E7F-5EA1173DECE2}">
      <dgm:prSet/>
      <dgm:spPr/>
      <dgm:t>
        <a:bodyPr/>
        <a:lstStyle/>
        <a:p>
          <a:endParaRPr lang="en-US"/>
        </a:p>
      </dgm:t>
    </dgm:pt>
    <dgm:pt modelId="{496F9D62-C245-427F-84FB-AA45419971B9}">
      <dgm:prSet phldrT="[Text]"/>
      <dgm:spPr/>
      <dgm:t>
        <a:bodyPr/>
        <a:lstStyle/>
        <a:p>
          <a:r>
            <a:rPr lang="en-US" dirty="0">
              <a:latin typeface="Arial" panose="020B0604020202020204" pitchFamily="34" charset="0"/>
              <a:cs typeface="Arial" panose="020B0604020202020204" pitchFamily="34" charset="0"/>
            </a:rPr>
            <a:t>Inability to cope with failure</a:t>
          </a:r>
        </a:p>
      </dgm:t>
    </dgm:pt>
    <dgm:pt modelId="{85E9540D-FF11-4609-83EC-DF0B4EC0D672}" type="parTrans" cxnId="{C7285B3A-28AC-46C3-B327-8AA4566650A3}">
      <dgm:prSet/>
      <dgm:spPr/>
      <dgm:t>
        <a:bodyPr/>
        <a:lstStyle/>
        <a:p>
          <a:endParaRPr lang="en-US"/>
        </a:p>
      </dgm:t>
    </dgm:pt>
    <dgm:pt modelId="{C1980544-9FD8-4572-B73E-123E99C292E8}" type="sibTrans" cxnId="{C7285B3A-28AC-46C3-B327-8AA4566650A3}">
      <dgm:prSet/>
      <dgm:spPr/>
      <dgm:t>
        <a:bodyPr/>
        <a:lstStyle/>
        <a:p>
          <a:r>
            <a:rPr lang="en-US" dirty="0">
              <a:latin typeface="Arial" panose="020B0604020202020204" pitchFamily="34" charset="0"/>
              <a:cs typeface="Arial" panose="020B0604020202020204" pitchFamily="34" charset="0"/>
            </a:rPr>
            <a:t>Weak interpersonal skills</a:t>
          </a:r>
        </a:p>
      </dgm:t>
    </dgm:pt>
    <dgm:pt modelId="{0C3D9C5E-8D87-4941-B3FE-A8DE91702867}">
      <dgm:prSet phldrT="[Text]" phldr="1"/>
      <dgm:spPr/>
      <dgm:t>
        <a:bodyPr/>
        <a:lstStyle/>
        <a:p>
          <a:endParaRPr lang="en-US" dirty="0">
            <a:latin typeface="Arial" panose="020B0604020202020204" pitchFamily="34" charset="0"/>
            <a:cs typeface="Arial" panose="020B0604020202020204" pitchFamily="34" charset="0"/>
          </a:endParaRPr>
        </a:p>
      </dgm:t>
    </dgm:pt>
    <dgm:pt modelId="{714218E7-CAA2-4351-A425-DE9DF6EBA72B}" type="parTrans" cxnId="{C361C647-24E9-4417-ABFD-420A3AFAEB8E}">
      <dgm:prSet/>
      <dgm:spPr/>
      <dgm:t>
        <a:bodyPr/>
        <a:lstStyle/>
        <a:p>
          <a:endParaRPr lang="en-US"/>
        </a:p>
      </dgm:t>
    </dgm:pt>
    <dgm:pt modelId="{B4F71BC5-A0D6-4401-84AF-DDF6E4A76D54}" type="sibTrans" cxnId="{C361C647-24E9-4417-ABFD-420A3AFAEB8E}">
      <dgm:prSet/>
      <dgm:spPr/>
      <dgm:t>
        <a:bodyPr/>
        <a:lstStyle/>
        <a:p>
          <a:endParaRPr lang="en-US"/>
        </a:p>
      </dgm:t>
    </dgm:pt>
    <dgm:pt modelId="{B0F98796-ED9B-4155-91AB-0036A3F30AD4}">
      <dgm:prSet phldrT="[Text]"/>
      <dgm:spPr/>
      <dgm:t>
        <a:bodyPr/>
        <a:lstStyle/>
        <a:p>
          <a:r>
            <a:rPr lang="en-US" dirty="0">
              <a:latin typeface="Arial" panose="020B0604020202020204" pitchFamily="34" charset="0"/>
              <a:cs typeface="Arial" panose="020B0604020202020204" pitchFamily="34" charset="0"/>
            </a:rPr>
            <a:t>Inadequate study habits</a:t>
          </a:r>
        </a:p>
      </dgm:t>
    </dgm:pt>
    <dgm:pt modelId="{E9C5EB73-1F95-4909-99FA-8DBA1D5D7975}" type="parTrans" cxnId="{0CEB2118-DEEC-436A-954D-585FE629F6CA}">
      <dgm:prSet/>
      <dgm:spPr/>
      <dgm:t>
        <a:bodyPr/>
        <a:lstStyle/>
        <a:p>
          <a:endParaRPr lang="en-US"/>
        </a:p>
      </dgm:t>
    </dgm:pt>
    <dgm:pt modelId="{2FC16340-9026-496F-8B2B-BE2C1AB95277}" type="sibTrans" cxnId="{0CEB2118-DEEC-436A-954D-585FE629F6CA}">
      <dgm:prSet/>
      <dgm:spPr/>
      <dgm:t>
        <a:bodyPr/>
        <a:lstStyle/>
        <a:p>
          <a:r>
            <a:rPr lang="en-US" dirty="0">
              <a:latin typeface="Arial" panose="020B0604020202020204" pitchFamily="34" charset="0"/>
              <a:cs typeface="Arial" panose="020B0604020202020204" pitchFamily="34" charset="0"/>
            </a:rPr>
            <a:t>Experimentation with drugs/alcohol</a:t>
          </a:r>
        </a:p>
      </dgm:t>
    </dgm:pt>
    <dgm:pt modelId="{CE3617D6-4702-49B2-9B70-66503C3CDB28}">
      <dgm:prSet phldrT="[Text]" phldr="1"/>
      <dgm:spPr/>
      <dgm:t>
        <a:bodyPr/>
        <a:lstStyle/>
        <a:p>
          <a:endParaRPr lang="en-US" dirty="0">
            <a:latin typeface="Arial" panose="020B0604020202020204" pitchFamily="34" charset="0"/>
            <a:cs typeface="Arial" panose="020B0604020202020204" pitchFamily="34" charset="0"/>
          </a:endParaRPr>
        </a:p>
      </dgm:t>
    </dgm:pt>
    <dgm:pt modelId="{6DD2E600-E63E-4596-A828-528CC564549C}" type="parTrans" cxnId="{F8DE0B05-C55F-41C3-BB12-2DD277A960D3}">
      <dgm:prSet/>
      <dgm:spPr/>
      <dgm:t>
        <a:bodyPr/>
        <a:lstStyle/>
        <a:p>
          <a:endParaRPr lang="en-US"/>
        </a:p>
      </dgm:t>
    </dgm:pt>
    <dgm:pt modelId="{FAFF0689-4B8D-4225-A3D6-3645B12433C3}" type="sibTrans" cxnId="{F8DE0B05-C55F-41C3-BB12-2DD277A960D3}">
      <dgm:prSet/>
      <dgm:spPr/>
      <dgm:t>
        <a:bodyPr/>
        <a:lstStyle/>
        <a:p>
          <a:endParaRPr lang="en-US"/>
        </a:p>
      </dgm:t>
    </dgm:pt>
    <dgm:pt modelId="{F91E1926-7E2A-455F-BB21-481DB8D96C1C}" type="pres">
      <dgm:prSet presAssocID="{FCE2D307-66B7-4FEA-BF03-9AD1F5AE9BD0}" presName="Name0" presStyleCnt="0">
        <dgm:presLayoutVars>
          <dgm:chMax/>
          <dgm:chPref/>
          <dgm:dir/>
          <dgm:animLvl val="lvl"/>
        </dgm:presLayoutVars>
      </dgm:prSet>
      <dgm:spPr/>
    </dgm:pt>
    <dgm:pt modelId="{0CC757BF-2DD1-44D7-B153-DBD233D7A992}" type="pres">
      <dgm:prSet presAssocID="{003E4A66-B6C0-44D8-8C41-B756D5EC51BC}" presName="composite" presStyleCnt="0"/>
      <dgm:spPr/>
    </dgm:pt>
    <dgm:pt modelId="{FAB3F255-DF71-4E7D-87C8-ED05D038304A}" type="pres">
      <dgm:prSet presAssocID="{003E4A66-B6C0-44D8-8C41-B756D5EC51BC}" presName="Parent1" presStyleLbl="node1" presStyleIdx="0" presStyleCnt="6">
        <dgm:presLayoutVars>
          <dgm:chMax val="1"/>
          <dgm:chPref val="1"/>
          <dgm:bulletEnabled val="1"/>
        </dgm:presLayoutVars>
      </dgm:prSet>
      <dgm:spPr/>
    </dgm:pt>
    <dgm:pt modelId="{8AB9BBA7-C468-48E4-8FEC-AB5BA36681A7}" type="pres">
      <dgm:prSet presAssocID="{003E4A66-B6C0-44D8-8C41-B756D5EC51BC}" presName="Childtext1" presStyleLbl="revTx" presStyleIdx="0" presStyleCnt="3">
        <dgm:presLayoutVars>
          <dgm:chMax val="0"/>
          <dgm:chPref val="0"/>
          <dgm:bulletEnabled val="1"/>
        </dgm:presLayoutVars>
      </dgm:prSet>
      <dgm:spPr/>
    </dgm:pt>
    <dgm:pt modelId="{DFCBC33A-5E58-412B-AFE3-C60F3BEADBFB}" type="pres">
      <dgm:prSet presAssocID="{003E4A66-B6C0-44D8-8C41-B756D5EC51BC}" presName="BalanceSpacing" presStyleCnt="0"/>
      <dgm:spPr/>
    </dgm:pt>
    <dgm:pt modelId="{8F493BE6-FB41-459D-85C7-1A26F6768B32}" type="pres">
      <dgm:prSet presAssocID="{003E4A66-B6C0-44D8-8C41-B756D5EC51BC}" presName="BalanceSpacing1" presStyleCnt="0"/>
      <dgm:spPr/>
    </dgm:pt>
    <dgm:pt modelId="{1710A24F-4A8F-49A4-BFF3-8FE1119D7B07}" type="pres">
      <dgm:prSet presAssocID="{04D6A095-288B-4A8C-99D3-28C99853AD13}" presName="Accent1Text" presStyleLbl="node1" presStyleIdx="1" presStyleCnt="6" custLinFactNeighborX="-8640" custLinFactNeighborY="-2844"/>
      <dgm:spPr/>
    </dgm:pt>
    <dgm:pt modelId="{623F386D-839F-4386-B0C1-C2D35E864E6B}" type="pres">
      <dgm:prSet presAssocID="{04D6A095-288B-4A8C-99D3-28C99853AD13}" presName="spaceBetweenRectangles" presStyleCnt="0"/>
      <dgm:spPr/>
    </dgm:pt>
    <dgm:pt modelId="{B5727127-67FC-438C-BF4B-01A8C025CED6}" type="pres">
      <dgm:prSet presAssocID="{496F9D62-C245-427F-84FB-AA45419971B9}" presName="composite" presStyleCnt="0"/>
      <dgm:spPr/>
    </dgm:pt>
    <dgm:pt modelId="{91BC554A-1F21-4FAB-98E6-E3DA78165935}" type="pres">
      <dgm:prSet presAssocID="{496F9D62-C245-427F-84FB-AA45419971B9}" presName="Parent1" presStyleLbl="node1" presStyleIdx="2" presStyleCnt="6">
        <dgm:presLayoutVars>
          <dgm:chMax val="1"/>
          <dgm:chPref val="1"/>
          <dgm:bulletEnabled val="1"/>
        </dgm:presLayoutVars>
      </dgm:prSet>
      <dgm:spPr/>
    </dgm:pt>
    <dgm:pt modelId="{65139147-8562-4FCF-A014-6AB944EAA004}" type="pres">
      <dgm:prSet presAssocID="{496F9D62-C245-427F-84FB-AA45419971B9}" presName="Childtext1" presStyleLbl="revTx" presStyleIdx="1" presStyleCnt="3">
        <dgm:presLayoutVars>
          <dgm:chMax val="0"/>
          <dgm:chPref val="0"/>
          <dgm:bulletEnabled val="1"/>
        </dgm:presLayoutVars>
      </dgm:prSet>
      <dgm:spPr/>
    </dgm:pt>
    <dgm:pt modelId="{10350CBD-B763-4345-99EA-9E5F2A2706A1}" type="pres">
      <dgm:prSet presAssocID="{496F9D62-C245-427F-84FB-AA45419971B9}" presName="BalanceSpacing" presStyleCnt="0"/>
      <dgm:spPr/>
    </dgm:pt>
    <dgm:pt modelId="{EBAD2F92-1E07-4B77-BA7D-BE94B137A6B8}" type="pres">
      <dgm:prSet presAssocID="{496F9D62-C245-427F-84FB-AA45419971B9}" presName="BalanceSpacing1" presStyleCnt="0"/>
      <dgm:spPr/>
    </dgm:pt>
    <dgm:pt modelId="{CA1CF9E0-E581-4CFB-A1E5-889FA585990F}" type="pres">
      <dgm:prSet presAssocID="{C1980544-9FD8-4572-B73E-123E99C292E8}" presName="Accent1Text" presStyleLbl="node1" presStyleIdx="3" presStyleCnt="6"/>
      <dgm:spPr/>
    </dgm:pt>
    <dgm:pt modelId="{E8EA270A-846B-471F-BAF7-736D9621AA70}" type="pres">
      <dgm:prSet presAssocID="{C1980544-9FD8-4572-B73E-123E99C292E8}" presName="spaceBetweenRectangles" presStyleCnt="0"/>
      <dgm:spPr/>
    </dgm:pt>
    <dgm:pt modelId="{D9C785E0-65FB-41C5-B21B-ADF29D662CA4}" type="pres">
      <dgm:prSet presAssocID="{B0F98796-ED9B-4155-91AB-0036A3F30AD4}" presName="composite" presStyleCnt="0"/>
      <dgm:spPr/>
    </dgm:pt>
    <dgm:pt modelId="{110306BC-E9F7-4280-92E8-A8E38F7F91EC}" type="pres">
      <dgm:prSet presAssocID="{B0F98796-ED9B-4155-91AB-0036A3F30AD4}" presName="Parent1" presStyleLbl="node1" presStyleIdx="4" presStyleCnt="6">
        <dgm:presLayoutVars>
          <dgm:chMax val="1"/>
          <dgm:chPref val="1"/>
          <dgm:bulletEnabled val="1"/>
        </dgm:presLayoutVars>
      </dgm:prSet>
      <dgm:spPr/>
    </dgm:pt>
    <dgm:pt modelId="{5EFC13CA-767C-4D74-967A-9F3A1A2C94B5}" type="pres">
      <dgm:prSet presAssocID="{B0F98796-ED9B-4155-91AB-0036A3F30AD4}" presName="Childtext1" presStyleLbl="revTx" presStyleIdx="2" presStyleCnt="3">
        <dgm:presLayoutVars>
          <dgm:chMax val="0"/>
          <dgm:chPref val="0"/>
          <dgm:bulletEnabled val="1"/>
        </dgm:presLayoutVars>
      </dgm:prSet>
      <dgm:spPr/>
    </dgm:pt>
    <dgm:pt modelId="{080640A2-DD9C-4FB5-973B-C414A8406167}" type="pres">
      <dgm:prSet presAssocID="{B0F98796-ED9B-4155-91AB-0036A3F30AD4}" presName="BalanceSpacing" presStyleCnt="0"/>
      <dgm:spPr/>
    </dgm:pt>
    <dgm:pt modelId="{BD5C40A7-CD2F-4F55-BC61-4CB61FA83187}" type="pres">
      <dgm:prSet presAssocID="{B0F98796-ED9B-4155-91AB-0036A3F30AD4}" presName="BalanceSpacing1" presStyleCnt="0"/>
      <dgm:spPr/>
    </dgm:pt>
    <dgm:pt modelId="{E19F85CE-4224-402C-9B83-615A1D32F134}" type="pres">
      <dgm:prSet presAssocID="{2FC16340-9026-496F-8B2B-BE2C1AB95277}" presName="Accent1Text" presStyleLbl="node1" presStyleIdx="5" presStyleCnt="6"/>
      <dgm:spPr/>
    </dgm:pt>
  </dgm:ptLst>
  <dgm:cxnLst>
    <dgm:cxn modelId="{F8DE0B05-C55F-41C3-BB12-2DD277A960D3}" srcId="{B0F98796-ED9B-4155-91AB-0036A3F30AD4}" destId="{CE3617D6-4702-49B2-9B70-66503C3CDB28}" srcOrd="0" destOrd="0" parTransId="{6DD2E600-E63E-4596-A828-528CC564549C}" sibTransId="{FAFF0689-4B8D-4225-A3D6-3645B12433C3}"/>
    <dgm:cxn modelId="{0CEB2118-DEEC-436A-954D-585FE629F6CA}" srcId="{FCE2D307-66B7-4FEA-BF03-9AD1F5AE9BD0}" destId="{B0F98796-ED9B-4155-91AB-0036A3F30AD4}" srcOrd="2" destOrd="0" parTransId="{E9C5EB73-1F95-4909-99FA-8DBA1D5D7975}" sibTransId="{2FC16340-9026-496F-8B2B-BE2C1AB95277}"/>
    <dgm:cxn modelId="{06104C1A-3DAA-4B95-ADDC-6910E27EDC04}" type="presOf" srcId="{4F7F1379-6827-489A-8B5A-8A72B6C2FE99}" destId="{8AB9BBA7-C468-48E4-8FEC-AB5BA36681A7}" srcOrd="0" destOrd="0" presId="urn:microsoft.com/office/officeart/2008/layout/AlternatingHexagons"/>
    <dgm:cxn modelId="{FBFC4521-491C-4DCB-86C8-04189FC50B94}" srcId="{FCE2D307-66B7-4FEA-BF03-9AD1F5AE9BD0}" destId="{003E4A66-B6C0-44D8-8C41-B756D5EC51BC}" srcOrd="0" destOrd="0" parTransId="{8ACC0BAB-0D14-4C30-AE63-08FB2EBDF0D7}" sibTransId="{04D6A095-288B-4A8C-99D3-28C99853AD13}"/>
    <dgm:cxn modelId="{C7285B3A-28AC-46C3-B327-8AA4566650A3}" srcId="{FCE2D307-66B7-4FEA-BF03-9AD1F5AE9BD0}" destId="{496F9D62-C245-427F-84FB-AA45419971B9}" srcOrd="1" destOrd="0" parTransId="{85E9540D-FF11-4609-83EC-DF0B4EC0D672}" sibTransId="{C1980544-9FD8-4572-B73E-123E99C292E8}"/>
    <dgm:cxn modelId="{A7F0213D-ED36-4813-BECE-D2D8DA3E7DBD}" type="presOf" srcId="{496F9D62-C245-427F-84FB-AA45419971B9}" destId="{91BC554A-1F21-4FAB-98E6-E3DA78165935}" srcOrd="0" destOrd="0" presId="urn:microsoft.com/office/officeart/2008/layout/AlternatingHexagons"/>
    <dgm:cxn modelId="{721FFB5D-CE91-41CD-9A49-DECAA19511B8}" type="presOf" srcId="{C1980544-9FD8-4572-B73E-123E99C292E8}" destId="{CA1CF9E0-E581-4CFB-A1E5-889FA585990F}" srcOrd="0" destOrd="0" presId="urn:microsoft.com/office/officeart/2008/layout/AlternatingHexagons"/>
    <dgm:cxn modelId="{25425D66-9B04-4B43-A7D4-627D0B5D3213}" type="presOf" srcId="{0C3D9C5E-8D87-4941-B3FE-A8DE91702867}" destId="{65139147-8562-4FCF-A014-6AB944EAA004}" srcOrd="0" destOrd="0" presId="urn:microsoft.com/office/officeart/2008/layout/AlternatingHexagons"/>
    <dgm:cxn modelId="{C361C647-24E9-4417-ABFD-420A3AFAEB8E}" srcId="{496F9D62-C245-427F-84FB-AA45419971B9}" destId="{0C3D9C5E-8D87-4941-B3FE-A8DE91702867}" srcOrd="0" destOrd="0" parTransId="{714218E7-CAA2-4351-A425-DE9DF6EBA72B}" sibTransId="{B4F71BC5-A0D6-4401-84AF-DDF6E4A76D54}"/>
    <dgm:cxn modelId="{7FABEA49-6DDB-4B1A-A866-93C85CBA9465}" type="presOf" srcId="{04D6A095-288B-4A8C-99D3-28C99853AD13}" destId="{1710A24F-4A8F-49A4-BFF3-8FE1119D7B07}" srcOrd="0" destOrd="0" presId="urn:microsoft.com/office/officeart/2008/layout/AlternatingHexagons"/>
    <dgm:cxn modelId="{5F862E54-FA86-4C2D-AA26-54982EA90EE5}" type="presOf" srcId="{B0F98796-ED9B-4155-91AB-0036A3F30AD4}" destId="{110306BC-E9F7-4280-92E8-A8E38F7F91EC}" srcOrd="0" destOrd="0" presId="urn:microsoft.com/office/officeart/2008/layout/AlternatingHexagons"/>
    <dgm:cxn modelId="{FF6B3078-7907-414D-8DE0-92F00AB823F1}" type="presOf" srcId="{CE3617D6-4702-49B2-9B70-66503C3CDB28}" destId="{5EFC13CA-767C-4D74-967A-9F3A1A2C94B5}" srcOrd="0" destOrd="0" presId="urn:microsoft.com/office/officeart/2008/layout/AlternatingHexagons"/>
    <dgm:cxn modelId="{3BE71D7E-D901-471D-9D69-F6A82F256189}" type="presOf" srcId="{2FC16340-9026-496F-8B2B-BE2C1AB95277}" destId="{E19F85CE-4224-402C-9B83-615A1D32F134}" srcOrd="0" destOrd="0" presId="urn:microsoft.com/office/officeart/2008/layout/AlternatingHexagons"/>
    <dgm:cxn modelId="{40AE53A4-2326-4F73-8C73-CC179026D288}" type="presOf" srcId="{003E4A66-B6C0-44D8-8C41-B756D5EC51BC}" destId="{FAB3F255-DF71-4E7D-87C8-ED05D038304A}" srcOrd="0" destOrd="0" presId="urn:microsoft.com/office/officeart/2008/layout/AlternatingHexagons"/>
    <dgm:cxn modelId="{C390B4AD-EAD6-40B5-9974-D700162090C0}" type="presOf" srcId="{FCE2D307-66B7-4FEA-BF03-9AD1F5AE9BD0}" destId="{F91E1926-7E2A-455F-BB21-481DB8D96C1C}" srcOrd="0" destOrd="0" presId="urn:microsoft.com/office/officeart/2008/layout/AlternatingHexagons"/>
    <dgm:cxn modelId="{7C0CD0EF-A877-4C34-9E7F-5EA1173DECE2}" srcId="{003E4A66-B6C0-44D8-8C41-B756D5EC51BC}" destId="{4F7F1379-6827-489A-8B5A-8A72B6C2FE99}" srcOrd="0" destOrd="0" parTransId="{5A1042BD-E5C7-43EE-854A-478DE24B9138}" sibTransId="{3733369A-2369-4453-AF73-0EA981ED40D3}"/>
    <dgm:cxn modelId="{D3ABF8F6-2832-4E61-8F16-BDBFBFDFB13A}" type="presParOf" srcId="{F91E1926-7E2A-455F-BB21-481DB8D96C1C}" destId="{0CC757BF-2DD1-44D7-B153-DBD233D7A992}" srcOrd="0" destOrd="0" presId="urn:microsoft.com/office/officeart/2008/layout/AlternatingHexagons"/>
    <dgm:cxn modelId="{AC75B3AC-9A19-4B1F-B50B-9E6240CBBF9A}" type="presParOf" srcId="{0CC757BF-2DD1-44D7-B153-DBD233D7A992}" destId="{FAB3F255-DF71-4E7D-87C8-ED05D038304A}" srcOrd="0" destOrd="0" presId="urn:microsoft.com/office/officeart/2008/layout/AlternatingHexagons"/>
    <dgm:cxn modelId="{B0B70602-C07F-4D51-8549-4A948A5B3C08}" type="presParOf" srcId="{0CC757BF-2DD1-44D7-B153-DBD233D7A992}" destId="{8AB9BBA7-C468-48E4-8FEC-AB5BA36681A7}" srcOrd="1" destOrd="0" presId="urn:microsoft.com/office/officeart/2008/layout/AlternatingHexagons"/>
    <dgm:cxn modelId="{09B95B7E-06FE-4893-838D-BB0A5B6E93C2}" type="presParOf" srcId="{0CC757BF-2DD1-44D7-B153-DBD233D7A992}" destId="{DFCBC33A-5E58-412B-AFE3-C60F3BEADBFB}" srcOrd="2" destOrd="0" presId="urn:microsoft.com/office/officeart/2008/layout/AlternatingHexagons"/>
    <dgm:cxn modelId="{4FCB6D43-AB4F-490C-AF53-593CADD0C0B2}" type="presParOf" srcId="{0CC757BF-2DD1-44D7-B153-DBD233D7A992}" destId="{8F493BE6-FB41-459D-85C7-1A26F6768B32}" srcOrd="3" destOrd="0" presId="urn:microsoft.com/office/officeart/2008/layout/AlternatingHexagons"/>
    <dgm:cxn modelId="{F47D9896-85B6-4CE8-97B9-D85DCD4F4478}" type="presParOf" srcId="{0CC757BF-2DD1-44D7-B153-DBD233D7A992}" destId="{1710A24F-4A8F-49A4-BFF3-8FE1119D7B07}" srcOrd="4" destOrd="0" presId="urn:microsoft.com/office/officeart/2008/layout/AlternatingHexagons"/>
    <dgm:cxn modelId="{A61555D8-ADF6-433A-8835-036A8B9D5AD0}" type="presParOf" srcId="{F91E1926-7E2A-455F-BB21-481DB8D96C1C}" destId="{623F386D-839F-4386-B0C1-C2D35E864E6B}" srcOrd="1" destOrd="0" presId="urn:microsoft.com/office/officeart/2008/layout/AlternatingHexagons"/>
    <dgm:cxn modelId="{AC515E19-8E00-4404-9D0D-FFF16DB77F71}" type="presParOf" srcId="{F91E1926-7E2A-455F-BB21-481DB8D96C1C}" destId="{B5727127-67FC-438C-BF4B-01A8C025CED6}" srcOrd="2" destOrd="0" presId="urn:microsoft.com/office/officeart/2008/layout/AlternatingHexagons"/>
    <dgm:cxn modelId="{1D79231F-9965-49D4-94EF-F39D2D3D0130}" type="presParOf" srcId="{B5727127-67FC-438C-BF4B-01A8C025CED6}" destId="{91BC554A-1F21-4FAB-98E6-E3DA78165935}" srcOrd="0" destOrd="0" presId="urn:microsoft.com/office/officeart/2008/layout/AlternatingHexagons"/>
    <dgm:cxn modelId="{6054824E-0E6F-4CB5-B09F-F2EBCDF69C1F}" type="presParOf" srcId="{B5727127-67FC-438C-BF4B-01A8C025CED6}" destId="{65139147-8562-4FCF-A014-6AB944EAA004}" srcOrd="1" destOrd="0" presId="urn:microsoft.com/office/officeart/2008/layout/AlternatingHexagons"/>
    <dgm:cxn modelId="{95314A5B-AF24-4D93-8343-943357B6B0F1}" type="presParOf" srcId="{B5727127-67FC-438C-BF4B-01A8C025CED6}" destId="{10350CBD-B763-4345-99EA-9E5F2A2706A1}" srcOrd="2" destOrd="0" presId="urn:microsoft.com/office/officeart/2008/layout/AlternatingHexagons"/>
    <dgm:cxn modelId="{C4CAD63C-C24B-45B6-BE4C-4E591C1DCF2E}" type="presParOf" srcId="{B5727127-67FC-438C-BF4B-01A8C025CED6}" destId="{EBAD2F92-1E07-4B77-BA7D-BE94B137A6B8}" srcOrd="3" destOrd="0" presId="urn:microsoft.com/office/officeart/2008/layout/AlternatingHexagons"/>
    <dgm:cxn modelId="{63B4DF8A-3955-40BD-B0C4-38C48B13E590}" type="presParOf" srcId="{B5727127-67FC-438C-BF4B-01A8C025CED6}" destId="{CA1CF9E0-E581-4CFB-A1E5-889FA585990F}" srcOrd="4" destOrd="0" presId="urn:microsoft.com/office/officeart/2008/layout/AlternatingHexagons"/>
    <dgm:cxn modelId="{70C935E6-9252-497F-982A-918CBA236764}" type="presParOf" srcId="{F91E1926-7E2A-455F-BB21-481DB8D96C1C}" destId="{E8EA270A-846B-471F-BAF7-736D9621AA70}" srcOrd="3" destOrd="0" presId="urn:microsoft.com/office/officeart/2008/layout/AlternatingHexagons"/>
    <dgm:cxn modelId="{CF6954E1-4B67-4AA9-A5D0-971CB2A4D5BA}" type="presParOf" srcId="{F91E1926-7E2A-455F-BB21-481DB8D96C1C}" destId="{D9C785E0-65FB-41C5-B21B-ADF29D662CA4}" srcOrd="4" destOrd="0" presId="urn:microsoft.com/office/officeart/2008/layout/AlternatingHexagons"/>
    <dgm:cxn modelId="{167FA2B7-522A-48C0-8AE8-45355F3E9C71}" type="presParOf" srcId="{D9C785E0-65FB-41C5-B21B-ADF29D662CA4}" destId="{110306BC-E9F7-4280-92E8-A8E38F7F91EC}" srcOrd="0" destOrd="0" presId="urn:microsoft.com/office/officeart/2008/layout/AlternatingHexagons"/>
    <dgm:cxn modelId="{F337A4EF-F965-49EC-A4E7-A6E05A89D92D}" type="presParOf" srcId="{D9C785E0-65FB-41C5-B21B-ADF29D662CA4}" destId="{5EFC13CA-767C-4D74-967A-9F3A1A2C94B5}" srcOrd="1" destOrd="0" presId="urn:microsoft.com/office/officeart/2008/layout/AlternatingHexagons"/>
    <dgm:cxn modelId="{290BF2D1-48B2-4696-B930-A5EC89689504}" type="presParOf" srcId="{D9C785E0-65FB-41C5-B21B-ADF29D662CA4}" destId="{080640A2-DD9C-4FB5-973B-C414A8406167}" srcOrd="2" destOrd="0" presId="urn:microsoft.com/office/officeart/2008/layout/AlternatingHexagons"/>
    <dgm:cxn modelId="{FE48A3CA-48EE-4520-BA41-4CB6D4812455}" type="presParOf" srcId="{D9C785E0-65FB-41C5-B21B-ADF29D662CA4}" destId="{BD5C40A7-CD2F-4F55-BC61-4CB61FA83187}" srcOrd="3" destOrd="0" presId="urn:microsoft.com/office/officeart/2008/layout/AlternatingHexagons"/>
    <dgm:cxn modelId="{C2F5817B-2EE4-4855-9AD5-815BFDAE875D}" type="presParOf" srcId="{D9C785E0-65FB-41C5-B21B-ADF29D662CA4}" destId="{E19F85CE-4224-402C-9B83-615A1D32F134}"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54ED73F-5F8B-4799-9D08-06878B409917}"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E2CCB6AB-B574-4F53-9E6F-285954342C74}">
      <dgm:prSet phldrT="[Text]"/>
      <dgm:spPr/>
      <dgm:t>
        <a:bodyPr/>
        <a:lstStyle/>
        <a:p>
          <a:r>
            <a:rPr lang="en-US" dirty="0">
              <a:latin typeface="Arial" panose="020B0604020202020204" pitchFamily="34" charset="0"/>
              <a:cs typeface="Arial" panose="020B0604020202020204" pitchFamily="34" charset="0"/>
            </a:rPr>
            <a:t>Living away from family</a:t>
          </a:r>
        </a:p>
      </dgm:t>
    </dgm:pt>
    <dgm:pt modelId="{43E1779E-6921-451F-B0B8-B18D21D395B8}" type="parTrans" cxnId="{DA91D06D-C5E4-4758-9F48-0F9530765317}">
      <dgm:prSet/>
      <dgm:spPr/>
      <dgm:t>
        <a:bodyPr/>
        <a:lstStyle/>
        <a:p>
          <a:endParaRPr lang="en-US"/>
        </a:p>
      </dgm:t>
    </dgm:pt>
    <dgm:pt modelId="{93BC99CE-E7B8-4D26-8435-5CF72C2DC8E6}" type="sibTrans" cxnId="{DA91D06D-C5E4-4758-9F48-0F9530765317}">
      <dgm:prSet/>
      <dgm:spPr/>
      <dgm:t>
        <a:bodyPr/>
        <a:lstStyle/>
        <a:p>
          <a:endParaRPr lang="en-US"/>
        </a:p>
      </dgm:t>
    </dgm:pt>
    <dgm:pt modelId="{A7A7163F-EDB9-4520-8C91-3A6C43D20EA9}">
      <dgm:prSet phldrT="[Text]"/>
      <dgm:spPr/>
      <dgm:t>
        <a:bodyPr/>
        <a:lstStyle/>
        <a:p>
          <a:r>
            <a:rPr lang="en-US" dirty="0">
              <a:latin typeface="Arial" panose="020B0604020202020204" pitchFamily="34" charset="0"/>
              <a:cs typeface="Arial" panose="020B0604020202020204" pitchFamily="34" charset="0"/>
            </a:rPr>
            <a:t>Missing family and friends</a:t>
          </a:r>
        </a:p>
      </dgm:t>
    </dgm:pt>
    <dgm:pt modelId="{4966FFE5-5AEA-4481-BD4C-C848DEA684C2}" type="parTrans" cxnId="{D645E7EB-4CB8-4A6D-BA40-CC26A20DE334}">
      <dgm:prSet/>
      <dgm:spPr/>
      <dgm:t>
        <a:bodyPr/>
        <a:lstStyle/>
        <a:p>
          <a:endParaRPr lang="en-US"/>
        </a:p>
      </dgm:t>
    </dgm:pt>
    <dgm:pt modelId="{00573165-3323-46F9-B8C9-D27B6C8C1209}" type="sibTrans" cxnId="{D645E7EB-4CB8-4A6D-BA40-CC26A20DE334}">
      <dgm:prSet/>
      <dgm:spPr/>
      <dgm:t>
        <a:bodyPr/>
        <a:lstStyle/>
        <a:p>
          <a:endParaRPr lang="en-US"/>
        </a:p>
      </dgm:t>
    </dgm:pt>
    <dgm:pt modelId="{EDB2B9C6-89C3-4B99-B04C-042BF5E87C16}">
      <dgm:prSet phldrT="[Text]"/>
      <dgm:spPr/>
      <dgm:t>
        <a:bodyPr/>
        <a:lstStyle/>
        <a:p>
          <a:r>
            <a:rPr lang="en-US" dirty="0">
              <a:latin typeface="Arial" panose="020B0604020202020204" pitchFamily="34" charset="0"/>
              <a:cs typeface="Arial" panose="020B0604020202020204" pitchFamily="34" charset="0"/>
            </a:rPr>
            <a:t>Feeling alone or isolated</a:t>
          </a:r>
        </a:p>
      </dgm:t>
    </dgm:pt>
    <dgm:pt modelId="{CFBFD5B2-482F-40E0-98EA-80D84D3B64ED}" type="parTrans" cxnId="{70CD78B2-DFE6-432A-9A62-5CDF2181F1AF}">
      <dgm:prSet/>
      <dgm:spPr/>
      <dgm:t>
        <a:bodyPr/>
        <a:lstStyle/>
        <a:p>
          <a:endParaRPr lang="en-US"/>
        </a:p>
      </dgm:t>
    </dgm:pt>
    <dgm:pt modelId="{23B45F7D-3E66-4016-8041-8EC3497219F8}" type="sibTrans" cxnId="{70CD78B2-DFE6-432A-9A62-5CDF2181F1AF}">
      <dgm:prSet/>
      <dgm:spPr/>
      <dgm:t>
        <a:bodyPr/>
        <a:lstStyle/>
        <a:p>
          <a:endParaRPr lang="en-US"/>
        </a:p>
      </dgm:t>
    </dgm:pt>
    <dgm:pt modelId="{07E96FFD-5367-4FDA-A893-E18AC55060EB}" type="pres">
      <dgm:prSet presAssocID="{F54ED73F-5F8B-4799-9D08-06878B409917}" presName="linear" presStyleCnt="0">
        <dgm:presLayoutVars>
          <dgm:dir/>
          <dgm:animLvl val="lvl"/>
          <dgm:resizeHandles val="exact"/>
        </dgm:presLayoutVars>
      </dgm:prSet>
      <dgm:spPr/>
    </dgm:pt>
    <dgm:pt modelId="{EDEB5183-8AD9-47AE-BDD8-DB72F2497F9E}" type="pres">
      <dgm:prSet presAssocID="{E2CCB6AB-B574-4F53-9E6F-285954342C74}" presName="parentLin" presStyleCnt="0"/>
      <dgm:spPr/>
    </dgm:pt>
    <dgm:pt modelId="{A4F4E73D-5DF6-43E8-ACCE-794A47F74F8E}" type="pres">
      <dgm:prSet presAssocID="{E2CCB6AB-B574-4F53-9E6F-285954342C74}" presName="parentLeftMargin" presStyleLbl="node1" presStyleIdx="0" presStyleCnt="3"/>
      <dgm:spPr/>
    </dgm:pt>
    <dgm:pt modelId="{E2302741-5553-4CBE-A86A-F09F7E12E430}" type="pres">
      <dgm:prSet presAssocID="{E2CCB6AB-B574-4F53-9E6F-285954342C74}" presName="parentText" presStyleLbl="node1" presStyleIdx="0" presStyleCnt="3">
        <dgm:presLayoutVars>
          <dgm:chMax val="0"/>
          <dgm:bulletEnabled val="1"/>
        </dgm:presLayoutVars>
      </dgm:prSet>
      <dgm:spPr/>
    </dgm:pt>
    <dgm:pt modelId="{905CA647-93C8-4FDA-9C40-29597C7A0F26}" type="pres">
      <dgm:prSet presAssocID="{E2CCB6AB-B574-4F53-9E6F-285954342C74}" presName="negativeSpace" presStyleCnt="0"/>
      <dgm:spPr/>
    </dgm:pt>
    <dgm:pt modelId="{26BF15A6-7250-4EA4-876E-4BA7080BC134}" type="pres">
      <dgm:prSet presAssocID="{E2CCB6AB-B574-4F53-9E6F-285954342C74}" presName="childText" presStyleLbl="conFgAcc1" presStyleIdx="0" presStyleCnt="3">
        <dgm:presLayoutVars>
          <dgm:bulletEnabled val="1"/>
        </dgm:presLayoutVars>
      </dgm:prSet>
      <dgm:spPr/>
    </dgm:pt>
    <dgm:pt modelId="{F2AA9655-98C8-4609-AA49-704DC60D2B10}" type="pres">
      <dgm:prSet presAssocID="{93BC99CE-E7B8-4D26-8435-5CF72C2DC8E6}" presName="spaceBetweenRectangles" presStyleCnt="0"/>
      <dgm:spPr/>
    </dgm:pt>
    <dgm:pt modelId="{CFF4A4D9-94BF-4296-9BEE-A418EA639AC9}" type="pres">
      <dgm:prSet presAssocID="{A7A7163F-EDB9-4520-8C91-3A6C43D20EA9}" presName="parentLin" presStyleCnt="0"/>
      <dgm:spPr/>
    </dgm:pt>
    <dgm:pt modelId="{75F28529-ED59-43C3-9843-05401FDF6346}" type="pres">
      <dgm:prSet presAssocID="{A7A7163F-EDB9-4520-8C91-3A6C43D20EA9}" presName="parentLeftMargin" presStyleLbl="node1" presStyleIdx="0" presStyleCnt="3"/>
      <dgm:spPr/>
    </dgm:pt>
    <dgm:pt modelId="{90B0760F-E33D-4679-B3B3-CD0A2577D0CC}" type="pres">
      <dgm:prSet presAssocID="{A7A7163F-EDB9-4520-8C91-3A6C43D20EA9}" presName="parentText" presStyleLbl="node1" presStyleIdx="1" presStyleCnt="3">
        <dgm:presLayoutVars>
          <dgm:chMax val="0"/>
          <dgm:bulletEnabled val="1"/>
        </dgm:presLayoutVars>
      </dgm:prSet>
      <dgm:spPr/>
    </dgm:pt>
    <dgm:pt modelId="{D6DBC767-AF77-4B84-863C-038DAB595CE8}" type="pres">
      <dgm:prSet presAssocID="{A7A7163F-EDB9-4520-8C91-3A6C43D20EA9}" presName="negativeSpace" presStyleCnt="0"/>
      <dgm:spPr/>
    </dgm:pt>
    <dgm:pt modelId="{45CAFE82-D0A8-4F92-A20F-2ED6C7A3C77D}" type="pres">
      <dgm:prSet presAssocID="{A7A7163F-EDB9-4520-8C91-3A6C43D20EA9}" presName="childText" presStyleLbl="conFgAcc1" presStyleIdx="1" presStyleCnt="3">
        <dgm:presLayoutVars>
          <dgm:bulletEnabled val="1"/>
        </dgm:presLayoutVars>
      </dgm:prSet>
      <dgm:spPr/>
    </dgm:pt>
    <dgm:pt modelId="{51BA099F-B0A8-49EE-9E7B-476D2EA5F8EF}" type="pres">
      <dgm:prSet presAssocID="{00573165-3323-46F9-B8C9-D27B6C8C1209}" presName="spaceBetweenRectangles" presStyleCnt="0"/>
      <dgm:spPr/>
    </dgm:pt>
    <dgm:pt modelId="{47B4E646-BD0F-4857-85E0-DB87E1F85439}" type="pres">
      <dgm:prSet presAssocID="{EDB2B9C6-89C3-4B99-B04C-042BF5E87C16}" presName="parentLin" presStyleCnt="0"/>
      <dgm:spPr/>
    </dgm:pt>
    <dgm:pt modelId="{034A76D9-0BFF-4AC7-A98F-6CFBA2603B74}" type="pres">
      <dgm:prSet presAssocID="{EDB2B9C6-89C3-4B99-B04C-042BF5E87C16}" presName="parentLeftMargin" presStyleLbl="node1" presStyleIdx="1" presStyleCnt="3"/>
      <dgm:spPr/>
    </dgm:pt>
    <dgm:pt modelId="{CC852DCD-F617-43E6-AB93-6A86056ABBF8}" type="pres">
      <dgm:prSet presAssocID="{EDB2B9C6-89C3-4B99-B04C-042BF5E87C16}" presName="parentText" presStyleLbl="node1" presStyleIdx="2" presStyleCnt="3">
        <dgm:presLayoutVars>
          <dgm:chMax val="0"/>
          <dgm:bulletEnabled val="1"/>
        </dgm:presLayoutVars>
      </dgm:prSet>
      <dgm:spPr/>
    </dgm:pt>
    <dgm:pt modelId="{B11C7C1F-3128-485F-8D7E-FCB867500677}" type="pres">
      <dgm:prSet presAssocID="{EDB2B9C6-89C3-4B99-B04C-042BF5E87C16}" presName="negativeSpace" presStyleCnt="0"/>
      <dgm:spPr/>
    </dgm:pt>
    <dgm:pt modelId="{AB188199-2C8C-48D2-9D06-9486F8A1B8BE}" type="pres">
      <dgm:prSet presAssocID="{EDB2B9C6-89C3-4B99-B04C-042BF5E87C16}" presName="childText" presStyleLbl="conFgAcc1" presStyleIdx="2" presStyleCnt="3">
        <dgm:presLayoutVars>
          <dgm:bulletEnabled val="1"/>
        </dgm:presLayoutVars>
      </dgm:prSet>
      <dgm:spPr/>
    </dgm:pt>
  </dgm:ptLst>
  <dgm:cxnLst>
    <dgm:cxn modelId="{1DD89B0B-8218-4558-9A58-C35B78B82C77}" type="presOf" srcId="{F54ED73F-5F8B-4799-9D08-06878B409917}" destId="{07E96FFD-5367-4FDA-A893-E18AC55060EB}" srcOrd="0" destOrd="0" presId="urn:microsoft.com/office/officeart/2005/8/layout/list1"/>
    <dgm:cxn modelId="{6102C13A-8CF8-46E1-B97A-CFE10D7A7729}" type="presOf" srcId="{A7A7163F-EDB9-4520-8C91-3A6C43D20EA9}" destId="{75F28529-ED59-43C3-9843-05401FDF6346}" srcOrd="0" destOrd="0" presId="urn:microsoft.com/office/officeart/2005/8/layout/list1"/>
    <dgm:cxn modelId="{7A3BC547-A358-402E-83A9-85DBD0B69F55}" type="presOf" srcId="{E2CCB6AB-B574-4F53-9E6F-285954342C74}" destId="{E2302741-5553-4CBE-A86A-F09F7E12E430}" srcOrd="1" destOrd="0" presId="urn:microsoft.com/office/officeart/2005/8/layout/list1"/>
    <dgm:cxn modelId="{DA91D06D-C5E4-4758-9F48-0F9530765317}" srcId="{F54ED73F-5F8B-4799-9D08-06878B409917}" destId="{E2CCB6AB-B574-4F53-9E6F-285954342C74}" srcOrd="0" destOrd="0" parTransId="{43E1779E-6921-451F-B0B8-B18D21D395B8}" sibTransId="{93BC99CE-E7B8-4D26-8435-5CF72C2DC8E6}"/>
    <dgm:cxn modelId="{F6115F76-08B2-4716-9135-7F7C5C140D8E}" type="presOf" srcId="{A7A7163F-EDB9-4520-8C91-3A6C43D20EA9}" destId="{90B0760F-E33D-4679-B3B3-CD0A2577D0CC}" srcOrd="1" destOrd="0" presId="urn:microsoft.com/office/officeart/2005/8/layout/list1"/>
    <dgm:cxn modelId="{A4906F89-FB66-4827-A420-BAB70ED51F7F}" type="presOf" srcId="{EDB2B9C6-89C3-4B99-B04C-042BF5E87C16}" destId="{CC852DCD-F617-43E6-AB93-6A86056ABBF8}" srcOrd="1" destOrd="0" presId="urn:microsoft.com/office/officeart/2005/8/layout/list1"/>
    <dgm:cxn modelId="{1375AAAC-4C2E-46B9-843C-255BDF71AE15}" type="presOf" srcId="{E2CCB6AB-B574-4F53-9E6F-285954342C74}" destId="{A4F4E73D-5DF6-43E8-ACCE-794A47F74F8E}" srcOrd="0" destOrd="0" presId="urn:microsoft.com/office/officeart/2005/8/layout/list1"/>
    <dgm:cxn modelId="{70CD78B2-DFE6-432A-9A62-5CDF2181F1AF}" srcId="{F54ED73F-5F8B-4799-9D08-06878B409917}" destId="{EDB2B9C6-89C3-4B99-B04C-042BF5E87C16}" srcOrd="2" destOrd="0" parTransId="{CFBFD5B2-482F-40E0-98EA-80D84D3B64ED}" sibTransId="{23B45F7D-3E66-4016-8041-8EC3497219F8}"/>
    <dgm:cxn modelId="{DA16CAE9-C7A7-4FEE-95AF-4CD92ED25CB2}" type="presOf" srcId="{EDB2B9C6-89C3-4B99-B04C-042BF5E87C16}" destId="{034A76D9-0BFF-4AC7-A98F-6CFBA2603B74}" srcOrd="0" destOrd="0" presId="urn:microsoft.com/office/officeart/2005/8/layout/list1"/>
    <dgm:cxn modelId="{D645E7EB-4CB8-4A6D-BA40-CC26A20DE334}" srcId="{F54ED73F-5F8B-4799-9D08-06878B409917}" destId="{A7A7163F-EDB9-4520-8C91-3A6C43D20EA9}" srcOrd="1" destOrd="0" parTransId="{4966FFE5-5AEA-4481-BD4C-C848DEA684C2}" sibTransId="{00573165-3323-46F9-B8C9-D27B6C8C1209}"/>
    <dgm:cxn modelId="{4844B82D-D17C-48F5-9972-E46677BD9005}" type="presParOf" srcId="{07E96FFD-5367-4FDA-A893-E18AC55060EB}" destId="{EDEB5183-8AD9-47AE-BDD8-DB72F2497F9E}" srcOrd="0" destOrd="0" presId="urn:microsoft.com/office/officeart/2005/8/layout/list1"/>
    <dgm:cxn modelId="{177DBEC1-C10E-4CC4-83EA-0ACACEC7DE02}" type="presParOf" srcId="{EDEB5183-8AD9-47AE-BDD8-DB72F2497F9E}" destId="{A4F4E73D-5DF6-43E8-ACCE-794A47F74F8E}" srcOrd="0" destOrd="0" presId="urn:microsoft.com/office/officeart/2005/8/layout/list1"/>
    <dgm:cxn modelId="{E9932B70-56FF-438F-87A2-BA2557038A2F}" type="presParOf" srcId="{EDEB5183-8AD9-47AE-BDD8-DB72F2497F9E}" destId="{E2302741-5553-4CBE-A86A-F09F7E12E430}" srcOrd="1" destOrd="0" presId="urn:microsoft.com/office/officeart/2005/8/layout/list1"/>
    <dgm:cxn modelId="{AC0D77A0-790C-410F-850C-1F0FBBD713C4}" type="presParOf" srcId="{07E96FFD-5367-4FDA-A893-E18AC55060EB}" destId="{905CA647-93C8-4FDA-9C40-29597C7A0F26}" srcOrd="1" destOrd="0" presId="urn:microsoft.com/office/officeart/2005/8/layout/list1"/>
    <dgm:cxn modelId="{5BC12A33-EFB2-4F3E-8AE5-18358257AE6E}" type="presParOf" srcId="{07E96FFD-5367-4FDA-A893-E18AC55060EB}" destId="{26BF15A6-7250-4EA4-876E-4BA7080BC134}" srcOrd="2" destOrd="0" presId="urn:microsoft.com/office/officeart/2005/8/layout/list1"/>
    <dgm:cxn modelId="{4A27AB1E-106A-4126-A592-A9AD89DDF76E}" type="presParOf" srcId="{07E96FFD-5367-4FDA-A893-E18AC55060EB}" destId="{F2AA9655-98C8-4609-AA49-704DC60D2B10}" srcOrd="3" destOrd="0" presId="urn:microsoft.com/office/officeart/2005/8/layout/list1"/>
    <dgm:cxn modelId="{D9844E93-200E-496B-8A5C-A3AB33180C6F}" type="presParOf" srcId="{07E96FFD-5367-4FDA-A893-E18AC55060EB}" destId="{CFF4A4D9-94BF-4296-9BEE-A418EA639AC9}" srcOrd="4" destOrd="0" presId="urn:microsoft.com/office/officeart/2005/8/layout/list1"/>
    <dgm:cxn modelId="{2732C9DB-410E-44B2-A6BA-27F5C0D45FE4}" type="presParOf" srcId="{CFF4A4D9-94BF-4296-9BEE-A418EA639AC9}" destId="{75F28529-ED59-43C3-9843-05401FDF6346}" srcOrd="0" destOrd="0" presId="urn:microsoft.com/office/officeart/2005/8/layout/list1"/>
    <dgm:cxn modelId="{15A926BA-C515-44D2-935E-7F4492FEFA0B}" type="presParOf" srcId="{CFF4A4D9-94BF-4296-9BEE-A418EA639AC9}" destId="{90B0760F-E33D-4679-B3B3-CD0A2577D0CC}" srcOrd="1" destOrd="0" presId="urn:microsoft.com/office/officeart/2005/8/layout/list1"/>
    <dgm:cxn modelId="{E6098502-0EFA-485B-80A0-AFA09F15B527}" type="presParOf" srcId="{07E96FFD-5367-4FDA-A893-E18AC55060EB}" destId="{D6DBC767-AF77-4B84-863C-038DAB595CE8}" srcOrd="5" destOrd="0" presId="urn:microsoft.com/office/officeart/2005/8/layout/list1"/>
    <dgm:cxn modelId="{79879924-96AE-4CD9-AB25-AF0F0B11310B}" type="presParOf" srcId="{07E96FFD-5367-4FDA-A893-E18AC55060EB}" destId="{45CAFE82-D0A8-4F92-A20F-2ED6C7A3C77D}" srcOrd="6" destOrd="0" presId="urn:microsoft.com/office/officeart/2005/8/layout/list1"/>
    <dgm:cxn modelId="{D8F97DAF-804E-455D-AA05-4C1B0E8E1E6C}" type="presParOf" srcId="{07E96FFD-5367-4FDA-A893-E18AC55060EB}" destId="{51BA099F-B0A8-49EE-9E7B-476D2EA5F8EF}" srcOrd="7" destOrd="0" presId="urn:microsoft.com/office/officeart/2005/8/layout/list1"/>
    <dgm:cxn modelId="{B30A1BB0-D183-42C3-8514-2BE76A7936EE}" type="presParOf" srcId="{07E96FFD-5367-4FDA-A893-E18AC55060EB}" destId="{47B4E646-BD0F-4857-85E0-DB87E1F85439}" srcOrd="8" destOrd="0" presId="urn:microsoft.com/office/officeart/2005/8/layout/list1"/>
    <dgm:cxn modelId="{6CFD07BE-3BA4-4E7F-B9C1-15A590F0CD37}" type="presParOf" srcId="{47B4E646-BD0F-4857-85E0-DB87E1F85439}" destId="{034A76D9-0BFF-4AC7-A98F-6CFBA2603B74}" srcOrd="0" destOrd="0" presId="urn:microsoft.com/office/officeart/2005/8/layout/list1"/>
    <dgm:cxn modelId="{EC1D89D7-6391-4377-BE6F-415C15C2C220}" type="presParOf" srcId="{47B4E646-BD0F-4857-85E0-DB87E1F85439}" destId="{CC852DCD-F617-43E6-AB93-6A86056ABBF8}" srcOrd="1" destOrd="0" presId="urn:microsoft.com/office/officeart/2005/8/layout/list1"/>
    <dgm:cxn modelId="{F81125B2-1C5C-4380-A9E9-9E7FD48EC9CB}" type="presParOf" srcId="{07E96FFD-5367-4FDA-A893-E18AC55060EB}" destId="{B11C7C1F-3128-485F-8D7E-FCB867500677}" srcOrd="9" destOrd="0" presId="urn:microsoft.com/office/officeart/2005/8/layout/list1"/>
    <dgm:cxn modelId="{0C524A46-CC46-4338-B7B3-3FAEB626A289}" type="presParOf" srcId="{07E96FFD-5367-4FDA-A893-E18AC55060EB}" destId="{AB188199-2C8C-48D2-9D06-9486F8A1B8BE}"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2980818-7253-4D1F-8799-7C2BB4908BEE}"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8DE3FB5A-BEFB-4A11-830F-9689F647627B}">
      <dgm:prSet phldrT="[Text]"/>
      <dgm:spPr/>
      <dgm:t>
        <a:bodyPr/>
        <a:lstStyle/>
        <a:p>
          <a:r>
            <a:rPr lang="en-US" dirty="0">
              <a:latin typeface="Arial" panose="020B0604020202020204" pitchFamily="34" charset="0"/>
              <a:cs typeface="Arial" panose="020B0604020202020204" pitchFamily="34" charset="0"/>
            </a:rPr>
            <a:t>Experiencing conflict in relationships</a:t>
          </a:r>
        </a:p>
      </dgm:t>
    </dgm:pt>
    <dgm:pt modelId="{AAAA5032-CB6B-4325-9BD6-520197C77E27}" type="parTrans" cxnId="{965CB875-2269-48C0-A3C0-575F854BFDA8}">
      <dgm:prSet/>
      <dgm:spPr/>
      <dgm:t>
        <a:bodyPr/>
        <a:lstStyle/>
        <a:p>
          <a:endParaRPr lang="en-US"/>
        </a:p>
      </dgm:t>
    </dgm:pt>
    <dgm:pt modelId="{18AE1AC5-D20B-4C2B-9E3A-A586C1C59075}" type="sibTrans" cxnId="{965CB875-2269-48C0-A3C0-575F854BFDA8}">
      <dgm:prSet/>
      <dgm:spPr/>
      <dgm:t>
        <a:bodyPr/>
        <a:lstStyle/>
        <a:p>
          <a:endParaRPr lang="en-US"/>
        </a:p>
      </dgm:t>
    </dgm:pt>
    <dgm:pt modelId="{5F5112C8-DAFF-40BF-B1E9-E80AA9763017}">
      <dgm:prSet phldrT="[Text]"/>
      <dgm:spPr/>
      <dgm:t>
        <a:bodyPr/>
        <a:lstStyle/>
        <a:p>
          <a:r>
            <a:rPr lang="en-US" dirty="0">
              <a:latin typeface="Arial" panose="020B0604020202020204" pitchFamily="34" charset="0"/>
              <a:cs typeface="Arial" panose="020B0604020202020204" pitchFamily="34" charset="0"/>
            </a:rPr>
            <a:t>Facing new and sometimes difficult school work</a:t>
          </a:r>
        </a:p>
      </dgm:t>
    </dgm:pt>
    <dgm:pt modelId="{D7E8F779-0B0F-497E-BC3A-96F90D3BC647}" type="parTrans" cxnId="{61E7CAD4-E732-4259-A155-B30ADD7F7FE6}">
      <dgm:prSet/>
      <dgm:spPr/>
      <dgm:t>
        <a:bodyPr/>
        <a:lstStyle/>
        <a:p>
          <a:endParaRPr lang="en-US"/>
        </a:p>
      </dgm:t>
    </dgm:pt>
    <dgm:pt modelId="{29F32D0D-30AE-4408-9330-B0C42988F0B0}" type="sibTrans" cxnId="{61E7CAD4-E732-4259-A155-B30ADD7F7FE6}">
      <dgm:prSet/>
      <dgm:spPr/>
      <dgm:t>
        <a:bodyPr/>
        <a:lstStyle/>
        <a:p>
          <a:endParaRPr lang="en-US"/>
        </a:p>
      </dgm:t>
    </dgm:pt>
    <dgm:pt modelId="{D9A65411-B0EE-4935-B1DC-40A84DF0CB77}">
      <dgm:prSet phldrT="[Text]"/>
      <dgm:spPr/>
      <dgm:t>
        <a:bodyPr/>
        <a:lstStyle/>
        <a:p>
          <a:r>
            <a:rPr lang="en-US" dirty="0">
              <a:latin typeface="Arial" panose="020B0604020202020204" pitchFamily="34" charset="0"/>
              <a:cs typeface="Arial" panose="020B0604020202020204" pitchFamily="34" charset="0"/>
            </a:rPr>
            <a:t>Worrying about finances</a:t>
          </a:r>
        </a:p>
      </dgm:t>
    </dgm:pt>
    <dgm:pt modelId="{93007918-8780-4761-A31E-0F1A72F5CDB5}" type="parTrans" cxnId="{5A985E8C-336F-4DE2-A5F2-F1AD2EEF3A4E}">
      <dgm:prSet/>
      <dgm:spPr/>
      <dgm:t>
        <a:bodyPr/>
        <a:lstStyle/>
        <a:p>
          <a:endParaRPr lang="en-US"/>
        </a:p>
      </dgm:t>
    </dgm:pt>
    <dgm:pt modelId="{35B36FAE-AE74-4C1E-BF13-BE056720513D}" type="sibTrans" cxnId="{5A985E8C-336F-4DE2-A5F2-F1AD2EEF3A4E}">
      <dgm:prSet/>
      <dgm:spPr/>
      <dgm:t>
        <a:bodyPr/>
        <a:lstStyle/>
        <a:p>
          <a:endParaRPr lang="en-US"/>
        </a:p>
      </dgm:t>
    </dgm:pt>
    <dgm:pt modelId="{129F925F-2661-4603-9DA5-6A1D798390E5}" type="pres">
      <dgm:prSet presAssocID="{12980818-7253-4D1F-8799-7C2BB4908BEE}" presName="linear" presStyleCnt="0">
        <dgm:presLayoutVars>
          <dgm:dir/>
          <dgm:animLvl val="lvl"/>
          <dgm:resizeHandles val="exact"/>
        </dgm:presLayoutVars>
      </dgm:prSet>
      <dgm:spPr/>
    </dgm:pt>
    <dgm:pt modelId="{F7DF4766-A6B7-4961-A8AF-7EDE3A444ECB}" type="pres">
      <dgm:prSet presAssocID="{8DE3FB5A-BEFB-4A11-830F-9689F647627B}" presName="parentLin" presStyleCnt="0"/>
      <dgm:spPr/>
    </dgm:pt>
    <dgm:pt modelId="{8D749C0D-DDF3-41B8-B55A-DCBD59761B92}" type="pres">
      <dgm:prSet presAssocID="{8DE3FB5A-BEFB-4A11-830F-9689F647627B}" presName="parentLeftMargin" presStyleLbl="node1" presStyleIdx="0" presStyleCnt="3"/>
      <dgm:spPr/>
    </dgm:pt>
    <dgm:pt modelId="{B1D60FF4-E9A4-40F7-858C-D781EA99F8D0}" type="pres">
      <dgm:prSet presAssocID="{8DE3FB5A-BEFB-4A11-830F-9689F647627B}" presName="parentText" presStyleLbl="node1" presStyleIdx="0" presStyleCnt="3">
        <dgm:presLayoutVars>
          <dgm:chMax val="0"/>
          <dgm:bulletEnabled val="1"/>
        </dgm:presLayoutVars>
      </dgm:prSet>
      <dgm:spPr/>
    </dgm:pt>
    <dgm:pt modelId="{0A2133B3-A8D3-4CA8-8A17-ADDBB77E3185}" type="pres">
      <dgm:prSet presAssocID="{8DE3FB5A-BEFB-4A11-830F-9689F647627B}" presName="negativeSpace" presStyleCnt="0"/>
      <dgm:spPr/>
    </dgm:pt>
    <dgm:pt modelId="{A409EBB7-E281-4F25-87EA-6A97512396BB}" type="pres">
      <dgm:prSet presAssocID="{8DE3FB5A-BEFB-4A11-830F-9689F647627B}" presName="childText" presStyleLbl="conFgAcc1" presStyleIdx="0" presStyleCnt="3">
        <dgm:presLayoutVars>
          <dgm:bulletEnabled val="1"/>
        </dgm:presLayoutVars>
      </dgm:prSet>
      <dgm:spPr/>
    </dgm:pt>
    <dgm:pt modelId="{4A9C3E0F-93CD-493A-974E-20EE7F3AF84E}" type="pres">
      <dgm:prSet presAssocID="{18AE1AC5-D20B-4C2B-9E3A-A586C1C59075}" presName="spaceBetweenRectangles" presStyleCnt="0"/>
      <dgm:spPr/>
    </dgm:pt>
    <dgm:pt modelId="{A51D7071-5DB1-4464-862A-C855B4CC74E6}" type="pres">
      <dgm:prSet presAssocID="{5F5112C8-DAFF-40BF-B1E9-E80AA9763017}" presName="parentLin" presStyleCnt="0"/>
      <dgm:spPr/>
    </dgm:pt>
    <dgm:pt modelId="{E87FC238-D1FC-41BA-BCA7-6429DD29686F}" type="pres">
      <dgm:prSet presAssocID="{5F5112C8-DAFF-40BF-B1E9-E80AA9763017}" presName="parentLeftMargin" presStyleLbl="node1" presStyleIdx="0" presStyleCnt="3"/>
      <dgm:spPr/>
    </dgm:pt>
    <dgm:pt modelId="{25717807-2072-4F4C-9E7B-AEDCF22F1558}" type="pres">
      <dgm:prSet presAssocID="{5F5112C8-DAFF-40BF-B1E9-E80AA9763017}" presName="parentText" presStyleLbl="node1" presStyleIdx="1" presStyleCnt="3">
        <dgm:presLayoutVars>
          <dgm:chMax val="0"/>
          <dgm:bulletEnabled val="1"/>
        </dgm:presLayoutVars>
      </dgm:prSet>
      <dgm:spPr/>
    </dgm:pt>
    <dgm:pt modelId="{0AEDFC2D-F5A6-408E-8E4E-8635DA2BB003}" type="pres">
      <dgm:prSet presAssocID="{5F5112C8-DAFF-40BF-B1E9-E80AA9763017}" presName="negativeSpace" presStyleCnt="0"/>
      <dgm:spPr/>
    </dgm:pt>
    <dgm:pt modelId="{486B12B2-6AF2-45EB-8E24-CED339AE4BA9}" type="pres">
      <dgm:prSet presAssocID="{5F5112C8-DAFF-40BF-B1E9-E80AA9763017}" presName="childText" presStyleLbl="conFgAcc1" presStyleIdx="1" presStyleCnt="3">
        <dgm:presLayoutVars>
          <dgm:bulletEnabled val="1"/>
        </dgm:presLayoutVars>
      </dgm:prSet>
      <dgm:spPr/>
    </dgm:pt>
    <dgm:pt modelId="{5FA93403-FC19-426C-8FC7-1AB6431AF9C6}" type="pres">
      <dgm:prSet presAssocID="{29F32D0D-30AE-4408-9330-B0C42988F0B0}" presName="spaceBetweenRectangles" presStyleCnt="0"/>
      <dgm:spPr/>
    </dgm:pt>
    <dgm:pt modelId="{B1E16C51-CBB8-4214-95B2-5C0137C3D905}" type="pres">
      <dgm:prSet presAssocID="{D9A65411-B0EE-4935-B1DC-40A84DF0CB77}" presName="parentLin" presStyleCnt="0"/>
      <dgm:spPr/>
    </dgm:pt>
    <dgm:pt modelId="{E2320CD1-D005-4841-85FD-1776C99CFC4E}" type="pres">
      <dgm:prSet presAssocID="{D9A65411-B0EE-4935-B1DC-40A84DF0CB77}" presName="parentLeftMargin" presStyleLbl="node1" presStyleIdx="1" presStyleCnt="3"/>
      <dgm:spPr/>
    </dgm:pt>
    <dgm:pt modelId="{697ECDF4-01A3-4DE1-B1BA-BB87B1215114}" type="pres">
      <dgm:prSet presAssocID="{D9A65411-B0EE-4935-B1DC-40A84DF0CB77}" presName="parentText" presStyleLbl="node1" presStyleIdx="2" presStyleCnt="3">
        <dgm:presLayoutVars>
          <dgm:chMax val="0"/>
          <dgm:bulletEnabled val="1"/>
        </dgm:presLayoutVars>
      </dgm:prSet>
      <dgm:spPr/>
    </dgm:pt>
    <dgm:pt modelId="{7B2D72FB-609B-4C14-A648-DAC5098ED29E}" type="pres">
      <dgm:prSet presAssocID="{D9A65411-B0EE-4935-B1DC-40A84DF0CB77}" presName="negativeSpace" presStyleCnt="0"/>
      <dgm:spPr/>
    </dgm:pt>
    <dgm:pt modelId="{039BC32F-D00F-4C22-8A84-37B17D131F1B}" type="pres">
      <dgm:prSet presAssocID="{D9A65411-B0EE-4935-B1DC-40A84DF0CB77}" presName="childText" presStyleLbl="conFgAcc1" presStyleIdx="2" presStyleCnt="3">
        <dgm:presLayoutVars>
          <dgm:bulletEnabled val="1"/>
        </dgm:presLayoutVars>
      </dgm:prSet>
      <dgm:spPr/>
    </dgm:pt>
  </dgm:ptLst>
  <dgm:cxnLst>
    <dgm:cxn modelId="{AF01AA00-5DD5-4E94-8627-92C9824CC2FD}" type="presOf" srcId="{D9A65411-B0EE-4935-B1DC-40A84DF0CB77}" destId="{697ECDF4-01A3-4DE1-B1BA-BB87B1215114}" srcOrd="1" destOrd="0" presId="urn:microsoft.com/office/officeart/2005/8/layout/list1"/>
    <dgm:cxn modelId="{496CBA1F-0163-406B-BEFE-003C00147385}" type="presOf" srcId="{D9A65411-B0EE-4935-B1DC-40A84DF0CB77}" destId="{E2320CD1-D005-4841-85FD-1776C99CFC4E}" srcOrd="0" destOrd="0" presId="urn:microsoft.com/office/officeart/2005/8/layout/list1"/>
    <dgm:cxn modelId="{10804B36-6CD8-402B-8151-12D5AE408FF4}" type="presOf" srcId="{12980818-7253-4D1F-8799-7C2BB4908BEE}" destId="{129F925F-2661-4603-9DA5-6A1D798390E5}" srcOrd="0" destOrd="0" presId="urn:microsoft.com/office/officeart/2005/8/layout/list1"/>
    <dgm:cxn modelId="{965CB875-2269-48C0-A3C0-575F854BFDA8}" srcId="{12980818-7253-4D1F-8799-7C2BB4908BEE}" destId="{8DE3FB5A-BEFB-4A11-830F-9689F647627B}" srcOrd="0" destOrd="0" parTransId="{AAAA5032-CB6B-4325-9BD6-520197C77E27}" sibTransId="{18AE1AC5-D20B-4C2B-9E3A-A586C1C59075}"/>
    <dgm:cxn modelId="{9BE16A7E-16C4-46AB-8856-BE0853CACBCE}" type="presOf" srcId="{8DE3FB5A-BEFB-4A11-830F-9689F647627B}" destId="{8D749C0D-DDF3-41B8-B55A-DCBD59761B92}" srcOrd="0" destOrd="0" presId="urn:microsoft.com/office/officeart/2005/8/layout/list1"/>
    <dgm:cxn modelId="{5A985E8C-336F-4DE2-A5F2-F1AD2EEF3A4E}" srcId="{12980818-7253-4D1F-8799-7C2BB4908BEE}" destId="{D9A65411-B0EE-4935-B1DC-40A84DF0CB77}" srcOrd="2" destOrd="0" parTransId="{93007918-8780-4761-A31E-0F1A72F5CDB5}" sibTransId="{35B36FAE-AE74-4C1E-BF13-BE056720513D}"/>
    <dgm:cxn modelId="{1FC98AA1-5BAD-44C8-84CE-FAD67EDB03A1}" type="presOf" srcId="{5F5112C8-DAFF-40BF-B1E9-E80AA9763017}" destId="{25717807-2072-4F4C-9E7B-AEDCF22F1558}" srcOrd="1" destOrd="0" presId="urn:microsoft.com/office/officeart/2005/8/layout/list1"/>
    <dgm:cxn modelId="{61E7CAD4-E732-4259-A155-B30ADD7F7FE6}" srcId="{12980818-7253-4D1F-8799-7C2BB4908BEE}" destId="{5F5112C8-DAFF-40BF-B1E9-E80AA9763017}" srcOrd="1" destOrd="0" parTransId="{D7E8F779-0B0F-497E-BC3A-96F90D3BC647}" sibTransId="{29F32D0D-30AE-4408-9330-B0C42988F0B0}"/>
    <dgm:cxn modelId="{17CEE7DF-8669-4F36-8F28-6BD418FE973D}" type="presOf" srcId="{5F5112C8-DAFF-40BF-B1E9-E80AA9763017}" destId="{E87FC238-D1FC-41BA-BCA7-6429DD29686F}" srcOrd="0" destOrd="0" presId="urn:microsoft.com/office/officeart/2005/8/layout/list1"/>
    <dgm:cxn modelId="{412655E2-45B6-48B0-8649-0435DFB58418}" type="presOf" srcId="{8DE3FB5A-BEFB-4A11-830F-9689F647627B}" destId="{B1D60FF4-E9A4-40F7-858C-D781EA99F8D0}" srcOrd="1" destOrd="0" presId="urn:microsoft.com/office/officeart/2005/8/layout/list1"/>
    <dgm:cxn modelId="{6F85D914-777E-46CE-9AAE-CC5620208D1E}" type="presParOf" srcId="{129F925F-2661-4603-9DA5-6A1D798390E5}" destId="{F7DF4766-A6B7-4961-A8AF-7EDE3A444ECB}" srcOrd="0" destOrd="0" presId="urn:microsoft.com/office/officeart/2005/8/layout/list1"/>
    <dgm:cxn modelId="{64A1725E-D787-461C-B802-50C00831B52D}" type="presParOf" srcId="{F7DF4766-A6B7-4961-A8AF-7EDE3A444ECB}" destId="{8D749C0D-DDF3-41B8-B55A-DCBD59761B92}" srcOrd="0" destOrd="0" presId="urn:microsoft.com/office/officeart/2005/8/layout/list1"/>
    <dgm:cxn modelId="{A25E4982-4CE9-46EC-84E9-5612ED8F9DC0}" type="presParOf" srcId="{F7DF4766-A6B7-4961-A8AF-7EDE3A444ECB}" destId="{B1D60FF4-E9A4-40F7-858C-D781EA99F8D0}" srcOrd="1" destOrd="0" presId="urn:microsoft.com/office/officeart/2005/8/layout/list1"/>
    <dgm:cxn modelId="{C657E5DE-445C-41E9-AABA-ACE34734CBF9}" type="presParOf" srcId="{129F925F-2661-4603-9DA5-6A1D798390E5}" destId="{0A2133B3-A8D3-4CA8-8A17-ADDBB77E3185}" srcOrd="1" destOrd="0" presId="urn:microsoft.com/office/officeart/2005/8/layout/list1"/>
    <dgm:cxn modelId="{E4ED51E4-FC33-469F-ACF8-7C6426DA323D}" type="presParOf" srcId="{129F925F-2661-4603-9DA5-6A1D798390E5}" destId="{A409EBB7-E281-4F25-87EA-6A97512396BB}" srcOrd="2" destOrd="0" presId="urn:microsoft.com/office/officeart/2005/8/layout/list1"/>
    <dgm:cxn modelId="{BE4EB51A-A9A8-4EF1-97B8-B2D46F5057E6}" type="presParOf" srcId="{129F925F-2661-4603-9DA5-6A1D798390E5}" destId="{4A9C3E0F-93CD-493A-974E-20EE7F3AF84E}" srcOrd="3" destOrd="0" presId="urn:microsoft.com/office/officeart/2005/8/layout/list1"/>
    <dgm:cxn modelId="{55490A22-2C5A-4489-87C0-DF711AF77ABD}" type="presParOf" srcId="{129F925F-2661-4603-9DA5-6A1D798390E5}" destId="{A51D7071-5DB1-4464-862A-C855B4CC74E6}" srcOrd="4" destOrd="0" presId="urn:microsoft.com/office/officeart/2005/8/layout/list1"/>
    <dgm:cxn modelId="{2519B512-6940-4B7B-927F-2006A5B54F5F}" type="presParOf" srcId="{A51D7071-5DB1-4464-862A-C855B4CC74E6}" destId="{E87FC238-D1FC-41BA-BCA7-6429DD29686F}" srcOrd="0" destOrd="0" presId="urn:microsoft.com/office/officeart/2005/8/layout/list1"/>
    <dgm:cxn modelId="{08D09AE6-D774-4982-B181-D6115DE1352E}" type="presParOf" srcId="{A51D7071-5DB1-4464-862A-C855B4CC74E6}" destId="{25717807-2072-4F4C-9E7B-AEDCF22F1558}" srcOrd="1" destOrd="0" presId="urn:microsoft.com/office/officeart/2005/8/layout/list1"/>
    <dgm:cxn modelId="{ED7F332E-8B27-477D-87D9-0B7894017814}" type="presParOf" srcId="{129F925F-2661-4603-9DA5-6A1D798390E5}" destId="{0AEDFC2D-F5A6-408E-8E4E-8635DA2BB003}" srcOrd="5" destOrd="0" presId="urn:microsoft.com/office/officeart/2005/8/layout/list1"/>
    <dgm:cxn modelId="{D5D1378A-C59D-4578-8DFB-AD663CD8FE77}" type="presParOf" srcId="{129F925F-2661-4603-9DA5-6A1D798390E5}" destId="{486B12B2-6AF2-45EB-8E24-CED339AE4BA9}" srcOrd="6" destOrd="0" presId="urn:microsoft.com/office/officeart/2005/8/layout/list1"/>
    <dgm:cxn modelId="{2A663322-F402-4917-8A9D-ED75D4AACFA5}" type="presParOf" srcId="{129F925F-2661-4603-9DA5-6A1D798390E5}" destId="{5FA93403-FC19-426C-8FC7-1AB6431AF9C6}" srcOrd="7" destOrd="0" presId="urn:microsoft.com/office/officeart/2005/8/layout/list1"/>
    <dgm:cxn modelId="{D1143BF7-6DF0-42B8-AB8F-FD1EC0CE3250}" type="presParOf" srcId="{129F925F-2661-4603-9DA5-6A1D798390E5}" destId="{B1E16C51-CBB8-4214-95B2-5C0137C3D905}" srcOrd="8" destOrd="0" presId="urn:microsoft.com/office/officeart/2005/8/layout/list1"/>
    <dgm:cxn modelId="{3ECCCE61-B201-4EAA-9D35-AB9668B377A2}" type="presParOf" srcId="{B1E16C51-CBB8-4214-95B2-5C0137C3D905}" destId="{E2320CD1-D005-4841-85FD-1776C99CFC4E}" srcOrd="0" destOrd="0" presId="urn:microsoft.com/office/officeart/2005/8/layout/list1"/>
    <dgm:cxn modelId="{28111EB1-709C-4D93-8477-2989C7E71F39}" type="presParOf" srcId="{B1E16C51-CBB8-4214-95B2-5C0137C3D905}" destId="{697ECDF4-01A3-4DE1-B1BA-BB87B1215114}" srcOrd="1" destOrd="0" presId="urn:microsoft.com/office/officeart/2005/8/layout/list1"/>
    <dgm:cxn modelId="{7FC44011-C78E-4A34-BC9B-4E29B055E7D4}" type="presParOf" srcId="{129F925F-2661-4603-9DA5-6A1D798390E5}" destId="{7B2D72FB-609B-4C14-A648-DAC5098ED29E}" srcOrd="9" destOrd="0" presId="urn:microsoft.com/office/officeart/2005/8/layout/list1"/>
    <dgm:cxn modelId="{6089A082-AC6A-482B-88A7-9E4A96B1DFCE}" type="presParOf" srcId="{129F925F-2661-4603-9DA5-6A1D798390E5}" destId="{039BC32F-D00F-4C22-8A84-37B17D131F1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880EAD8-783F-40B5-9C5B-688BA8CE936F}" type="doc">
      <dgm:prSet loTypeId="urn:microsoft.com/office/officeart/2008/layout/VerticalAccentList" loCatId="list" qsTypeId="urn:microsoft.com/office/officeart/2005/8/quickstyle/simple1" qsCatId="simple" csTypeId="urn:microsoft.com/office/officeart/2005/8/colors/colorful4" csCatId="colorful" phldr="1"/>
      <dgm:spPr/>
      <dgm:t>
        <a:bodyPr/>
        <a:lstStyle/>
        <a:p>
          <a:endParaRPr lang="en-US"/>
        </a:p>
      </dgm:t>
    </dgm:pt>
    <dgm:pt modelId="{562F23C4-9C6A-48DD-8E96-E39BBA269BE3}" type="pres">
      <dgm:prSet presAssocID="{4880EAD8-783F-40B5-9C5B-688BA8CE936F}" presName="Name0" presStyleCnt="0">
        <dgm:presLayoutVars>
          <dgm:chMax/>
          <dgm:chPref/>
          <dgm:dir/>
        </dgm:presLayoutVars>
      </dgm:prSet>
      <dgm:spPr/>
    </dgm:pt>
  </dgm:ptLst>
  <dgm:cxnLst>
    <dgm:cxn modelId="{F7234044-855A-446C-9E8B-D7293491F0F0}" type="presOf" srcId="{4880EAD8-783F-40B5-9C5B-688BA8CE936F}" destId="{562F23C4-9C6A-48DD-8E96-E39BBA269BE3}" srcOrd="0"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6FF5D0-CA94-4C5E-8AE4-4A0ECA2B7B7F}">
      <dsp:nvSpPr>
        <dsp:cNvPr id="0" name=""/>
        <dsp:cNvSpPr/>
      </dsp:nvSpPr>
      <dsp:spPr>
        <a:xfrm>
          <a:off x="3200403" y="10412"/>
          <a:ext cx="1867640" cy="112915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Middle Ages – chained to walls</a:t>
          </a:r>
        </a:p>
      </dsp:txBody>
      <dsp:txXfrm>
        <a:off x="3473913" y="175773"/>
        <a:ext cx="1320620" cy="798436"/>
      </dsp:txXfrm>
    </dsp:sp>
    <dsp:sp modelId="{F8495B3F-D4C2-439F-AEF9-1A6A7DACF8C5}">
      <dsp:nvSpPr>
        <dsp:cNvPr id="0" name=""/>
        <dsp:cNvSpPr/>
      </dsp:nvSpPr>
      <dsp:spPr>
        <a:xfrm rot="1762861">
          <a:off x="4855141" y="825882"/>
          <a:ext cx="126225" cy="38109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dirty="0">
            <a:latin typeface="Arial" panose="020B0604020202020204" pitchFamily="34" charset="0"/>
            <a:cs typeface="Arial" panose="020B0604020202020204" pitchFamily="34" charset="0"/>
          </a:endParaRPr>
        </a:p>
      </dsp:txBody>
      <dsp:txXfrm>
        <a:off x="4857576" y="892811"/>
        <a:ext cx="88358" cy="228655"/>
      </dsp:txXfrm>
    </dsp:sp>
    <dsp:sp modelId="{F45584B0-DAEB-41F8-AB88-70573A2BE1D7}">
      <dsp:nvSpPr>
        <dsp:cNvPr id="0" name=""/>
        <dsp:cNvSpPr/>
      </dsp:nvSpPr>
      <dsp:spPr>
        <a:xfrm>
          <a:off x="4876367" y="849793"/>
          <a:ext cx="1497343" cy="112915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1700s – Phillippe Pinel forbid chains promoted sunny rooms &amp; exercise</a:t>
          </a:r>
        </a:p>
      </dsp:txBody>
      <dsp:txXfrm>
        <a:off x="5095648" y="1015154"/>
        <a:ext cx="1058781" cy="798436"/>
      </dsp:txXfrm>
    </dsp:sp>
    <dsp:sp modelId="{FAB5CA4F-6E4A-47EE-B435-C608301D497C}">
      <dsp:nvSpPr>
        <dsp:cNvPr id="0" name=""/>
        <dsp:cNvSpPr/>
      </dsp:nvSpPr>
      <dsp:spPr>
        <a:xfrm rot="5400000">
          <a:off x="5474504" y="2063915"/>
          <a:ext cx="301070" cy="38109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dirty="0">
            <a:latin typeface="Arial" panose="020B0604020202020204" pitchFamily="34" charset="0"/>
            <a:cs typeface="Arial" panose="020B0604020202020204" pitchFamily="34" charset="0"/>
          </a:endParaRPr>
        </a:p>
      </dsp:txBody>
      <dsp:txXfrm>
        <a:off x="5519665" y="2094973"/>
        <a:ext cx="210749" cy="228655"/>
      </dsp:txXfrm>
    </dsp:sp>
    <dsp:sp modelId="{2D706BC2-5C54-4062-AD8F-F77D940C0162}">
      <dsp:nvSpPr>
        <dsp:cNvPr id="0" name=""/>
        <dsp:cNvSpPr/>
      </dsp:nvSpPr>
      <dsp:spPr>
        <a:xfrm>
          <a:off x="4716823" y="2547010"/>
          <a:ext cx="1816432" cy="1129158"/>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1840 – Dorothea Dix established 32 state hospitals</a:t>
          </a:r>
        </a:p>
      </dsp:txBody>
      <dsp:txXfrm>
        <a:off x="4982833" y="2712371"/>
        <a:ext cx="1284412" cy="798436"/>
      </dsp:txXfrm>
    </dsp:sp>
    <dsp:sp modelId="{2629ADE5-435B-4500-95DA-6258451C0C44}">
      <dsp:nvSpPr>
        <dsp:cNvPr id="0" name=""/>
        <dsp:cNvSpPr/>
      </dsp:nvSpPr>
      <dsp:spPr>
        <a:xfrm rot="9024813">
          <a:off x="4834964" y="3343448"/>
          <a:ext cx="92200" cy="38109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dirty="0">
            <a:latin typeface="Arial" panose="020B0604020202020204" pitchFamily="34" charset="0"/>
            <a:cs typeface="Arial" panose="020B0604020202020204" pitchFamily="34" charset="0"/>
          </a:endParaRPr>
        </a:p>
      </dsp:txBody>
      <dsp:txXfrm rot="10800000">
        <a:off x="4860821" y="3412838"/>
        <a:ext cx="64540" cy="228655"/>
      </dsp:txXfrm>
    </dsp:sp>
    <dsp:sp modelId="{2C0CCA17-3AA3-49EF-9359-B59E7924B38E}">
      <dsp:nvSpPr>
        <dsp:cNvPr id="0" name=""/>
        <dsp:cNvSpPr/>
      </dsp:nvSpPr>
      <dsp:spPr>
        <a:xfrm>
          <a:off x="3458604" y="3352805"/>
          <a:ext cx="1494396" cy="1129158"/>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Late 1800s  overcrowded hospitals = custodial care</a:t>
          </a:r>
        </a:p>
      </dsp:txBody>
      <dsp:txXfrm>
        <a:off x="3677453" y="3518166"/>
        <a:ext cx="1056698" cy="798436"/>
      </dsp:txXfrm>
    </dsp:sp>
    <dsp:sp modelId="{33614064-1D8E-4C70-8433-59BFF937CFF2}">
      <dsp:nvSpPr>
        <dsp:cNvPr id="0" name=""/>
        <dsp:cNvSpPr/>
      </dsp:nvSpPr>
      <dsp:spPr>
        <a:xfrm rot="12475358">
          <a:off x="3449737" y="3355370"/>
          <a:ext cx="110305" cy="38109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dirty="0">
            <a:latin typeface="Arial" panose="020B0604020202020204" pitchFamily="34" charset="0"/>
            <a:cs typeface="Arial" panose="020B0604020202020204" pitchFamily="34" charset="0"/>
          </a:endParaRPr>
        </a:p>
      </dsp:txBody>
      <dsp:txXfrm rot="10800000">
        <a:off x="3480902" y="3439336"/>
        <a:ext cx="77214" cy="228655"/>
      </dsp:txXfrm>
    </dsp:sp>
    <dsp:sp modelId="{68BCB4BB-94D6-4A01-979C-3C92D919D92B}">
      <dsp:nvSpPr>
        <dsp:cNvPr id="0" name=""/>
        <dsp:cNvSpPr/>
      </dsp:nvSpPr>
      <dsp:spPr>
        <a:xfrm>
          <a:off x="1696343" y="2547010"/>
          <a:ext cx="1978060" cy="1129158"/>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Early 1900s – Psychoanalytical Therapies</a:t>
          </a:r>
        </a:p>
      </dsp:txBody>
      <dsp:txXfrm>
        <a:off x="1986023" y="2712371"/>
        <a:ext cx="1398700" cy="798436"/>
      </dsp:txXfrm>
    </dsp:sp>
    <dsp:sp modelId="{129EC62C-91AA-4911-B774-60E30298D3D9}">
      <dsp:nvSpPr>
        <dsp:cNvPr id="0" name=""/>
        <dsp:cNvSpPr/>
      </dsp:nvSpPr>
      <dsp:spPr>
        <a:xfrm rot="16200000">
          <a:off x="2534838" y="2080956"/>
          <a:ext cx="301070" cy="381091"/>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dirty="0">
            <a:latin typeface="Arial" panose="020B0604020202020204" pitchFamily="34" charset="0"/>
            <a:cs typeface="Arial" panose="020B0604020202020204" pitchFamily="34" charset="0"/>
          </a:endParaRPr>
        </a:p>
      </dsp:txBody>
      <dsp:txXfrm>
        <a:off x="2579999" y="2202335"/>
        <a:ext cx="210749" cy="228655"/>
      </dsp:txXfrm>
    </dsp:sp>
    <dsp:sp modelId="{ECEE4BF6-A312-41E0-AB0E-E18015404E06}">
      <dsp:nvSpPr>
        <dsp:cNvPr id="0" name=""/>
        <dsp:cNvSpPr/>
      </dsp:nvSpPr>
      <dsp:spPr>
        <a:xfrm>
          <a:off x="1888628" y="849793"/>
          <a:ext cx="1593491" cy="112915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1930s – Electro convulsive therapy, insulin-induced comas &amp; lobotomy</a:t>
          </a:r>
        </a:p>
      </dsp:txBody>
      <dsp:txXfrm>
        <a:off x="2121989" y="1015154"/>
        <a:ext cx="1126769" cy="798436"/>
      </dsp:txXfrm>
    </dsp:sp>
    <dsp:sp modelId="{527A95E8-AA64-4233-A1CC-14B9C00A11A8}">
      <dsp:nvSpPr>
        <dsp:cNvPr id="0" name=""/>
        <dsp:cNvSpPr/>
      </dsp:nvSpPr>
      <dsp:spPr>
        <a:xfrm rot="19794867">
          <a:off x="3330405" y="822138"/>
          <a:ext cx="96644" cy="38109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dirty="0">
            <a:latin typeface="Arial" panose="020B0604020202020204" pitchFamily="34" charset="0"/>
            <a:cs typeface="Arial" panose="020B0604020202020204" pitchFamily="34" charset="0"/>
          </a:endParaRPr>
        </a:p>
      </dsp:txBody>
      <dsp:txXfrm>
        <a:off x="3332358" y="905623"/>
        <a:ext cx="67651" cy="22865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342093-E058-44B7-AA66-9BB5576F91E5}">
      <dsp:nvSpPr>
        <dsp:cNvPr id="0" name=""/>
        <dsp:cNvSpPr/>
      </dsp:nvSpPr>
      <dsp:spPr>
        <a:xfrm>
          <a:off x="0" y="305079"/>
          <a:ext cx="6096000" cy="4536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E01532-0228-4352-8807-E903BFA14CDA}">
      <dsp:nvSpPr>
        <dsp:cNvPr id="0" name=""/>
        <dsp:cNvSpPr/>
      </dsp:nvSpPr>
      <dsp:spPr>
        <a:xfrm>
          <a:off x="304800" y="157165"/>
          <a:ext cx="4267200" cy="5313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Substance Abuse</a:t>
          </a:r>
        </a:p>
      </dsp:txBody>
      <dsp:txXfrm>
        <a:off x="330739" y="183104"/>
        <a:ext cx="4215322" cy="479482"/>
      </dsp:txXfrm>
    </dsp:sp>
    <dsp:sp modelId="{8AFB437E-7EA3-4037-8EF2-6ED1F9BD6C19}">
      <dsp:nvSpPr>
        <dsp:cNvPr id="0" name=""/>
        <dsp:cNvSpPr/>
      </dsp:nvSpPr>
      <dsp:spPr>
        <a:xfrm>
          <a:off x="0" y="1121559"/>
          <a:ext cx="6096000" cy="453600"/>
        </a:xfrm>
        <a:prstGeom prst="rect">
          <a:avLst/>
        </a:prstGeom>
        <a:solidFill>
          <a:schemeClr val="lt1">
            <a:alpha val="90000"/>
            <a:hueOff val="0"/>
            <a:satOff val="0"/>
            <a:lumOff val="0"/>
            <a:alphaOff val="0"/>
          </a:schemeClr>
        </a:solidFill>
        <a:ln w="25400" cap="flat" cmpd="sng" algn="ctr">
          <a:solidFill>
            <a:schemeClr val="accent3">
              <a:hueOff val="2812566"/>
              <a:satOff val="-4220"/>
              <a:lumOff val="-686"/>
              <a:alphaOff val="0"/>
            </a:schemeClr>
          </a:solidFill>
          <a:prstDash val="solid"/>
        </a:ln>
        <a:effectLst/>
      </dsp:spPr>
      <dsp:style>
        <a:lnRef idx="2">
          <a:scrgbClr r="0" g="0" b="0"/>
        </a:lnRef>
        <a:fillRef idx="1">
          <a:scrgbClr r="0" g="0" b="0"/>
        </a:fillRef>
        <a:effectRef idx="0">
          <a:scrgbClr r="0" g="0" b="0"/>
        </a:effectRef>
        <a:fontRef idx="minor"/>
      </dsp:style>
    </dsp:sp>
    <dsp:sp modelId="{6D93418A-78DD-49E6-881E-AFDBA7D6F31F}">
      <dsp:nvSpPr>
        <dsp:cNvPr id="0" name=""/>
        <dsp:cNvSpPr/>
      </dsp:nvSpPr>
      <dsp:spPr>
        <a:xfrm>
          <a:off x="304800" y="855879"/>
          <a:ext cx="4267200" cy="531360"/>
        </a:xfrm>
        <a:prstGeom prst="roundRect">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Family History</a:t>
          </a:r>
        </a:p>
      </dsp:txBody>
      <dsp:txXfrm>
        <a:off x="330739" y="881818"/>
        <a:ext cx="4215322" cy="479482"/>
      </dsp:txXfrm>
    </dsp:sp>
    <dsp:sp modelId="{4139E26E-62F8-4A44-AA93-BAB8F2B0EFF0}">
      <dsp:nvSpPr>
        <dsp:cNvPr id="0" name=""/>
        <dsp:cNvSpPr/>
      </dsp:nvSpPr>
      <dsp:spPr>
        <a:xfrm>
          <a:off x="0" y="1938039"/>
          <a:ext cx="6096000" cy="453600"/>
        </a:xfrm>
        <a:prstGeom prst="rect">
          <a:avLst/>
        </a:prstGeom>
        <a:solidFill>
          <a:schemeClr val="lt1">
            <a:alpha val="90000"/>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sp>
    <dsp:sp modelId="{BC7CBC6B-A96F-4EB1-A882-27C7CFEE84C0}">
      <dsp:nvSpPr>
        <dsp:cNvPr id="0" name=""/>
        <dsp:cNvSpPr/>
      </dsp:nvSpPr>
      <dsp:spPr>
        <a:xfrm>
          <a:off x="304800" y="1672359"/>
          <a:ext cx="4267200" cy="531360"/>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Prior Suicide Attempt</a:t>
          </a:r>
        </a:p>
      </dsp:txBody>
      <dsp:txXfrm>
        <a:off x="330739" y="1698298"/>
        <a:ext cx="4215322" cy="479482"/>
      </dsp:txXfrm>
    </dsp:sp>
    <dsp:sp modelId="{D32E03E3-4FC9-4D3B-AF76-467263A1536E}">
      <dsp:nvSpPr>
        <dsp:cNvPr id="0" name=""/>
        <dsp:cNvSpPr/>
      </dsp:nvSpPr>
      <dsp:spPr>
        <a:xfrm>
          <a:off x="0" y="2754520"/>
          <a:ext cx="6096000" cy="453600"/>
        </a:xfrm>
        <a:prstGeom prst="rect">
          <a:avLst/>
        </a:prstGeom>
        <a:solidFill>
          <a:schemeClr val="lt1">
            <a:alpha val="90000"/>
            <a:hueOff val="0"/>
            <a:satOff val="0"/>
            <a:lumOff val="0"/>
            <a:alphaOff val="0"/>
          </a:schemeClr>
        </a:solidFill>
        <a:ln w="25400" cap="flat" cmpd="sng" algn="ctr">
          <a:solidFill>
            <a:schemeClr val="accent3">
              <a:hueOff val="8437698"/>
              <a:satOff val="-12660"/>
              <a:lumOff val="-2059"/>
              <a:alphaOff val="0"/>
            </a:schemeClr>
          </a:solidFill>
          <a:prstDash val="solid"/>
        </a:ln>
        <a:effectLst/>
      </dsp:spPr>
      <dsp:style>
        <a:lnRef idx="2">
          <a:scrgbClr r="0" g="0" b="0"/>
        </a:lnRef>
        <a:fillRef idx="1">
          <a:scrgbClr r="0" g="0" b="0"/>
        </a:fillRef>
        <a:effectRef idx="0">
          <a:scrgbClr r="0" g="0" b="0"/>
        </a:effectRef>
        <a:fontRef idx="minor"/>
      </dsp:style>
    </dsp:sp>
    <dsp:sp modelId="{117391F8-A9B4-498A-9FF4-C05946A4C0B6}">
      <dsp:nvSpPr>
        <dsp:cNvPr id="0" name=""/>
        <dsp:cNvSpPr/>
      </dsp:nvSpPr>
      <dsp:spPr>
        <a:xfrm>
          <a:off x="304800" y="2488840"/>
          <a:ext cx="4267200" cy="531360"/>
        </a:xfrm>
        <a:prstGeom prst="roundRect">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Exposed to other students who have committed suicide</a:t>
          </a:r>
        </a:p>
      </dsp:txBody>
      <dsp:txXfrm>
        <a:off x="330739" y="2514779"/>
        <a:ext cx="4215322" cy="479482"/>
      </dsp:txXfrm>
    </dsp:sp>
    <dsp:sp modelId="{84ACE8A2-F39A-45F5-9434-C11929E615DC}">
      <dsp:nvSpPr>
        <dsp:cNvPr id="0" name=""/>
        <dsp:cNvSpPr/>
      </dsp:nvSpPr>
      <dsp:spPr>
        <a:xfrm>
          <a:off x="0" y="3571000"/>
          <a:ext cx="6096000" cy="453600"/>
        </a:xfrm>
        <a:prstGeom prst="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 modelId="{3AA4F625-7273-4763-AC8B-E2946BE010F2}">
      <dsp:nvSpPr>
        <dsp:cNvPr id="0" name=""/>
        <dsp:cNvSpPr/>
      </dsp:nvSpPr>
      <dsp:spPr>
        <a:xfrm>
          <a:off x="304800" y="3305320"/>
          <a:ext cx="4267200" cy="53136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Self harming behavior</a:t>
          </a:r>
        </a:p>
      </dsp:txBody>
      <dsp:txXfrm>
        <a:off x="330739" y="3331259"/>
        <a:ext cx="4215322" cy="47948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2CED68-63F4-414C-9333-18E9DFE28AC3}">
      <dsp:nvSpPr>
        <dsp:cNvPr id="0" name=""/>
        <dsp:cNvSpPr/>
      </dsp:nvSpPr>
      <dsp:spPr>
        <a:xfrm>
          <a:off x="0" y="591343"/>
          <a:ext cx="2571749" cy="154305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Break tasks into smaller parts</a:t>
          </a:r>
        </a:p>
      </dsp:txBody>
      <dsp:txXfrm>
        <a:off x="0" y="591343"/>
        <a:ext cx="2571749" cy="1543050"/>
      </dsp:txXfrm>
    </dsp:sp>
    <dsp:sp modelId="{21D3BC0E-F56F-4D6E-8E1C-EB53114C5E62}">
      <dsp:nvSpPr>
        <dsp:cNvPr id="0" name=""/>
        <dsp:cNvSpPr/>
      </dsp:nvSpPr>
      <dsp:spPr>
        <a:xfrm>
          <a:off x="2828925" y="591343"/>
          <a:ext cx="2571749" cy="1543050"/>
        </a:xfrm>
        <a:prstGeom prst="rect">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Reassure students that they can catch up</a:t>
          </a:r>
        </a:p>
      </dsp:txBody>
      <dsp:txXfrm>
        <a:off x="2828925" y="591343"/>
        <a:ext cx="2571749" cy="1543050"/>
      </dsp:txXfrm>
    </dsp:sp>
    <dsp:sp modelId="{8860162E-B230-45B0-8F65-2EA0DA36527A}">
      <dsp:nvSpPr>
        <dsp:cNvPr id="0" name=""/>
        <dsp:cNvSpPr/>
      </dsp:nvSpPr>
      <dsp:spPr>
        <a:xfrm>
          <a:off x="5657849" y="591343"/>
          <a:ext cx="2571749" cy="1543050"/>
        </a:xfrm>
        <a:prstGeom prst="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Help student use realistic and positive statement about their performance</a:t>
          </a:r>
        </a:p>
      </dsp:txBody>
      <dsp:txXfrm>
        <a:off x="5657849" y="591343"/>
        <a:ext cx="2571749" cy="1543050"/>
      </dsp:txXfrm>
    </dsp:sp>
    <dsp:sp modelId="{831E13D4-E2E8-4848-B7F3-1D0EE050C87C}">
      <dsp:nvSpPr>
        <dsp:cNvPr id="0" name=""/>
        <dsp:cNvSpPr/>
      </dsp:nvSpPr>
      <dsp:spPr>
        <a:xfrm>
          <a:off x="1414462" y="2391569"/>
          <a:ext cx="2571749" cy="1543050"/>
        </a:xfrm>
        <a:prstGeom prst="rect">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Recognize and acknowledge positive contributions and performance</a:t>
          </a:r>
        </a:p>
      </dsp:txBody>
      <dsp:txXfrm>
        <a:off x="1414462" y="2391569"/>
        <a:ext cx="2571749" cy="1543050"/>
      </dsp:txXfrm>
    </dsp:sp>
    <dsp:sp modelId="{85E8E496-D439-45A6-AAB9-3BDF37BA2C2B}">
      <dsp:nvSpPr>
        <dsp:cNvPr id="0" name=""/>
        <dsp:cNvSpPr/>
      </dsp:nvSpPr>
      <dsp:spPr>
        <a:xfrm>
          <a:off x="4243387" y="2391569"/>
          <a:ext cx="2571749" cy="1543050"/>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Encourage gradual social interaction (small group work)</a:t>
          </a:r>
        </a:p>
      </dsp:txBody>
      <dsp:txXfrm>
        <a:off x="4243387" y="2391569"/>
        <a:ext cx="2571749" cy="154305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781682-E320-410D-B3AD-1E4AFAD43795}">
      <dsp:nvSpPr>
        <dsp:cNvPr id="0" name=""/>
        <dsp:cNvSpPr/>
      </dsp:nvSpPr>
      <dsp:spPr>
        <a:xfrm>
          <a:off x="0" y="543261"/>
          <a:ext cx="8229600" cy="8568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E8AEDD-7167-4B7C-AF28-B50E7B6DA5B4}">
      <dsp:nvSpPr>
        <dsp:cNvPr id="0" name=""/>
        <dsp:cNvSpPr/>
      </dsp:nvSpPr>
      <dsp:spPr>
        <a:xfrm>
          <a:off x="411480" y="41421"/>
          <a:ext cx="5760720" cy="100368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511300">
            <a:lnSpc>
              <a:spcPct val="90000"/>
            </a:lnSpc>
            <a:spcBef>
              <a:spcPct val="0"/>
            </a:spcBef>
            <a:spcAft>
              <a:spcPct val="35000"/>
            </a:spcAft>
            <a:buNone/>
          </a:pPr>
          <a:r>
            <a:rPr lang="en-US" sz="3400" kern="1200" dirty="0">
              <a:latin typeface="Arial" panose="020B0604020202020204" pitchFamily="34" charset="0"/>
              <a:cs typeface="Arial" panose="020B0604020202020204" pitchFamily="34" charset="0"/>
            </a:rPr>
            <a:t>Post – traumatic stress disorder</a:t>
          </a:r>
        </a:p>
      </dsp:txBody>
      <dsp:txXfrm>
        <a:off x="460476" y="90417"/>
        <a:ext cx="5662728" cy="905688"/>
      </dsp:txXfrm>
    </dsp:sp>
    <dsp:sp modelId="{195A81E0-ED4C-4EE4-877A-124914C2FC1A}">
      <dsp:nvSpPr>
        <dsp:cNvPr id="0" name=""/>
        <dsp:cNvSpPr/>
      </dsp:nvSpPr>
      <dsp:spPr>
        <a:xfrm>
          <a:off x="0" y="2085501"/>
          <a:ext cx="8229600" cy="856800"/>
        </a:xfrm>
        <a:prstGeom prst="rect">
          <a:avLst/>
        </a:prstGeom>
        <a:solidFill>
          <a:schemeClr val="lt1">
            <a:alpha val="90000"/>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sp>
    <dsp:sp modelId="{01D0C826-9DDF-405C-B510-B43A5ABB0112}">
      <dsp:nvSpPr>
        <dsp:cNvPr id="0" name=""/>
        <dsp:cNvSpPr/>
      </dsp:nvSpPr>
      <dsp:spPr>
        <a:xfrm>
          <a:off x="411480" y="1583661"/>
          <a:ext cx="5760720" cy="1003680"/>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511300">
            <a:lnSpc>
              <a:spcPct val="90000"/>
            </a:lnSpc>
            <a:spcBef>
              <a:spcPct val="0"/>
            </a:spcBef>
            <a:spcAft>
              <a:spcPct val="35000"/>
            </a:spcAft>
            <a:buNone/>
          </a:pPr>
          <a:r>
            <a:rPr lang="en-US" sz="3400" kern="1200" dirty="0">
              <a:latin typeface="Arial" panose="020B0604020202020204" pitchFamily="34" charset="0"/>
              <a:cs typeface="Arial" panose="020B0604020202020204" pitchFamily="34" charset="0"/>
            </a:rPr>
            <a:t>Obsessive – compulsive disorder</a:t>
          </a:r>
        </a:p>
      </dsp:txBody>
      <dsp:txXfrm>
        <a:off x="460476" y="1632657"/>
        <a:ext cx="5662728" cy="905688"/>
      </dsp:txXfrm>
    </dsp:sp>
    <dsp:sp modelId="{B318272E-38A0-45B2-B010-421701FA2272}">
      <dsp:nvSpPr>
        <dsp:cNvPr id="0" name=""/>
        <dsp:cNvSpPr/>
      </dsp:nvSpPr>
      <dsp:spPr>
        <a:xfrm>
          <a:off x="0" y="3627741"/>
          <a:ext cx="8229600" cy="856800"/>
        </a:xfrm>
        <a:prstGeom prst="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 modelId="{DBF4AF89-2C1B-4D69-A343-EAA4E2BFDFBC}">
      <dsp:nvSpPr>
        <dsp:cNvPr id="0" name=""/>
        <dsp:cNvSpPr/>
      </dsp:nvSpPr>
      <dsp:spPr>
        <a:xfrm>
          <a:off x="411480" y="3125901"/>
          <a:ext cx="5760720" cy="100368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511300">
            <a:lnSpc>
              <a:spcPct val="90000"/>
            </a:lnSpc>
            <a:spcBef>
              <a:spcPct val="0"/>
            </a:spcBef>
            <a:spcAft>
              <a:spcPct val="35000"/>
            </a:spcAft>
            <a:buNone/>
          </a:pPr>
          <a:r>
            <a:rPr lang="en-US" sz="3400" kern="1200" dirty="0">
              <a:latin typeface="Arial" panose="020B0604020202020204" pitchFamily="34" charset="0"/>
              <a:cs typeface="Arial" panose="020B0604020202020204" pitchFamily="34" charset="0"/>
            </a:rPr>
            <a:t>Phobias</a:t>
          </a:r>
        </a:p>
      </dsp:txBody>
      <dsp:txXfrm>
        <a:off x="460476" y="3174897"/>
        <a:ext cx="5662728" cy="90568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D7C0D1-5745-4841-B2AD-4A7D8932A360}">
      <dsp:nvSpPr>
        <dsp:cNvPr id="0" name=""/>
        <dsp:cNvSpPr/>
      </dsp:nvSpPr>
      <dsp:spPr>
        <a:xfrm>
          <a:off x="495061" y="645"/>
          <a:ext cx="2262336" cy="135740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Excessive procrastination</a:t>
          </a:r>
        </a:p>
      </dsp:txBody>
      <dsp:txXfrm>
        <a:off x="495061" y="645"/>
        <a:ext cx="2262336" cy="1357401"/>
      </dsp:txXfrm>
    </dsp:sp>
    <dsp:sp modelId="{87095A61-60E2-4543-A7F0-BD2BB05D68E5}">
      <dsp:nvSpPr>
        <dsp:cNvPr id="0" name=""/>
        <dsp:cNvSpPr/>
      </dsp:nvSpPr>
      <dsp:spPr>
        <a:xfrm>
          <a:off x="2983631" y="645"/>
          <a:ext cx="2262336" cy="1357401"/>
        </a:xfrm>
        <a:prstGeom prst="rect">
          <a:avLst/>
        </a:prstGeom>
        <a:solidFill>
          <a:schemeClr val="accent3">
            <a:hueOff val="1607181"/>
            <a:satOff val="-2411"/>
            <a:lumOff val="-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Decrease in the quality of work</a:t>
          </a:r>
        </a:p>
      </dsp:txBody>
      <dsp:txXfrm>
        <a:off x="2983631" y="645"/>
        <a:ext cx="2262336" cy="1357401"/>
      </dsp:txXfrm>
    </dsp:sp>
    <dsp:sp modelId="{433E50D2-4B8C-4458-9B75-635B9D2F502F}">
      <dsp:nvSpPr>
        <dsp:cNvPr id="0" name=""/>
        <dsp:cNvSpPr/>
      </dsp:nvSpPr>
      <dsp:spPr>
        <a:xfrm>
          <a:off x="5472201" y="645"/>
          <a:ext cx="2262336" cy="1357401"/>
        </a:xfrm>
        <a:prstGeom prst="rect">
          <a:avLst/>
        </a:prstGeom>
        <a:solidFill>
          <a:schemeClr val="accent3">
            <a:hueOff val="3214361"/>
            <a:satOff val="-4823"/>
            <a:lumOff val="-7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Too frequent office visits (dependency)</a:t>
          </a:r>
        </a:p>
      </dsp:txBody>
      <dsp:txXfrm>
        <a:off x="5472201" y="645"/>
        <a:ext cx="2262336" cy="1357401"/>
      </dsp:txXfrm>
    </dsp:sp>
    <dsp:sp modelId="{4379CE6E-72B6-4939-8403-79536995A021}">
      <dsp:nvSpPr>
        <dsp:cNvPr id="0" name=""/>
        <dsp:cNvSpPr/>
      </dsp:nvSpPr>
      <dsp:spPr>
        <a:xfrm>
          <a:off x="495061" y="1584280"/>
          <a:ext cx="2262336" cy="1357401"/>
        </a:xfrm>
        <a:prstGeom prst="rect">
          <a:avLst/>
        </a:prstGeom>
        <a:solidFill>
          <a:schemeClr val="accent3">
            <a:hueOff val="4821541"/>
            <a:satOff val="-7234"/>
            <a:lumOff val="-11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Listlessness, sleeping in class</a:t>
          </a:r>
        </a:p>
      </dsp:txBody>
      <dsp:txXfrm>
        <a:off x="495061" y="1584280"/>
        <a:ext cx="2262336" cy="1357401"/>
      </dsp:txXfrm>
    </dsp:sp>
    <dsp:sp modelId="{C10632D4-BC3B-474D-A4AD-BCFEA6158966}">
      <dsp:nvSpPr>
        <dsp:cNvPr id="0" name=""/>
        <dsp:cNvSpPr/>
      </dsp:nvSpPr>
      <dsp:spPr>
        <a:xfrm>
          <a:off x="2983631" y="1584280"/>
          <a:ext cx="2262336" cy="1357401"/>
        </a:xfrm>
        <a:prstGeom prst="rect">
          <a:avLst/>
        </a:prstGeom>
        <a:solidFill>
          <a:schemeClr val="accent3">
            <a:hueOff val="6428722"/>
            <a:satOff val="-9646"/>
            <a:lumOff val="-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Marked change in personal hygiene</a:t>
          </a:r>
        </a:p>
      </dsp:txBody>
      <dsp:txXfrm>
        <a:off x="2983631" y="1584280"/>
        <a:ext cx="2262336" cy="1357401"/>
      </dsp:txXfrm>
    </dsp:sp>
    <dsp:sp modelId="{FC3C68A6-2E54-428A-8309-EE73F4AC4052}">
      <dsp:nvSpPr>
        <dsp:cNvPr id="0" name=""/>
        <dsp:cNvSpPr/>
      </dsp:nvSpPr>
      <dsp:spPr>
        <a:xfrm>
          <a:off x="5472201" y="1584280"/>
          <a:ext cx="2262336" cy="1357401"/>
        </a:xfrm>
        <a:prstGeom prst="rect">
          <a:avLst/>
        </a:prstGeom>
        <a:solidFill>
          <a:schemeClr val="accent3">
            <a:hueOff val="8035903"/>
            <a:satOff val="-12057"/>
            <a:lumOff val="-1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Impaired speech or disjointed thoughts</a:t>
          </a:r>
        </a:p>
      </dsp:txBody>
      <dsp:txXfrm>
        <a:off x="5472201" y="1584280"/>
        <a:ext cx="2262336" cy="1357401"/>
      </dsp:txXfrm>
    </dsp:sp>
    <dsp:sp modelId="{387A8D03-6DCB-4C7B-95EE-3EBF86D11FD0}">
      <dsp:nvSpPr>
        <dsp:cNvPr id="0" name=""/>
        <dsp:cNvSpPr/>
      </dsp:nvSpPr>
      <dsp:spPr>
        <a:xfrm>
          <a:off x="1739346" y="3167916"/>
          <a:ext cx="2262336" cy="1357401"/>
        </a:xfrm>
        <a:prstGeom prst="rect">
          <a:avLst/>
        </a:prstGeom>
        <a:solidFill>
          <a:schemeClr val="accent3">
            <a:hueOff val="9643083"/>
            <a:satOff val="-14469"/>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Threats regarding self or others</a:t>
          </a:r>
        </a:p>
      </dsp:txBody>
      <dsp:txXfrm>
        <a:off x="1739346" y="3167916"/>
        <a:ext cx="2262336" cy="1357401"/>
      </dsp:txXfrm>
    </dsp:sp>
    <dsp:sp modelId="{613DCDA9-DC03-4AD1-A552-EAE5547864A3}">
      <dsp:nvSpPr>
        <dsp:cNvPr id="0" name=""/>
        <dsp:cNvSpPr/>
      </dsp:nvSpPr>
      <dsp:spPr>
        <a:xfrm>
          <a:off x="4227916" y="3167916"/>
          <a:ext cx="2262336" cy="1357401"/>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Marked change in behavior</a:t>
          </a:r>
        </a:p>
      </dsp:txBody>
      <dsp:txXfrm>
        <a:off x="4227916" y="3167916"/>
        <a:ext cx="2262336" cy="135740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D763BE-0CEF-4AFE-A9CA-4B303ACF7ECD}">
      <dsp:nvSpPr>
        <dsp:cNvPr id="0" name=""/>
        <dsp:cNvSpPr/>
      </dsp:nvSpPr>
      <dsp:spPr>
        <a:xfrm>
          <a:off x="3390490" y="1712"/>
          <a:ext cx="1448618" cy="144861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Persistent frightening thoughts &amp; memories</a:t>
          </a:r>
        </a:p>
      </dsp:txBody>
      <dsp:txXfrm>
        <a:off x="3602635" y="213857"/>
        <a:ext cx="1024328" cy="1024328"/>
      </dsp:txXfrm>
    </dsp:sp>
    <dsp:sp modelId="{FABEFBA6-7AB6-4549-A7D9-70A449E9CDBC}">
      <dsp:nvSpPr>
        <dsp:cNvPr id="0" name=""/>
        <dsp:cNvSpPr/>
      </dsp:nvSpPr>
      <dsp:spPr>
        <a:xfrm rot="2700000">
          <a:off x="4683473" y="1242357"/>
          <a:ext cx="384234" cy="48890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latin typeface="Arial" panose="020B0604020202020204" pitchFamily="34" charset="0"/>
            <a:cs typeface="Arial" panose="020B0604020202020204" pitchFamily="34" charset="0"/>
          </a:endParaRPr>
        </a:p>
      </dsp:txBody>
      <dsp:txXfrm>
        <a:off x="4700354" y="1299385"/>
        <a:ext cx="268964" cy="293344"/>
      </dsp:txXfrm>
    </dsp:sp>
    <dsp:sp modelId="{89A9682A-070F-46B4-92BC-8447DDBACBE0}">
      <dsp:nvSpPr>
        <dsp:cNvPr id="0" name=""/>
        <dsp:cNvSpPr/>
      </dsp:nvSpPr>
      <dsp:spPr>
        <a:xfrm>
          <a:off x="4927450" y="1538672"/>
          <a:ext cx="1448618" cy="144861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Sleep Problems</a:t>
          </a:r>
        </a:p>
      </dsp:txBody>
      <dsp:txXfrm>
        <a:off x="5139595" y="1750817"/>
        <a:ext cx="1024328" cy="1024328"/>
      </dsp:txXfrm>
    </dsp:sp>
    <dsp:sp modelId="{C88BE40A-A78C-4568-9459-6079AE7FE767}">
      <dsp:nvSpPr>
        <dsp:cNvPr id="0" name=""/>
        <dsp:cNvSpPr/>
      </dsp:nvSpPr>
      <dsp:spPr>
        <a:xfrm rot="8100000">
          <a:off x="4698852" y="2779317"/>
          <a:ext cx="384234" cy="48890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latin typeface="Arial" panose="020B0604020202020204" pitchFamily="34" charset="0"/>
            <a:cs typeface="Arial" panose="020B0604020202020204" pitchFamily="34" charset="0"/>
          </a:endParaRPr>
        </a:p>
      </dsp:txBody>
      <dsp:txXfrm rot="10800000">
        <a:off x="4797241" y="2836345"/>
        <a:ext cx="268964" cy="293344"/>
      </dsp:txXfrm>
    </dsp:sp>
    <dsp:sp modelId="{0FCA81C0-D45C-4E16-B8E3-3D9B05B9B2E7}">
      <dsp:nvSpPr>
        <dsp:cNvPr id="0" name=""/>
        <dsp:cNvSpPr/>
      </dsp:nvSpPr>
      <dsp:spPr>
        <a:xfrm>
          <a:off x="3390490" y="3075632"/>
          <a:ext cx="1448618" cy="1448618"/>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Feel detached or numb</a:t>
          </a:r>
        </a:p>
      </dsp:txBody>
      <dsp:txXfrm>
        <a:off x="3602635" y="3287777"/>
        <a:ext cx="1024328" cy="1024328"/>
      </dsp:txXfrm>
    </dsp:sp>
    <dsp:sp modelId="{58AABA41-33F1-4A82-A5B0-187432918906}">
      <dsp:nvSpPr>
        <dsp:cNvPr id="0" name=""/>
        <dsp:cNvSpPr/>
      </dsp:nvSpPr>
      <dsp:spPr>
        <a:xfrm rot="13500000">
          <a:off x="3161892" y="2794696"/>
          <a:ext cx="384234" cy="488908"/>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latin typeface="Arial" panose="020B0604020202020204" pitchFamily="34" charset="0"/>
            <a:cs typeface="Arial" panose="020B0604020202020204" pitchFamily="34" charset="0"/>
          </a:endParaRPr>
        </a:p>
      </dsp:txBody>
      <dsp:txXfrm rot="10800000">
        <a:off x="3260281" y="2933232"/>
        <a:ext cx="268964" cy="293344"/>
      </dsp:txXfrm>
    </dsp:sp>
    <dsp:sp modelId="{307DB33F-D12D-45B5-A98C-6DB8EA8156E0}">
      <dsp:nvSpPr>
        <dsp:cNvPr id="0" name=""/>
        <dsp:cNvSpPr/>
      </dsp:nvSpPr>
      <dsp:spPr>
        <a:xfrm>
          <a:off x="1853530" y="1538672"/>
          <a:ext cx="1448618" cy="1448618"/>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Easily startled</a:t>
          </a:r>
        </a:p>
      </dsp:txBody>
      <dsp:txXfrm>
        <a:off x="2065675" y="1750817"/>
        <a:ext cx="1024328" cy="1024328"/>
      </dsp:txXfrm>
    </dsp:sp>
    <dsp:sp modelId="{45B18C3F-84F6-4B4D-93E3-DD9AD9D6D96A}">
      <dsp:nvSpPr>
        <dsp:cNvPr id="0" name=""/>
        <dsp:cNvSpPr/>
      </dsp:nvSpPr>
      <dsp:spPr>
        <a:xfrm rot="18900000">
          <a:off x="3146513" y="1257736"/>
          <a:ext cx="384234" cy="48890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latin typeface="Arial" panose="020B0604020202020204" pitchFamily="34" charset="0"/>
            <a:cs typeface="Arial" panose="020B0604020202020204" pitchFamily="34" charset="0"/>
          </a:endParaRPr>
        </a:p>
      </dsp:txBody>
      <dsp:txXfrm>
        <a:off x="3163394" y="1396272"/>
        <a:ext cx="268964" cy="29334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BAEE7C-311A-42FD-B6E6-43ED72F7937F}">
      <dsp:nvSpPr>
        <dsp:cNvPr id="0" name=""/>
        <dsp:cNvSpPr/>
      </dsp:nvSpPr>
      <dsp:spPr>
        <a:xfrm>
          <a:off x="460905" y="1047"/>
          <a:ext cx="3479899" cy="208793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latin typeface="Arial" panose="020B0604020202020204" pitchFamily="34" charset="0"/>
              <a:cs typeface="Arial" panose="020B0604020202020204" pitchFamily="34" charset="0"/>
            </a:rPr>
            <a:t>Classroom location</a:t>
          </a:r>
        </a:p>
      </dsp:txBody>
      <dsp:txXfrm>
        <a:off x="460905" y="1047"/>
        <a:ext cx="3479899" cy="2087939"/>
      </dsp:txXfrm>
    </dsp:sp>
    <dsp:sp modelId="{09E0975A-5EFB-4F58-BA61-6BE8A5D80366}">
      <dsp:nvSpPr>
        <dsp:cNvPr id="0" name=""/>
        <dsp:cNvSpPr/>
      </dsp:nvSpPr>
      <dsp:spPr>
        <a:xfrm>
          <a:off x="4288794" y="1047"/>
          <a:ext cx="3479899" cy="2087939"/>
        </a:xfrm>
        <a:prstGeom prst="rec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latin typeface="Arial" panose="020B0604020202020204" pitchFamily="34" charset="0"/>
              <a:cs typeface="Arial" panose="020B0604020202020204" pitchFamily="34" charset="0"/>
            </a:rPr>
            <a:t>Noise level</a:t>
          </a:r>
        </a:p>
      </dsp:txBody>
      <dsp:txXfrm>
        <a:off x="4288794" y="1047"/>
        <a:ext cx="3479899" cy="2087939"/>
      </dsp:txXfrm>
    </dsp:sp>
    <dsp:sp modelId="{A460A72C-22D1-4D0B-B86B-F6F39D41492D}">
      <dsp:nvSpPr>
        <dsp:cNvPr id="0" name=""/>
        <dsp:cNvSpPr/>
      </dsp:nvSpPr>
      <dsp:spPr>
        <a:xfrm>
          <a:off x="460905" y="2436976"/>
          <a:ext cx="3479899" cy="2087939"/>
        </a:xfrm>
        <a:prstGeom prst="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latin typeface="Arial" panose="020B0604020202020204" pitchFamily="34" charset="0"/>
              <a:cs typeface="Arial" panose="020B0604020202020204" pitchFamily="34" charset="0"/>
            </a:rPr>
            <a:t>Seating arrangement</a:t>
          </a:r>
        </a:p>
      </dsp:txBody>
      <dsp:txXfrm>
        <a:off x="460905" y="2436976"/>
        <a:ext cx="3479899" cy="2087939"/>
      </dsp:txXfrm>
    </dsp:sp>
    <dsp:sp modelId="{8D11408E-10A6-4CDA-9179-D3318D5854BB}">
      <dsp:nvSpPr>
        <dsp:cNvPr id="0" name=""/>
        <dsp:cNvSpPr/>
      </dsp:nvSpPr>
      <dsp:spPr>
        <a:xfrm>
          <a:off x="4288794" y="2436976"/>
          <a:ext cx="3479899" cy="2087939"/>
        </a:xfrm>
        <a:prstGeom prst="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latin typeface="Arial" panose="020B0604020202020204" pitchFamily="34" charset="0"/>
              <a:cs typeface="Arial" panose="020B0604020202020204" pitchFamily="34" charset="0"/>
            </a:rPr>
            <a:t>Clarity of instructions</a:t>
          </a:r>
        </a:p>
      </dsp:txBody>
      <dsp:txXfrm>
        <a:off x="4288794" y="2436976"/>
        <a:ext cx="3479899" cy="208793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42DB7F-F5AD-4C81-8139-70B9F6A030B9}">
      <dsp:nvSpPr>
        <dsp:cNvPr id="0" name=""/>
        <dsp:cNvSpPr/>
      </dsp:nvSpPr>
      <dsp:spPr>
        <a:xfrm>
          <a:off x="0" y="591343"/>
          <a:ext cx="2571749" cy="154305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Flexible schedule for worrisome assignments</a:t>
          </a:r>
        </a:p>
      </dsp:txBody>
      <dsp:txXfrm>
        <a:off x="0" y="591343"/>
        <a:ext cx="2571749" cy="1543050"/>
      </dsp:txXfrm>
    </dsp:sp>
    <dsp:sp modelId="{8D821D5D-84F2-4709-94F7-E437689DFDF8}">
      <dsp:nvSpPr>
        <dsp:cNvPr id="0" name=""/>
        <dsp:cNvSpPr/>
      </dsp:nvSpPr>
      <dsp:spPr>
        <a:xfrm>
          <a:off x="2828925" y="591343"/>
          <a:ext cx="2571749" cy="1543050"/>
        </a:xfrm>
        <a:prstGeom prst="rect">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Encourage students to use planner for organization of assignments and deadlines</a:t>
          </a:r>
        </a:p>
      </dsp:txBody>
      <dsp:txXfrm>
        <a:off x="2828925" y="591343"/>
        <a:ext cx="2571749" cy="1543050"/>
      </dsp:txXfrm>
    </dsp:sp>
    <dsp:sp modelId="{4BDE72B0-2D80-4870-A6D5-2B2FA9A2970B}">
      <dsp:nvSpPr>
        <dsp:cNvPr id="0" name=""/>
        <dsp:cNvSpPr/>
      </dsp:nvSpPr>
      <dsp:spPr>
        <a:xfrm>
          <a:off x="5657849" y="591343"/>
          <a:ext cx="2571749" cy="1543050"/>
        </a:xfrm>
        <a:prstGeom prst="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Post topic schedule so student knows what to expect</a:t>
          </a:r>
        </a:p>
      </dsp:txBody>
      <dsp:txXfrm>
        <a:off x="5657849" y="591343"/>
        <a:ext cx="2571749" cy="1543050"/>
      </dsp:txXfrm>
    </dsp:sp>
    <dsp:sp modelId="{C1E365FD-BAB0-414E-9A45-571ACCF46422}">
      <dsp:nvSpPr>
        <dsp:cNvPr id="0" name=""/>
        <dsp:cNvSpPr/>
      </dsp:nvSpPr>
      <dsp:spPr>
        <a:xfrm>
          <a:off x="1414462" y="2391569"/>
          <a:ext cx="2571749" cy="1543050"/>
        </a:xfrm>
        <a:prstGeom prst="rect">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Seating arrangements</a:t>
          </a:r>
        </a:p>
      </dsp:txBody>
      <dsp:txXfrm>
        <a:off x="1414462" y="2391569"/>
        <a:ext cx="2571749" cy="1543050"/>
      </dsp:txXfrm>
    </dsp:sp>
    <dsp:sp modelId="{57F4D77B-819C-4F3E-AD88-39FAE4EF3FB0}">
      <dsp:nvSpPr>
        <dsp:cNvPr id="0" name=""/>
        <dsp:cNvSpPr/>
      </dsp:nvSpPr>
      <dsp:spPr>
        <a:xfrm>
          <a:off x="4243387" y="2391569"/>
          <a:ext cx="2571749" cy="1543050"/>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Encourage regular “check-ins”</a:t>
          </a:r>
        </a:p>
      </dsp:txBody>
      <dsp:txXfrm>
        <a:off x="4243387" y="2391569"/>
        <a:ext cx="2571749" cy="1543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66D095-E34D-4A83-9AEF-79FB93E8D14F}">
      <dsp:nvSpPr>
        <dsp:cNvPr id="0" name=""/>
        <dsp:cNvSpPr/>
      </dsp:nvSpPr>
      <dsp:spPr>
        <a:xfrm>
          <a:off x="3100631" y="143"/>
          <a:ext cx="1981201" cy="136624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1950s – Anti-psychotic drugs (Thorazine) &amp; Behavior Therapy</a:t>
          </a:r>
        </a:p>
      </dsp:txBody>
      <dsp:txXfrm>
        <a:off x="3390771" y="200225"/>
        <a:ext cx="1400921" cy="966078"/>
      </dsp:txXfrm>
    </dsp:sp>
    <dsp:sp modelId="{9059550D-2CD6-4017-9429-532E4095CD36}">
      <dsp:nvSpPr>
        <dsp:cNvPr id="0" name=""/>
        <dsp:cNvSpPr/>
      </dsp:nvSpPr>
      <dsp:spPr>
        <a:xfrm rot="2160000">
          <a:off x="4815587" y="1043072"/>
          <a:ext cx="176416" cy="46110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latin typeface="Arial" panose="020B0604020202020204" pitchFamily="34" charset="0"/>
            <a:cs typeface="Arial" panose="020B0604020202020204" pitchFamily="34" charset="0"/>
          </a:endParaRPr>
        </a:p>
      </dsp:txBody>
      <dsp:txXfrm>
        <a:off x="4820641" y="1119739"/>
        <a:ext cx="123491" cy="276664"/>
      </dsp:txXfrm>
    </dsp:sp>
    <dsp:sp modelId="{E7B5407E-EF66-45C4-86FE-C9611530BE22}">
      <dsp:nvSpPr>
        <dsp:cNvPr id="0" name=""/>
        <dsp:cNvSpPr/>
      </dsp:nvSpPr>
      <dsp:spPr>
        <a:xfrm>
          <a:off x="4670058" y="1206939"/>
          <a:ext cx="2164373" cy="1366242"/>
        </a:xfrm>
        <a:prstGeom prst="ellipse">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1960 – 80s –Deinstitutionalization</a:t>
          </a:r>
        </a:p>
      </dsp:txBody>
      <dsp:txXfrm>
        <a:off x="4987023" y="1407021"/>
        <a:ext cx="1530443" cy="966078"/>
      </dsp:txXfrm>
    </dsp:sp>
    <dsp:sp modelId="{7058DE1A-F929-4237-9A6F-69B17BBCF1A6}">
      <dsp:nvSpPr>
        <dsp:cNvPr id="0" name=""/>
        <dsp:cNvSpPr/>
      </dsp:nvSpPr>
      <dsp:spPr>
        <a:xfrm rot="6480000">
          <a:off x="5265879" y="2627701"/>
          <a:ext cx="343560" cy="461106"/>
        </a:xfrm>
        <a:prstGeom prst="rightArrow">
          <a:avLst>
            <a:gd name="adj1" fmla="val 60000"/>
            <a:gd name="adj2" fmla="val 50000"/>
          </a:avLst>
        </a:prstGeom>
        <a:solidFill>
          <a:schemeClr val="accent3">
            <a:hueOff val="2812566"/>
            <a:satOff val="-4220"/>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latin typeface="Arial" panose="020B0604020202020204" pitchFamily="34" charset="0"/>
            <a:cs typeface="Arial" panose="020B0604020202020204" pitchFamily="34" charset="0"/>
          </a:endParaRPr>
        </a:p>
      </dsp:txBody>
      <dsp:txXfrm rot="10800000">
        <a:off x="5333338" y="2670910"/>
        <a:ext cx="240492" cy="276664"/>
      </dsp:txXfrm>
    </dsp:sp>
    <dsp:sp modelId="{274A74D3-B9DC-46CA-9CCA-783952B64F89}">
      <dsp:nvSpPr>
        <dsp:cNvPr id="0" name=""/>
        <dsp:cNvSpPr/>
      </dsp:nvSpPr>
      <dsp:spPr>
        <a:xfrm>
          <a:off x="4116025" y="3159577"/>
          <a:ext cx="2003539" cy="1366242"/>
        </a:xfrm>
        <a:prstGeom prst="ellipse">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1990 – New Anti-psychotic drugs </a:t>
          </a:r>
        </a:p>
      </dsp:txBody>
      <dsp:txXfrm>
        <a:off x="4409436" y="3359659"/>
        <a:ext cx="1416717" cy="966078"/>
      </dsp:txXfrm>
    </dsp:sp>
    <dsp:sp modelId="{A2DFC515-58B7-4241-B9CD-D1DC7955B07A}">
      <dsp:nvSpPr>
        <dsp:cNvPr id="0" name=""/>
        <dsp:cNvSpPr/>
      </dsp:nvSpPr>
      <dsp:spPr>
        <a:xfrm rot="10849953">
          <a:off x="3836528" y="3594962"/>
          <a:ext cx="197685" cy="461106"/>
        </a:xfrm>
        <a:prstGeom prst="rightArrow">
          <a:avLst>
            <a:gd name="adj1" fmla="val 60000"/>
            <a:gd name="adj2" fmla="val 50000"/>
          </a:avLst>
        </a:prstGeom>
        <a:solidFill>
          <a:schemeClr val="accent3">
            <a:hueOff val="5625132"/>
            <a:satOff val="-8440"/>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latin typeface="Arial" panose="020B0604020202020204" pitchFamily="34" charset="0"/>
            <a:cs typeface="Arial" panose="020B0604020202020204" pitchFamily="34" charset="0"/>
          </a:endParaRPr>
        </a:p>
      </dsp:txBody>
      <dsp:txXfrm rot="10800000">
        <a:off x="3895830" y="3687614"/>
        <a:ext cx="138380" cy="276664"/>
      </dsp:txXfrm>
    </dsp:sp>
    <dsp:sp modelId="{CB94D265-EE8E-4667-92DD-E04041A7F614}">
      <dsp:nvSpPr>
        <dsp:cNvPr id="0" name=""/>
        <dsp:cNvSpPr/>
      </dsp:nvSpPr>
      <dsp:spPr>
        <a:xfrm>
          <a:off x="1623763" y="3124205"/>
          <a:ext cx="2119806" cy="1366242"/>
        </a:xfrm>
        <a:prstGeom prst="ellipse">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1992 – Jails report 7.2% with MI</a:t>
          </a:r>
        </a:p>
      </dsp:txBody>
      <dsp:txXfrm>
        <a:off x="1934201" y="3324287"/>
        <a:ext cx="1498930" cy="966078"/>
      </dsp:txXfrm>
    </dsp:sp>
    <dsp:sp modelId="{3D686A6E-4C31-4CF5-BD92-44707013CCCA}">
      <dsp:nvSpPr>
        <dsp:cNvPr id="0" name=""/>
        <dsp:cNvSpPr/>
      </dsp:nvSpPr>
      <dsp:spPr>
        <a:xfrm rot="15748176">
          <a:off x="2409396" y="2626421"/>
          <a:ext cx="297283" cy="461106"/>
        </a:xfrm>
        <a:prstGeom prst="rightArrow">
          <a:avLst>
            <a:gd name="adj1" fmla="val 60000"/>
            <a:gd name="adj2" fmla="val 50000"/>
          </a:avLst>
        </a:prstGeom>
        <a:solidFill>
          <a:schemeClr val="accent3">
            <a:hueOff val="8437698"/>
            <a:satOff val="-12660"/>
            <a:lumOff val="-205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latin typeface="Arial" panose="020B0604020202020204" pitchFamily="34" charset="0"/>
            <a:cs typeface="Arial" panose="020B0604020202020204" pitchFamily="34" charset="0"/>
          </a:endParaRPr>
        </a:p>
      </dsp:txBody>
      <dsp:txXfrm rot="10800000">
        <a:off x="2459832" y="2762850"/>
        <a:ext cx="208098" cy="276664"/>
      </dsp:txXfrm>
    </dsp:sp>
    <dsp:sp modelId="{8AFFB491-3E92-4802-A637-5731DBD9D906}">
      <dsp:nvSpPr>
        <dsp:cNvPr id="0" name=""/>
        <dsp:cNvSpPr/>
      </dsp:nvSpPr>
      <dsp:spPr>
        <a:xfrm>
          <a:off x="1395167" y="1206939"/>
          <a:ext cx="2070102" cy="1366242"/>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2003 – Tipper Gore spoke at “Erasing the Stigma Awards”</a:t>
          </a:r>
        </a:p>
      </dsp:txBody>
      <dsp:txXfrm>
        <a:off x="1698326" y="1407021"/>
        <a:ext cx="1463784" cy="966078"/>
      </dsp:txXfrm>
    </dsp:sp>
    <dsp:sp modelId="{E5B7937E-B198-4B02-8FEC-6DBFFF546833}">
      <dsp:nvSpPr>
        <dsp:cNvPr id="0" name=""/>
        <dsp:cNvSpPr/>
      </dsp:nvSpPr>
      <dsp:spPr>
        <a:xfrm rot="19440000">
          <a:off x="3170749" y="1054107"/>
          <a:ext cx="185461" cy="461106"/>
        </a:xfrm>
        <a:prstGeom prst="righ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latin typeface="Arial" panose="020B0604020202020204" pitchFamily="34" charset="0"/>
            <a:cs typeface="Arial" panose="020B0604020202020204" pitchFamily="34" charset="0"/>
          </a:endParaRPr>
        </a:p>
      </dsp:txBody>
      <dsp:txXfrm>
        <a:off x="3176062" y="1162680"/>
        <a:ext cx="129823" cy="2766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BC1EBE-E8C9-47E1-ACA4-8EB41680E0A6}">
      <dsp:nvSpPr>
        <dsp:cNvPr id="0" name=""/>
        <dsp:cNvSpPr/>
      </dsp:nvSpPr>
      <dsp:spPr>
        <a:xfrm rot="5400000">
          <a:off x="3649725" y="110628"/>
          <a:ext cx="1676548" cy="1458597"/>
        </a:xfrm>
        <a:prstGeom prst="hexagon">
          <a:avLst>
            <a:gd name="adj" fmla="val 25000"/>
            <a:gd name="vf" fmla="val 1154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rial" panose="020B0604020202020204" pitchFamily="34" charset="0"/>
              <a:cs typeface="Arial" panose="020B0604020202020204" pitchFamily="34" charset="0"/>
            </a:rPr>
            <a:t>Dysthymic Disorder</a:t>
          </a:r>
        </a:p>
      </dsp:txBody>
      <dsp:txXfrm rot="-5400000">
        <a:off x="3985998" y="262915"/>
        <a:ext cx="1004001" cy="1154024"/>
      </dsp:txXfrm>
    </dsp:sp>
    <dsp:sp modelId="{71D5D60D-5E41-4F53-8E8B-428C11135DFA}">
      <dsp:nvSpPr>
        <dsp:cNvPr id="0" name=""/>
        <dsp:cNvSpPr/>
      </dsp:nvSpPr>
      <dsp:spPr>
        <a:xfrm>
          <a:off x="5261559" y="336962"/>
          <a:ext cx="1871028" cy="1005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endParaRPr lang="en-US" sz="1500" kern="1200" dirty="0">
            <a:latin typeface="Arial" panose="020B0604020202020204" pitchFamily="34" charset="0"/>
            <a:cs typeface="Arial" panose="020B0604020202020204" pitchFamily="34" charset="0"/>
          </a:endParaRPr>
        </a:p>
      </dsp:txBody>
      <dsp:txXfrm>
        <a:off x="5261559" y="336962"/>
        <a:ext cx="1871028" cy="1005929"/>
      </dsp:txXfrm>
    </dsp:sp>
    <dsp:sp modelId="{BCA647A7-6740-49A6-B85A-53EF7AB6748F}">
      <dsp:nvSpPr>
        <dsp:cNvPr id="0" name=""/>
        <dsp:cNvSpPr/>
      </dsp:nvSpPr>
      <dsp:spPr>
        <a:xfrm rot="5400000">
          <a:off x="2074440" y="110628"/>
          <a:ext cx="1676548" cy="1458597"/>
        </a:xfrm>
        <a:prstGeom prst="hexagon">
          <a:avLst>
            <a:gd name="adj" fmla="val 25000"/>
            <a:gd name="vf" fmla="val 115470"/>
          </a:avLst>
        </a:prstGeom>
        <a:solidFill>
          <a:schemeClr val="accent3">
            <a:hueOff val="2250053"/>
            <a:satOff val="-337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rial" panose="020B0604020202020204" pitchFamily="34" charset="0"/>
              <a:cs typeface="Arial" panose="020B0604020202020204" pitchFamily="34" charset="0"/>
            </a:rPr>
            <a:t>Major Depressive Disorder</a:t>
          </a:r>
        </a:p>
      </dsp:txBody>
      <dsp:txXfrm rot="-5400000">
        <a:off x="2410713" y="262915"/>
        <a:ext cx="1004001" cy="1154024"/>
      </dsp:txXfrm>
    </dsp:sp>
    <dsp:sp modelId="{160D40B7-D5FF-432A-B037-597186747623}">
      <dsp:nvSpPr>
        <dsp:cNvPr id="0" name=""/>
        <dsp:cNvSpPr/>
      </dsp:nvSpPr>
      <dsp:spPr>
        <a:xfrm rot="5400000">
          <a:off x="2786630" y="1480569"/>
          <a:ext cx="1676548" cy="1458597"/>
        </a:xfrm>
        <a:prstGeom prst="hexagon">
          <a:avLst>
            <a:gd name="adj" fmla="val 25000"/>
            <a:gd name="vf" fmla="val 115470"/>
          </a:avLst>
        </a:prstGeom>
        <a:solidFill>
          <a:schemeClr val="accent3">
            <a:hueOff val="4500106"/>
            <a:satOff val="-6752"/>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Minor Depression</a:t>
          </a:r>
        </a:p>
      </dsp:txBody>
      <dsp:txXfrm rot="-5400000">
        <a:off x="3122903" y="1632856"/>
        <a:ext cx="1004001" cy="1154024"/>
      </dsp:txXfrm>
    </dsp:sp>
    <dsp:sp modelId="{BFA51EAD-566D-4AB7-9EB1-38C430911619}">
      <dsp:nvSpPr>
        <dsp:cNvPr id="0" name=""/>
        <dsp:cNvSpPr/>
      </dsp:nvSpPr>
      <dsp:spPr>
        <a:xfrm>
          <a:off x="1097012" y="1760016"/>
          <a:ext cx="1810672" cy="1005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r" defTabSz="666750">
            <a:lnSpc>
              <a:spcPct val="90000"/>
            </a:lnSpc>
            <a:spcBef>
              <a:spcPct val="0"/>
            </a:spcBef>
            <a:spcAft>
              <a:spcPct val="35000"/>
            </a:spcAft>
            <a:buNone/>
          </a:pPr>
          <a:endParaRPr lang="en-US" sz="1500" kern="1200" dirty="0">
            <a:latin typeface="Arial" panose="020B0604020202020204" pitchFamily="34" charset="0"/>
            <a:cs typeface="Arial" panose="020B0604020202020204" pitchFamily="34" charset="0"/>
          </a:endParaRPr>
        </a:p>
      </dsp:txBody>
      <dsp:txXfrm>
        <a:off x="1097012" y="1760016"/>
        <a:ext cx="1810672" cy="1005929"/>
      </dsp:txXfrm>
    </dsp:sp>
    <dsp:sp modelId="{37ACF27E-6F90-46F7-967B-32A652A2E4DC}">
      <dsp:nvSpPr>
        <dsp:cNvPr id="0" name=""/>
        <dsp:cNvSpPr/>
      </dsp:nvSpPr>
      <dsp:spPr>
        <a:xfrm rot="5400000">
          <a:off x="4434350" y="1533682"/>
          <a:ext cx="1676548" cy="1458597"/>
        </a:xfrm>
        <a:prstGeom prst="hexagon">
          <a:avLst>
            <a:gd name="adj" fmla="val 25000"/>
            <a:gd name="vf" fmla="val 115470"/>
          </a:avLst>
        </a:prstGeom>
        <a:solidFill>
          <a:schemeClr val="accent3">
            <a:hueOff val="6750158"/>
            <a:satOff val="-10128"/>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Psychotic Depression</a:t>
          </a:r>
        </a:p>
      </dsp:txBody>
      <dsp:txXfrm rot="-5400000">
        <a:off x="4770623" y="1685969"/>
        <a:ext cx="1004001" cy="1154024"/>
      </dsp:txXfrm>
    </dsp:sp>
    <dsp:sp modelId="{E4D342C9-11FC-4E00-88E6-F63293B2AC0A}">
      <dsp:nvSpPr>
        <dsp:cNvPr id="0" name=""/>
        <dsp:cNvSpPr/>
      </dsp:nvSpPr>
      <dsp:spPr>
        <a:xfrm rot="5400000">
          <a:off x="3701024" y="2928370"/>
          <a:ext cx="1676548" cy="1458597"/>
        </a:xfrm>
        <a:prstGeom prst="hexagon">
          <a:avLst>
            <a:gd name="adj" fmla="val 25000"/>
            <a:gd name="vf" fmla="val 115470"/>
          </a:avLst>
        </a:prstGeom>
        <a:solidFill>
          <a:schemeClr val="accent3">
            <a:hueOff val="9000211"/>
            <a:satOff val="-13504"/>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Bipolar Disorder</a:t>
          </a:r>
        </a:p>
      </dsp:txBody>
      <dsp:txXfrm rot="-5400000">
        <a:off x="4037297" y="3080657"/>
        <a:ext cx="1004001" cy="1154024"/>
      </dsp:txXfrm>
    </dsp:sp>
    <dsp:sp modelId="{F5700B74-011E-49B0-85AB-D4BC54DFF1B4}">
      <dsp:nvSpPr>
        <dsp:cNvPr id="0" name=""/>
        <dsp:cNvSpPr/>
      </dsp:nvSpPr>
      <dsp:spPr>
        <a:xfrm>
          <a:off x="5261559" y="3183071"/>
          <a:ext cx="1871028" cy="1005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endParaRPr lang="en-US" sz="1500" kern="1200" dirty="0">
            <a:latin typeface="Arial" panose="020B0604020202020204" pitchFamily="34" charset="0"/>
            <a:cs typeface="Arial" panose="020B0604020202020204" pitchFamily="34" charset="0"/>
          </a:endParaRPr>
        </a:p>
      </dsp:txBody>
      <dsp:txXfrm>
        <a:off x="5261559" y="3183071"/>
        <a:ext cx="1871028" cy="1005929"/>
      </dsp:txXfrm>
    </dsp:sp>
    <dsp:sp modelId="{F384FDFE-37F2-4FF4-B5D2-D0CD346136EE}">
      <dsp:nvSpPr>
        <dsp:cNvPr id="0" name=""/>
        <dsp:cNvSpPr/>
      </dsp:nvSpPr>
      <dsp:spPr>
        <a:xfrm rot="5400000">
          <a:off x="2074440" y="2956737"/>
          <a:ext cx="1676548" cy="1458597"/>
        </a:xfrm>
        <a:prstGeom prst="hexagon">
          <a:avLst>
            <a:gd name="adj" fmla="val 25000"/>
            <a:gd name="vf" fmla="val 11547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Seasonal Affective Disorder</a:t>
          </a:r>
        </a:p>
      </dsp:txBody>
      <dsp:txXfrm rot="-5400000">
        <a:off x="2410713" y="3109024"/>
        <a:ext cx="1004001" cy="11540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719299-005B-43BB-9472-41AE6B1470E0}">
      <dsp:nvSpPr>
        <dsp:cNvPr id="0" name=""/>
        <dsp:cNvSpPr/>
      </dsp:nvSpPr>
      <dsp:spPr>
        <a:xfrm>
          <a:off x="1748554" y="-52525"/>
          <a:ext cx="4732491" cy="4732491"/>
        </a:xfrm>
        <a:prstGeom prst="circularArrow">
          <a:avLst>
            <a:gd name="adj1" fmla="val 5544"/>
            <a:gd name="adj2" fmla="val 330680"/>
            <a:gd name="adj3" fmla="val 14754161"/>
            <a:gd name="adj4" fmla="val 16814945"/>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922720-8E81-4C4E-AC1C-F38103E5399E}">
      <dsp:nvSpPr>
        <dsp:cNvPr id="0" name=""/>
        <dsp:cNvSpPr/>
      </dsp:nvSpPr>
      <dsp:spPr>
        <a:xfrm>
          <a:off x="3504009" y="319"/>
          <a:ext cx="1221581" cy="61079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Restless</a:t>
          </a:r>
        </a:p>
      </dsp:txBody>
      <dsp:txXfrm>
        <a:off x="3533825" y="30135"/>
        <a:ext cx="1161949" cy="551158"/>
      </dsp:txXfrm>
    </dsp:sp>
    <dsp:sp modelId="{951A7C60-C95A-423C-9429-C0CCF792C7FF}">
      <dsp:nvSpPr>
        <dsp:cNvPr id="0" name=""/>
        <dsp:cNvSpPr/>
      </dsp:nvSpPr>
      <dsp:spPr>
        <a:xfrm>
          <a:off x="4801231" y="472470"/>
          <a:ext cx="1221581" cy="61079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SAD</a:t>
          </a:r>
        </a:p>
      </dsp:txBody>
      <dsp:txXfrm>
        <a:off x="4831047" y="502286"/>
        <a:ext cx="1161949" cy="551158"/>
      </dsp:txXfrm>
    </dsp:sp>
    <dsp:sp modelId="{7648D039-8763-429D-A427-306D4A8727E7}">
      <dsp:nvSpPr>
        <dsp:cNvPr id="0" name=""/>
        <dsp:cNvSpPr/>
      </dsp:nvSpPr>
      <dsp:spPr>
        <a:xfrm>
          <a:off x="5491469" y="1667997"/>
          <a:ext cx="1221581" cy="61079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Anxious</a:t>
          </a:r>
        </a:p>
      </dsp:txBody>
      <dsp:txXfrm>
        <a:off x="5521285" y="1697813"/>
        <a:ext cx="1161949" cy="551158"/>
      </dsp:txXfrm>
    </dsp:sp>
    <dsp:sp modelId="{C991B788-ADCF-42A6-807C-1F1D1F30E7A6}">
      <dsp:nvSpPr>
        <dsp:cNvPr id="0" name=""/>
        <dsp:cNvSpPr/>
      </dsp:nvSpPr>
      <dsp:spPr>
        <a:xfrm>
          <a:off x="5251752" y="3027499"/>
          <a:ext cx="1221581" cy="61079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Empty</a:t>
          </a:r>
        </a:p>
      </dsp:txBody>
      <dsp:txXfrm>
        <a:off x="5281568" y="3057315"/>
        <a:ext cx="1161949" cy="551158"/>
      </dsp:txXfrm>
    </dsp:sp>
    <dsp:sp modelId="{C934B858-A95C-4E25-AE3A-5E9BDA8F3850}">
      <dsp:nvSpPr>
        <dsp:cNvPr id="0" name=""/>
        <dsp:cNvSpPr/>
      </dsp:nvSpPr>
      <dsp:spPr>
        <a:xfrm>
          <a:off x="4194247" y="3914852"/>
          <a:ext cx="1221581" cy="61079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Hopeless</a:t>
          </a:r>
        </a:p>
      </dsp:txBody>
      <dsp:txXfrm>
        <a:off x="4224063" y="3944668"/>
        <a:ext cx="1161949" cy="551158"/>
      </dsp:txXfrm>
    </dsp:sp>
    <dsp:sp modelId="{FA9CAC9D-0A53-48D7-AB0B-40BA231B7963}">
      <dsp:nvSpPr>
        <dsp:cNvPr id="0" name=""/>
        <dsp:cNvSpPr/>
      </dsp:nvSpPr>
      <dsp:spPr>
        <a:xfrm>
          <a:off x="2813771" y="3914852"/>
          <a:ext cx="1221581" cy="61079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Worthless</a:t>
          </a:r>
        </a:p>
      </dsp:txBody>
      <dsp:txXfrm>
        <a:off x="2843587" y="3944668"/>
        <a:ext cx="1161949" cy="551158"/>
      </dsp:txXfrm>
    </dsp:sp>
    <dsp:sp modelId="{FAC22DF8-7EBA-44FB-86E8-381327B8CDEF}">
      <dsp:nvSpPr>
        <dsp:cNvPr id="0" name=""/>
        <dsp:cNvSpPr/>
      </dsp:nvSpPr>
      <dsp:spPr>
        <a:xfrm>
          <a:off x="1756266" y="3027499"/>
          <a:ext cx="1221581" cy="61079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Helpless</a:t>
          </a:r>
        </a:p>
      </dsp:txBody>
      <dsp:txXfrm>
        <a:off x="1786082" y="3057315"/>
        <a:ext cx="1161949" cy="551158"/>
      </dsp:txXfrm>
    </dsp:sp>
    <dsp:sp modelId="{E34CCB94-88FA-4D2E-8DE8-8969B4AE6E79}">
      <dsp:nvSpPr>
        <dsp:cNvPr id="0" name=""/>
        <dsp:cNvSpPr/>
      </dsp:nvSpPr>
      <dsp:spPr>
        <a:xfrm>
          <a:off x="1516549" y="1667997"/>
          <a:ext cx="1221581" cy="61079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Irritable</a:t>
          </a:r>
        </a:p>
      </dsp:txBody>
      <dsp:txXfrm>
        <a:off x="1546365" y="1697813"/>
        <a:ext cx="1161949" cy="551158"/>
      </dsp:txXfrm>
    </dsp:sp>
    <dsp:sp modelId="{0500003F-9EF1-44A2-99AD-EAC8BA41F1F4}">
      <dsp:nvSpPr>
        <dsp:cNvPr id="0" name=""/>
        <dsp:cNvSpPr/>
      </dsp:nvSpPr>
      <dsp:spPr>
        <a:xfrm>
          <a:off x="2206786" y="472470"/>
          <a:ext cx="1221581" cy="61079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Guilty</a:t>
          </a:r>
        </a:p>
      </dsp:txBody>
      <dsp:txXfrm>
        <a:off x="2236602" y="502286"/>
        <a:ext cx="1161949" cy="5511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C5376C-001D-47D6-9430-5CE9EF78A353}">
      <dsp:nvSpPr>
        <dsp:cNvPr id="0" name=""/>
        <dsp:cNvSpPr/>
      </dsp:nvSpPr>
      <dsp:spPr>
        <a:xfrm>
          <a:off x="3186674" y="1460075"/>
          <a:ext cx="1855819" cy="1605359"/>
        </a:xfrm>
        <a:prstGeom prst="hexagon">
          <a:avLst>
            <a:gd name="adj" fmla="val 28570"/>
            <a:gd name="vf" fmla="val 1154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rial" panose="020B0604020202020204" pitchFamily="34" charset="0"/>
              <a:cs typeface="Arial" panose="020B0604020202020204" pitchFamily="34" charset="0"/>
            </a:rPr>
            <a:t>Hyper-enriched lives with.. </a:t>
          </a:r>
        </a:p>
      </dsp:txBody>
      <dsp:txXfrm>
        <a:off x="3494209" y="1726106"/>
        <a:ext cx="1240749" cy="1073297"/>
      </dsp:txXfrm>
    </dsp:sp>
    <dsp:sp modelId="{67F58667-559D-4CA5-8C4C-425A7B1F2BB0}">
      <dsp:nvSpPr>
        <dsp:cNvPr id="0" name=""/>
        <dsp:cNvSpPr/>
      </dsp:nvSpPr>
      <dsp:spPr>
        <a:xfrm>
          <a:off x="4348774" y="692019"/>
          <a:ext cx="700195" cy="603310"/>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7BA787-DF67-4A89-A887-0ED94A6224D8}">
      <dsp:nvSpPr>
        <dsp:cNvPr id="0" name=""/>
        <dsp:cNvSpPr/>
      </dsp:nvSpPr>
      <dsp:spPr>
        <a:xfrm>
          <a:off x="3357622" y="0"/>
          <a:ext cx="1520831" cy="1315697"/>
        </a:xfrm>
        <a:prstGeom prst="hexagon">
          <a:avLst>
            <a:gd name="adj" fmla="val 28570"/>
            <a:gd name="vf" fmla="val 1154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rial" panose="020B0604020202020204" pitchFamily="34" charset="0"/>
              <a:cs typeface="Arial" panose="020B0604020202020204" pitchFamily="34" charset="0"/>
            </a:rPr>
            <a:t>Cell phone</a:t>
          </a:r>
        </a:p>
      </dsp:txBody>
      <dsp:txXfrm>
        <a:off x="3609656" y="218039"/>
        <a:ext cx="1016763" cy="879619"/>
      </dsp:txXfrm>
    </dsp:sp>
    <dsp:sp modelId="{140AFA5E-51D1-4A66-9288-C4D7E04467B7}">
      <dsp:nvSpPr>
        <dsp:cNvPr id="0" name=""/>
        <dsp:cNvSpPr/>
      </dsp:nvSpPr>
      <dsp:spPr>
        <a:xfrm>
          <a:off x="5165956" y="1819889"/>
          <a:ext cx="700195" cy="603310"/>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8F11CD-A590-4FD4-BDDF-7497C7A0A6E5}">
      <dsp:nvSpPr>
        <dsp:cNvPr id="0" name=""/>
        <dsp:cNvSpPr/>
      </dsp:nvSpPr>
      <dsp:spPr>
        <a:xfrm>
          <a:off x="4752400" y="809242"/>
          <a:ext cx="1520831" cy="1315697"/>
        </a:xfrm>
        <a:prstGeom prst="hexagon">
          <a:avLst>
            <a:gd name="adj" fmla="val 28570"/>
            <a:gd name="vf" fmla="val 115470"/>
          </a:avLst>
        </a:prstGeom>
        <a:solidFill>
          <a:schemeClr val="accent4">
            <a:hueOff val="-892954"/>
            <a:satOff val="5380"/>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rial" panose="020B0604020202020204" pitchFamily="34" charset="0"/>
              <a:cs typeface="Arial" panose="020B0604020202020204" pitchFamily="34" charset="0"/>
            </a:rPr>
            <a:t>Computers &amp; gadgets</a:t>
          </a:r>
        </a:p>
      </dsp:txBody>
      <dsp:txXfrm>
        <a:off x="5004434" y="1027281"/>
        <a:ext cx="1016763" cy="879619"/>
      </dsp:txXfrm>
    </dsp:sp>
    <dsp:sp modelId="{2B5E607E-C257-4250-8026-DE8EDED41159}">
      <dsp:nvSpPr>
        <dsp:cNvPr id="0" name=""/>
        <dsp:cNvSpPr/>
      </dsp:nvSpPr>
      <dsp:spPr>
        <a:xfrm>
          <a:off x="4598288" y="3093043"/>
          <a:ext cx="700195" cy="603310"/>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2BC5C0-DA03-4505-8B8C-94BBAD2351BF}">
      <dsp:nvSpPr>
        <dsp:cNvPr id="0" name=""/>
        <dsp:cNvSpPr/>
      </dsp:nvSpPr>
      <dsp:spPr>
        <a:xfrm>
          <a:off x="4752400" y="2400118"/>
          <a:ext cx="1520831" cy="1315697"/>
        </a:xfrm>
        <a:prstGeom prst="hexagon">
          <a:avLst>
            <a:gd name="adj" fmla="val 28570"/>
            <a:gd name="vf" fmla="val 115470"/>
          </a:avLst>
        </a:prstGeom>
        <a:solidFill>
          <a:schemeClr val="accent4">
            <a:hueOff val="-1785908"/>
            <a:satOff val="10760"/>
            <a:lumOff val="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rial" panose="020B0604020202020204" pitchFamily="34" charset="0"/>
              <a:cs typeface="Arial" panose="020B0604020202020204" pitchFamily="34" charset="0"/>
            </a:rPr>
            <a:t>Classes</a:t>
          </a:r>
        </a:p>
      </dsp:txBody>
      <dsp:txXfrm>
        <a:off x="5004434" y="2618157"/>
        <a:ext cx="1016763" cy="879619"/>
      </dsp:txXfrm>
    </dsp:sp>
    <dsp:sp modelId="{6B35D832-017C-4157-9A65-3776389088F6}">
      <dsp:nvSpPr>
        <dsp:cNvPr id="0" name=""/>
        <dsp:cNvSpPr/>
      </dsp:nvSpPr>
      <dsp:spPr>
        <a:xfrm>
          <a:off x="3190127" y="3225201"/>
          <a:ext cx="700195" cy="603310"/>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ADBA04-9C82-4232-B5A4-6F40C9392DCC}">
      <dsp:nvSpPr>
        <dsp:cNvPr id="0" name=""/>
        <dsp:cNvSpPr/>
      </dsp:nvSpPr>
      <dsp:spPr>
        <a:xfrm>
          <a:off x="3357622" y="3210265"/>
          <a:ext cx="1520831" cy="1315697"/>
        </a:xfrm>
        <a:prstGeom prst="hexagon">
          <a:avLst>
            <a:gd name="adj" fmla="val 28570"/>
            <a:gd name="vf" fmla="val 115470"/>
          </a:avLst>
        </a:prstGeom>
        <a:solidFill>
          <a:schemeClr val="accent4">
            <a:hueOff val="-2678862"/>
            <a:satOff val="16139"/>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rial" panose="020B0604020202020204" pitchFamily="34" charset="0"/>
              <a:cs typeface="Arial" panose="020B0604020202020204" pitchFamily="34" charset="0"/>
            </a:rPr>
            <a:t>Jobs</a:t>
          </a:r>
        </a:p>
      </dsp:txBody>
      <dsp:txXfrm>
        <a:off x="3609656" y="3428304"/>
        <a:ext cx="1016763" cy="879619"/>
      </dsp:txXfrm>
    </dsp:sp>
    <dsp:sp modelId="{8291F000-CE59-4843-91BA-0A80505DEE9C}">
      <dsp:nvSpPr>
        <dsp:cNvPr id="0" name=""/>
        <dsp:cNvSpPr/>
      </dsp:nvSpPr>
      <dsp:spPr>
        <a:xfrm>
          <a:off x="2359563" y="2097783"/>
          <a:ext cx="700195" cy="603310"/>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EE1CCF-231D-4D77-8BAE-B2FD74BBD33D}">
      <dsp:nvSpPr>
        <dsp:cNvPr id="0" name=""/>
        <dsp:cNvSpPr/>
      </dsp:nvSpPr>
      <dsp:spPr>
        <a:xfrm>
          <a:off x="1956368" y="2401023"/>
          <a:ext cx="1520831" cy="1315697"/>
        </a:xfrm>
        <a:prstGeom prst="hexagon">
          <a:avLst>
            <a:gd name="adj" fmla="val 28570"/>
            <a:gd name="vf" fmla="val 115470"/>
          </a:avLst>
        </a:prstGeom>
        <a:solidFill>
          <a:schemeClr val="accent4">
            <a:hueOff val="-3571816"/>
            <a:satOff val="21519"/>
            <a:lumOff val="1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rial" panose="020B0604020202020204" pitchFamily="34" charset="0"/>
              <a:cs typeface="Arial" panose="020B0604020202020204" pitchFamily="34" charset="0"/>
            </a:rPr>
            <a:t>Sports</a:t>
          </a:r>
        </a:p>
      </dsp:txBody>
      <dsp:txXfrm>
        <a:off x="2208402" y="2619062"/>
        <a:ext cx="1016763" cy="879619"/>
      </dsp:txXfrm>
    </dsp:sp>
    <dsp:sp modelId="{7EA22A28-CB85-4037-8877-A45EDBFAA304}">
      <dsp:nvSpPr>
        <dsp:cNvPr id="0" name=""/>
        <dsp:cNvSpPr/>
      </dsp:nvSpPr>
      <dsp:spPr>
        <a:xfrm>
          <a:off x="1956368" y="807431"/>
          <a:ext cx="1520831" cy="1315697"/>
        </a:xfrm>
        <a:prstGeom prst="hexagon">
          <a:avLst>
            <a:gd name="adj" fmla="val 28570"/>
            <a:gd name="vf" fmla="val 11547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rial" panose="020B0604020202020204" pitchFamily="34" charset="0"/>
              <a:cs typeface="Arial" panose="020B0604020202020204" pitchFamily="34" charset="0"/>
            </a:rPr>
            <a:t>Volunteer work</a:t>
          </a:r>
        </a:p>
      </dsp:txBody>
      <dsp:txXfrm>
        <a:off x="2208402" y="1025470"/>
        <a:ext cx="1016763" cy="8796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B3F255-DF71-4E7D-87C8-ED05D038304A}">
      <dsp:nvSpPr>
        <dsp:cNvPr id="0" name=""/>
        <dsp:cNvSpPr/>
      </dsp:nvSpPr>
      <dsp:spPr>
        <a:xfrm rot="5400000">
          <a:off x="3649725" y="110628"/>
          <a:ext cx="1676548" cy="1458597"/>
        </a:xfrm>
        <a:prstGeom prst="hexagon">
          <a:avLst>
            <a:gd name="adj" fmla="val 2500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Arial" panose="020B0604020202020204" pitchFamily="34" charset="0"/>
              <a:cs typeface="Arial" panose="020B0604020202020204" pitchFamily="34" charset="0"/>
            </a:rPr>
            <a:t>High grade expectation</a:t>
          </a:r>
        </a:p>
      </dsp:txBody>
      <dsp:txXfrm rot="-5400000">
        <a:off x="3985998" y="262915"/>
        <a:ext cx="1004001" cy="1154024"/>
      </dsp:txXfrm>
    </dsp:sp>
    <dsp:sp modelId="{8AB9BBA7-C468-48E4-8FEC-AB5BA36681A7}">
      <dsp:nvSpPr>
        <dsp:cNvPr id="0" name=""/>
        <dsp:cNvSpPr/>
      </dsp:nvSpPr>
      <dsp:spPr>
        <a:xfrm>
          <a:off x="5261559" y="336962"/>
          <a:ext cx="1871028" cy="1005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endParaRPr lang="en-US" sz="1300" kern="1200" dirty="0">
            <a:latin typeface="Arial" panose="020B0604020202020204" pitchFamily="34" charset="0"/>
            <a:cs typeface="Arial" panose="020B0604020202020204" pitchFamily="34" charset="0"/>
          </a:endParaRPr>
        </a:p>
      </dsp:txBody>
      <dsp:txXfrm>
        <a:off x="5261559" y="336962"/>
        <a:ext cx="1871028" cy="1005929"/>
      </dsp:txXfrm>
    </dsp:sp>
    <dsp:sp modelId="{1710A24F-4A8F-49A4-BFF3-8FE1119D7B07}">
      <dsp:nvSpPr>
        <dsp:cNvPr id="0" name=""/>
        <dsp:cNvSpPr/>
      </dsp:nvSpPr>
      <dsp:spPr>
        <a:xfrm rot="5400000">
          <a:off x="1948417" y="108975"/>
          <a:ext cx="1676548" cy="1458597"/>
        </a:xfrm>
        <a:prstGeom prst="hexagon">
          <a:avLst>
            <a:gd name="adj" fmla="val 25000"/>
            <a:gd name="vf" fmla="val 1154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rial" panose="020B0604020202020204" pitchFamily="34" charset="0"/>
              <a:cs typeface="Arial" panose="020B0604020202020204" pitchFamily="34" charset="0"/>
            </a:rPr>
            <a:t>Family dysfunction (Helicopter parents)</a:t>
          </a:r>
        </a:p>
      </dsp:txBody>
      <dsp:txXfrm rot="-5400000">
        <a:off x="2284690" y="261262"/>
        <a:ext cx="1004001" cy="1154024"/>
      </dsp:txXfrm>
    </dsp:sp>
    <dsp:sp modelId="{91BC554A-1F21-4FAB-98E6-E3DA78165935}">
      <dsp:nvSpPr>
        <dsp:cNvPr id="0" name=""/>
        <dsp:cNvSpPr/>
      </dsp:nvSpPr>
      <dsp:spPr>
        <a:xfrm rot="5400000">
          <a:off x="2859064" y="1533682"/>
          <a:ext cx="1676548" cy="1458597"/>
        </a:xfrm>
        <a:prstGeom prst="hexagon">
          <a:avLst>
            <a:gd name="adj" fmla="val 25000"/>
            <a:gd name="vf" fmla="val 1154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Arial" panose="020B0604020202020204" pitchFamily="34" charset="0"/>
              <a:cs typeface="Arial" panose="020B0604020202020204" pitchFamily="34" charset="0"/>
            </a:rPr>
            <a:t>Inability to cope with failure</a:t>
          </a:r>
        </a:p>
      </dsp:txBody>
      <dsp:txXfrm rot="-5400000">
        <a:off x="3195337" y="1685969"/>
        <a:ext cx="1004001" cy="1154024"/>
      </dsp:txXfrm>
    </dsp:sp>
    <dsp:sp modelId="{65139147-8562-4FCF-A014-6AB944EAA004}">
      <dsp:nvSpPr>
        <dsp:cNvPr id="0" name=""/>
        <dsp:cNvSpPr/>
      </dsp:nvSpPr>
      <dsp:spPr>
        <a:xfrm>
          <a:off x="1097012" y="1760016"/>
          <a:ext cx="1810672" cy="1005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r" defTabSz="577850">
            <a:lnSpc>
              <a:spcPct val="90000"/>
            </a:lnSpc>
            <a:spcBef>
              <a:spcPct val="0"/>
            </a:spcBef>
            <a:spcAft>
              <a:spcPct val="35000"/>
            </a:spcAft>
            <a:buNone/>
          </a:pPr>
          <a:endParaRPr lang="en-US" sz="1300" kern="1200" dirty="0">
            <a:latin typeface="Arial" panose="020B0604020202020204" pitchFamily="34" charset="0"/>
            <a:cs typeface="Arial" panose="020B0604020202020204" pitchFamily="34" charset="0"/>
          </a:endParaRPr>
        </a:p>
      </dsp:txBody>
      <dsp:txXfrm>
        <a:off x="1097012" y="1760016"/>
        <a:ext cx="1810672" cy="1005929"/>
      </dsp:txXfrm>
    </dsp:sp>
    <dsp:sp modelId="{CA1CF9E0-E581-4CFB-A1E5-889FA585990F}">
      <dsp:nvSpPr>
        <dsp:cNvPr id="0" name=""/>
        <dsp:cNvSpPr/>
      </dsp:nvSpPr>
      <dsp:spPr>
        <a:xfrm rot="5400000">
          <a:off x="4434350" y="1533682"/>
          <a:ext cx="1676548" cy="1458597"/>
        </a:xfrm>
        <a:prstGeom prst="hexagon">
          <a:avLst>
            <a:gd name="adj" fmla="val 25000"/>
            <a:gd name="vf" fmla="val 1154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Arial" panose="020B0604020202020204" pitchFamily="34" charset="0"/>
              <a:cs typeface="Arial" panose="020B0604020202020204" pitchFamily="34" charset="0"/>
            </a:rPr>
            <a:t>Weak interpersonal skills</a:t>
          </a:r>
        </a:p>
      </dsp:txBody>
      <dsp:txXfrm rot="-5400000">
        <a:off x="4770623" y="1685969"/>
        <a:ext cx="1004001" cy="1154024"/>
      </dsp:txXfrm>
    </dsp:sp>
    <dsp:sp modelId="{110306BC-E9F7-4280-92E8-A8E38F7F91EC}">
      <dsp:nvSpPr>
        <dsp:cNvPr id="0" name=""/>
        <dsp:cNvSpPr/>
      </dsp:nvSpPr>
      <dsp:spPr>
        <a:xfrm rot="5400000">
          <a:off x="3649725" y="2956737"/>
          <a:ext cx="1676548" cy="1458597"/>
        </a:xfrm>
        <a:prstGeom prst="hexagon">
          <a:avLst>
            <a:gd name="adj" fmla="val 25000"/>
            <a:gd name="vf" fmla="val 11547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Arial" panose="020B0604020202020204" pitchFamily="34" charset="0"/>
              <a:cs typeface="Arial" panose="020B0604020202020204" pitchFamily="34" charset="0"/>
            </a:rPr>
            <a:t>Inadequate study habits</a:t>
          </a:r>
        </a:p>
      </dsp:txBody>
      <dsp:txXfrm rot="-5400000">
        <a:off x="3985998" y="3109024"/>
        <a:ext cx="1004001" cy="1154024"/>
      </dsp:txXfrm>
    </dsp:sp>
    <dsp:sp modelId="{5EFC13CA-767C-4D74-967A-9F3A1A2C94B5}">
      <dsp:nvSpPr>
        <dsp:cNvPr id="0" name=""/>
        <dsp:cNvSpPr/>
      </dsp:nvSpPr>
      <dsp:spPr>
        <a:xfrm>
          <a:off x="5261559" y="3183071"/>
          <a:ext cx="1871028" cy="1005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endParaRPr lang="en-US" sz="1300" kern="1200" dirty="0">
            <a:latin typeface="Arial" panose="020B0604020202020204" pitchFamily="34" charset="0"/>
            <a:cs typeface="Arial" panose="020B0604020202020204" pitchFamily="34" charset="0"/>
          </a:endParaRPr>
        </a:p>
      </dsp:txBody>
      <dsp:txXfrm>
        <a:off x="5261559" y="3183071"/>
        <a:ext cx="1871028" cy="1005929"/>
      </dsp:txXfrm>
    </dsp:sp>
    <dsp:sp modelId="{E19F85CE-4224-402C-9B83-615A1D32F134}">
      <dsp:nvSpPr>
        <dsp:cNvPr id="0" name=""/>
        <dsp:cNvSpPr/>
      </dsp:nvSpPr>
      <dsp:spPr>
        <a:xfrm rot="5400000">
          <a:off x="2074440" y="2956737"/>
          <a:ext cx="1676548" cy="1458597"/>
        </a:xfrm>
        <a:prstGeom prst="hexagon">
          <a:avLst>
            <a:gd name="adj" fmla="val 2500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Experimentation with drugs/alcohol</a:t>
          </a:r>
        </a:p>
      </dsp:txBody>
      <dsp:txXfrm rot="-5400000">
        <a:off x="2410713" y="3109024"/>
        <a:ext cx="1004001" cy="115402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BF15A6-7250-4EA4-876E-4BA7080BC134}">
      <dsp:nvSpPr>
        <dsp:cNvPr id="0" name=""/>
        <dsp:cNvSpPr/>
      </dsp:nvSpPr>
      <dsp:spPr>
        <a:xfrm>
          <a:off x="0" y="543261"/>
          <a:ext cx="8229600" cy="8568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302741-5553-4CBE-A86A-F09F7E12E430}">
      <dsp:nvSpPr>
        <dsp:cNvPr id="0" name=""/>
        <dsp:cNvSpPr/>
      </dsp:nvSpPr>
      <dsp:spPr>
        <a:xfrm>
          <a:off x="411480" y="41421"/>
          <a:ext cx="5760720" cy="100368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511300">
            <a:lnSpc>
              <a:spcPct val="90000"/>
            </a:lnSpc>
            <a:spcBef>
              <a:spcPct val="0"/>
            </a:spcBef>
            <a:spcAft>
              <a:spcPct val="35000"/>
            </a:spcAft>
            <a:buNone/>
          </a:pPr>
          <a:r>
            <a:rPr lang="en-US" sz="3400" kern="1200" dirty="0">
              <a:latin typeface="Arial" panose="020B0604020202020204" pitchFamily="34" charset="0"/>
              <a:cs typeface="Arial" panose="020B0604020202020204" pitchFamily="34" charset="0"/>
            </a:rPr>
            <a:t>Living away from family</a:t>
          </a:r>
        </a:p>
      </dsp:txBody>
      <dsp:txXfrm>
        <a:off x="460476" y="90417"/>
        <a:ext cx="5662728" cy="905688"/>
      </dsp:txXfrm>
    </dsp:sp>
    <dsp:sp modelId="{45CAFE82-D0A8-4F92-A20F-2ED6C7A3C77D}">
      <dsp:nvSpPr>
        <dsp:cNvPr id="0" name=""/>
        <dsp:cNvSpPr/>
      </dsp:nvSpPr>
      <dsp:spPr>
        <a:xfrm>
          <a:off x="0" y="2085501"/>
          <a:ext cx="8229600" cy="856800"/>
        </a:xfrm>
        <a:prstGeom prst="rect">
          <a:avLst/>
        </a:prstGeom>
        <a:solidFill>
          <a:schemeClr val="lt1">
            <a:alpha val="90000"/>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sp>
    <dsp:sp modelId="{90B0760F-E33D-4679-B3B3-CD0A2577D0CC}">
      <dsp:nvSpPr>
        <dsp:cNvPr id="0" name=""/>
        <dsp:cNvSpPr/>
      </dsp:nvSpPr>
      <dsp:spPr>
        <a:xfrm>
          <a:off x="411480" y="1583661"/>
          <a:ext cx="5760720" cy="1003680"/>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511300">
            <a:lnSpc>
              <a:spcPct val="90000"/>
            </a:lnSpc>
            <a:spcBef>
              <a:spcPct val="0"/>
            </a:spcBef>
            <a:spcAft>
              <a:spcPct val="35000"/>
            </a:spcAft>
            <a:buNone/>
          </a:pPr>
          <a:r>
            <a:rPr lang="en-US" sz="3400" kern="1200" dirty="0">
              <a:latin typeface="Arial" panose="020B0604020202020204" pitchFamily="34" charset="0"/>
              <a:cs typeface="Arial" panose="020B0604020202020204" pitchFamily="34" charset="0"/>
            </a:rPr>
            <a:t>Missing family and friends</a:t>
          </a:r>
        </a:p>
      </dsp:txBody>
      <dsp:txXfrm>
        <a:off x="460476" y="1632657"/>
        <a:ext cx="5662728" cy="905688"/>
      </dsp:txXfrm>
    </dsp:sp>
    <dsp:sp modelId="{AB188199-2C8C-48D2-9D06-9486F8A1B8BE}">
      <dsp:nvSpPr>
        <dsp:cNvPr id="0" name=""/>
        <dsp:cNvSpPr/>
      </dsp:nvSpPr>
      <dsp:spPr>
        <a:xfrm>
          <a:off x="0" y="3627741"/>
          <a:ext cx="8229600" cy="856800"/>
        </a:xfrm>
        <a:prstGeom prst="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 modelId="{CC852DCD-F617-43E6-AB93-6A86056ABBF8}">
      <dsp:nvSpPr>
        <dsp:cNvPr id="0" name=""/>
        <dsp:cNvSpPr/>
      </dsp:nvSpPr>
      <dsp:spPr>
        <a:xfrm>
          <a:off x="411480" y="3125901"/>
          <a:ext cx="5760720" cy="100368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511300">
            <a:lnSpc>
              <a:spcPct val="90000"/>
            </a:lnSpc>
            <a:spcBef>
              <a:spcPct val="0"/>
            </a:spcBef>
            <a:spcAft>
              <a:spcPct val="35000"/>
            </a:spcAft>
            <a:buNone/>
          </a:pPr>
          <a:r>
            <a:rPr lang="en-US" sz="3400" kern="1200" dirty="0">
              <a:latin typeface="Arial" panose="020B0604020202020204" pitchFamily="34" charset="0"/>
              <a:cs typeface="Arial" panose="020B0604020202020204" pitchFamily="34" charset="0"/>
            </a:rPr>
            <a:t>Feeling alone or isolated</a:t>
          </a:r>
        </a:p>
      </dsp:txBody>
      <dsp:txXfrm>
        <a:off x="460476" y="3174897"/>
        <a:ext cx="5662728" cy="90568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09EBB7-E281-4F25-87EA-6A97512396BB}">
      <dsp:nvSpPr>
        <dsp:cNvPr id="0" name=""/>
        <dsp:cNvSpPr/>
      </dsp:nvSpPr>
      <dsp:spPr>
        <a:xfrm>
          <a:off x="0" y="593841"/>
          <a:ext cx="8229600" cy="8316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D60FF4-E9A4-40F7-858C-D781EA99F8D0}">
      <dsp:nvSpPr>
        <dsp:cNvPr id="0" name=""/>
        <dsp:cNvSpPr/>
      </dsp:nvSpPr>
      <dsp:spPr>
        <a:xfrm>
          <a:off x="411480" y="106761"/>
          <a:ext cx="5760720" cy="9741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466850">
            <a:lnSpc>
              <a:spcPct val="90000"/>
            </a:lnSpc>
            <a:spcBef>
              <a:spcPct val="0"/>
            </a:spcBef>
            <a:spcAft>
              <a:spcPct val="35000"/>
            </a:spcAft>
            <a:buNone/>
          </a:pPr>
          <a:r>
            <a:rPr lang="en-US" sz="3300" kern="1200" dirty="0">
              <a:latin typeface="Arial" panose="020B0604020202020204" pitchFamily="34" charset="0"/>
              <a:cs typeface="Arial" panose="020B0604020202020204" pitchFamily="34" charset="0"/>
            </a:rPr>
            <a:t>Experiencing conflict in relationships</a:t>
          </a:r>
        </a:p>
      </dsp:txBody>
      <dsp:txXfrm>
        <a:off x="459035" y="154316"/>
        <a:ext cx="5665610" cy="879050"/>
      </dsp:txXfrm>
    </dsp:sp>
    <dsp:sp modelId="{486B12B2-6AF2-45EB-8E24-CED339AE4BA9}">
      <dsp:nvSpPr>
        <dsp:cNvPr id="0" name=""/>
        <dsp:cNvSpPr/>
      </dsp:nvSpPr>
      <dsp:spPr>
        <a:xfrm>
          <a:off x="0" y="2090721"/>
          <a:ext cx="8229600" cy="831600"/>
        </a:xfrm>
        <a:prstGeom prst="rect">
          <a:avLst/>
        </a:prstGeom>
        <a:solidFill>
          <a:schemeClr val="lt1">
            <a:alpha val="90000"/>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sp>
    <dsp:sp modelId="{25717807-2072-4F4C-9E7B-AEDCF22F1558}">
      <dsp:nvSpPr>
        <dsp:cNvPr id="0" name=""/>
        <dsp:cNvSpPr/>
      </dsp:nvSpPr>
      <dsp:spPr>
        <a:xfrm>
          <a:off x="411480" y="1603641"/>
          <a:ext cx="5760720" cy="974160"/>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466850">
            <a:lnSpc>
              <a:spcPct val="90000"/>
            </a:lnSpc>
            <a:spcBef>
              <a:spcPct val="0"/>
            </a:spcBef>
            <a:spcAft>
              <a:spcPct val="35000"/>
            </a:spcAft>
            <a:buNone/>
          </a:pPr>
          <a:r>
            <a:rPr lang="en-US" sz="3300" kern="1200" dirty="0">
              <a:latin typeface="Arial" panose="020B0604020202020204" pitchFamily="34" charset="0"/>
              <a:cs typeface="Arial" panose="020B0604020202020204" pitchFamily="34" charset="0"/>
            </a:rPr>
            <a:t>Facing new and sometimes difficult school work</a:t>
          </a:r>
        </a:p>
      </dsp:txBody>
      <dsp:txXfrm>
        <a:off x="459035" y="1651196"/>
        <a:ext cx="5665610" cy="879050"/>
      </dsp:txXfrm>
    </dsp:sp>
    <dsp:sp modelId="{039BC32F-D00F-4C22-8A84-37B17D131F1B}">
      <dsp:nvSpPr>
        <dsp:cNvPr id="0" name=""/>
        <dsp:cNvSpPr/>
      </dsp:nvSpPr>
      <dsp:spPr>
        <a:xfrm>
          <a:off x="0" y="3587601"/>
          <a:ext cx="8229600" cy="831600"/>
        </a:xfrm>
        <a:prstGeom prst="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 modelId="{697ECDF4-01A3-4DE1-B1BA-BB87B1215114}">
      <dsp:nvSpPr>
        <dsp:cNvPr id="0" name=""/>
        <dsp:cNvSpPr/>
      </dsp:nvSpPr>
      <dsp:spPr>
        <a:xfrm>
          <a:off x="411480" y="3100521"/>
          <a:ext cx="5760720" cy="97416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466850">
            <a:lnSpc>
              <a:spcPct val="90000"/>
            </a:lnSpc>
            <a:spcBef>
              <a:spcPct val="0"/>
            </a:spcBef>
            <a:spcAft>
              <a:spcPct val="35000"/>
            </a:spcAft>
            <a:buNone/>
          </a:pPr>
          <a:r>
            <a:rPr lang="en-US" sz="3300" kern="1200" dirty="0">
              <a:latin typeface="Arial" panose="020B0604020202020204" pitchFamily="34" charset="0"/>
              <a:cs typeface="Arial" panose="020B0604020202020204" pitchFamily="34" charset="0"/>
            </a:rPr>
            <a:t>Worrying about finances</a:t>
          </a:r>
        </a:p>
      </dsp:txBody>
      <dsp:txXfrm>
        <a:off x="459035" y="3148076"/>
        <a:ext cx="5665610" cy="8790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F7D02BC-678A-4932-B82B-1499DA207151}" type="datetimeFigureOut">
              <a:rPr lang="en-US" smtClean="0"/>
              <a:pPr/>
              <a:t>10/31/2019</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18C1209-4D24-4E6B-B850-B0D789831E21}" type="slidenum">
              <a:rPr lang="en-US" smtClean="0"/>
              <a:pPr/>
              <a:t>‹#›</a:t>
            </a:fld>
            <a:endParaRPr lang="en-US" dirty="0"/>
          </a:p>
        </p:txBody>
      </p:sp>
    </p:spTree>
    <p:extLst>
      <p:ext uri="{BB962C8B-B14F-4D97-AF65-F5344CB8AC3E}">
        <p14:creationId xmlns:p14="http://schemas.microsoft.com/office/powerpoint/2010/main" val="3723057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D8766E1-CEEA-41BF-A457-E538D89CB544}" type="datetimeFigureOut">
              <a:rPr lang="en-US" smtClean="0"/>
              <a:pPr/>
              <a:t>10/31/2019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B46C6A2-84B9-4F4B-9D29-2CFB53138DBA}" type="slidenum">
              <a:rPr lang="en-US" smtClean="0"/>
              <a:pPr/>
              <a:t>‹#›</a:t>
            </a:fld>
            <a:endParaRPr lang="en-US" dirty="0"/>
          </a:p>
        </p:txBody>
      </p:sp>
    </p:spTree>
    <p:extLst>
      <p:ext uri="{BB962C8B-B14F-4D97-AF65-F5344CB8AC3E}">
        <p14:creationId xmlns:p14="http://schemas.microsoft.com/office/powerpoint/2010/main" val="3382813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1</a:t>
            </a:fld>
            <a:endParaRPr lang="en-US" dirty="0"/>
          </a:p>
        </p:txBody>
      </p:sp>
    </p:spTree>
    <p:extLst>
      <p:ext uri="{BB962C8B-B14F-4D97-AF65-F5344CB8AC3E}">
        <p14:creationId xmlns:p14="http://schemas.microsoft.com/office/powerpoint/2010/main" val="2402227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10</a:t>
            </a:fld>
            <a:endParaRPr lang="en-US" dirty="0"/>
          </a:p>
        </p:txBody>
      </p:sp>
    </p:spTree>
    <p:extLst>
      <p:ext uri="{BB962C8B-B14F-4D97-AF65-F5344CB8AC3E}">
        <p14:creationId xmlns:p14="http://schemas.microsoft.com/office/powerpoint/2010/main" val="1894536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11</a:t>
            </a:fld>
            <a:endParaRPr lang="en-US" dirty="0"/>
          </a:p>
        </p:txBody>
      </p:sp>
    </p:spTree>
    <p:extLst>
      <p:ext uri="{BB962C8B-B14F-4D97-AF65-F5344CB8AC3E}">
        <p14:creationId xmlns:p14="http://schemas.microsoft.com/office/powerpoint/2010/main" val="3125845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12</a:t>
            </a:fld>
            <a:endParaRPr lang="en-US" dirty="0"/>
          </a:p>
        </p:txBody>
      </p:sp>
    </p:spTree>
    <p:extLst>
      <p:ext uri="{BB962C8B-B14F-4D97-AF65-F5344CB8AC3E}">
        <p14:creationId xmlns:p14="http://schemas.microsoft.com/office/powerpoint/2010/main" val="1702023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Major Depressive Disorder – Disabling and interfere with everyday activities (studying, eating and sleeping) may have more than 1 episode in lifetime but depression comes back repeatedly</a:t>
            </a:r>
          </a:p>
          <a:p>
            <a:r>
              <a:rPr lang="en-US" dirty="0"/>
              <a:t>Dysthymic Disorder is mild,</a:t>
            </a:r>
            <a:r>
              <a:rPr lang="en-US" baseline="0" dirty="0"/>
              <a:t> chronic and symptoms last for 2 years or more, less severe than major depression</a:t>
            </a:r>
          </a:p>
          <a:p>
            <a:r>
              <a:rPr lang="en-US" baseline="0" dirty="0"/>
              <a:t>Minor – less severe &amp; usually shorter term, if not treated can go into major depression</a:t>
            </a:r>
          </a:p>
          <a:p>
            <a:r>
              <a:rPr lang="en-US" baseline="0" dirty="0"/>
              <a:t>Psychotic – accompanied by form of psychosis such as hallucinations and delusions</a:t>
            </a:r>
          </a:p>
          <a:p>
            <a:r>
              <a:rPr lang="en-US" baseline="0" dirty="0"/>
              <a:t>Seasonal – during winter months</a:t>
            </a:r>
          </a:p>
          <a:p>
            <a:r>
              <a:rPr lang="en-US" baseline="0" dirty="0"/>
              <a:t>Bipolar – Manic depressive illness, develops in person’s late teens or early adult years</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13</a:t>
            </a:fld>
            <a:endParaRPr lang="en-US" dirty="0"/>
          </a:p>
        </p:txBody>
      </p:sp>
    </p:spTree>
    <p:extLst>
      <p:ext uri="{BB962C8B-B14F-4D97-AF65-F5344CB8AC3E}">
        <p14:creationId xmlns:p14="http://schemas.microsoft.com/office/powerpoint/2010/main" val="1548868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14</a:t>
            </a:fld>
            <a:endParaRPr lang="en-US" dirty="0"/>
          </a:p>
        </p:txBody>
      </p:sp>
    </p:spTree>
    <p:extLst>
      <p:ext uri="{BB962C8B-B14F-4D97-AF65-F5344CB8AC3E}">
        <p14:creationId xmlns:p14="http://schemas.microsoft.com/office/powerpoint/2010/main" val="1944067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15</a:t>
            </a:fld>
            <a:endParaRPr lang="en-US" dirty="0"/>
          </a:p>
        </p:txBody>
      </p:sp>
    </p:spTree>
    <p:extLst>
      <p:ext uri="{BB962C8B-B14F-4D97-AF65-F5344CB8AC3E}">
        <p14:creationId xmlns:p14="http://schemas.microsoft.com/office/powerpoint/2010/main" val="2726140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16</a:t>
            </a:fld>
            <a:endParaRPr lang="en-US" dirty="0"/>
          </a:p>
        </p:txBody>
      </p:sp>
    </p:spTree>
    <p:extLst>
      <p:ext uri="{BB962C8B-B14F-4D97-AF65-F5344CB8AC3E}">
        <p14:creationId xmlns:p14="http://schemas.microsoft.com/office/powerpoint/2010/main" val="1131672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17</a:t>
            </a:fld>
            <a:endParaRPr lang="en-US" dirty="0"/>
          </a:p>
        </p:txBody>
      </p:sp>
    </p:spTree>
    <p:extLst>
      <p:ext uri="{BB962C8B-B14F-4D97-AF65-F5344CB8AC3E}">
        <p14:creationId xmlns:p14="http://schemas.microsoft.com/office/powerpoint/2010/main" val="10111488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18</a:t>
            </a:fld>
            <a:endParaRPr lang="en-US" dirty="0"/>
          </a:p>
        </p:txBody>
      </p:sp>
    </p:spTree>
    <p:extLst>
      <p:ext uri="{BB962C8B-B14F-4D97-AF65-F5344CB8AC3E}">
        <p14:creationId xmlns:p14="http://schemas.microsoft.com/office/powerpoint/2010/main" val="7496762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19</a:t>
            </a:fld>
            <a:endParaRPr lang="en-US" dirty="0"/>
          </a:p>
        </p:txBody>
      </p:sp>
    </p:spTree>
    <p:extLst>
      <p:ext uri="{BB962C8B-B14F-4D97-AF65-F5344CB8AC3E}">
        <p14:creationId xmlns:p14="http://schemas.microsoft.com/office/powerpoint/2010/main" val="1080969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2</a:t>
            </a:fld>
            <a:endParaRPr lang="en-US" dirty="0"/>
          </a:p>
        </p:txBody>
      </p:sp>
    </p:spTree>
    <p:extLst>
      <p:ext uri="{BB962C8B-B14F-4D97-AF65-F5344CB8AC3E}">
        <p14:creationId xmlns:p14="http://schemas.microsoft.com/office/powerpoint/2010/main" val="34159245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20</a:t>
            </a:fld>
            <a:endParaRPr lang="en-US" dirty="0"/>
          </a:p>
        </p:txBody>
      </p:sp>
    </p:spTree>
    <p:extLst>
      <p:ext uri="{BB962C8B-B14F-4D97-AF65-F5344CB8AC3E}">
        <p14:creationId xmlns:p14="http://schemas.microsoft.com/office/powerpoint/2010/main" val="14907221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21</a:t>
            </a:fld>
            <a:endParaRPr lang="en-US" dirty="0"/>
          </a:p>
        </p:txBody>
      </p:sp>
    </p:spTree>
    <p:extLst>
      <p:ext uri="{BB962C8B-B14F-4D97-AF65-F5344CB8AC3E}">
        <p14:creationId xmlns:p14="http://schemas.microsoft.com/office/powerpoint/2010/main" val="5413495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22</a:t>
            </a:fld>
            <a:endParaRPr lang="en-US" dirty="0"/>
          </a:p>
        </p:txBody>
      </p:sp>
    </p:spTree>
    <p:extLst>
      <p:ext uri="{BB962C8B-B14F-4D97-AF65-F5344CB8AC3E}">
        <p14:creationId xmlns:p14="http://schemas.microsoft.com/office/powerpoint/2010/main" val="12193381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23</a:t>
            </a:fld>
            <a:endParaRPr lang="en-US" dirty="0"/>
          </a:p>
        </p:txBody>
      </p:sp>
    </p:spTree>
    <p:extLst>
      <p:ext uri="{BB962C8B-B14F-4D97-AF65-F5344CB8AC3E}">
        <p14:creationId xmlns:p14="http://schemas.microsoft.com/office/powerpoint/2010/main" val="17803140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24</a:t>
            </a:fld>
            <a:endParaRPr lang="en-US" dirty="0"/>
          </a:p>
        </p:txBody>
      </p:sp>
    </p:spTree>
    <p:extLst>
      <p:ext uri="{BB962C8B-B14F-4D97-AF65-F5344CB8AC3E}">
        <p14:creationId xmlns:p14="http://schemas.microsoft.com/office/powerpoint/2010/main" val="28234207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25</a:t>
            </a:fld>
            <a:endParaRPr lang="en-US" dirty="0"/>
          </a:p>
        </p:txBody>
      </p:sp>
    </p:spTree>
    <p:extLst>
      <p:ext uri="{BB962C8B-B14F-4D97-AF65-F5344CB8AC3E}">
        <p14:creationId xmlns:p14="http://schemas.microsoft.com/office/powerpoint/2010/main" val="36130063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26</a:t>
            </a:fld>
            <a:endParaRPr lang="en-US" dirty="0"/>
          </a:p>
        </p:txBody>
      </p:sp>
    </p:spTree>
    <p:extLst>
      <p:ext uri="{BB962C8B-B14F-4D97-AF65-F5344CB8AC3E}">
        <p14:creationId xmlns:p14="http://schemas.microsoft.com/office/powerpoint/2010/main" val="34325128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27</a:t>
            </a:fld>
            <a:endParaRPr lang="en-US" dirty="0"/>
          </a:p>
        </p:txBody>
      </p:sp>
    </p:spTree>
    <p:extLst>
      <p:ext uri="{BB962C8B-B14F-4D97-AF65-F5344CB8AC3E}">
        <p14:creationId xmlns:p14="http://schemas.microsoft.com/office/powerpoint/2010/main" val="41663039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28</a:t>
            </a:fld>
            <a:endParaRPr lang="en-US" dirty="0"/>
          </a:p>
        </p:txBody>
      </p:sp>
    </p:spTree>
    <p:extLst>
      <p:ext uri="{BB962C8B-B14F-4D97-AF65-F5344CB8AC3E}">
        <p14:creationId xmlns:p14="http://schemas.microsoft.com/office/powerpoint/2010/main" val="1555085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29</a:t>
            </a:fld>
            <a:endParaRPr lang="en-US" dirty="0"/>
          </a:p>
        </p:txBody>
      </p:sp>
    </p:spTree>
    <p:extLst>
      <p:ext uri="{BB962C8B-B14F-4D97-AF65-F5344CB8AC3E}">
        <p14:creationId xmlns:p14="http://schemas.microsoft.com/office/powerpoint/2010/main" val="2115331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Dorothea Dix observed patients chained, naked</a:t>
            </a:r>
            <a:r>
              <a:rPr lang="en-US" baseline="0" dirty="0"/>
              <a:t> and beaten in Mass. so lobbied for better care</a:t>
            </a:r>
          </a:p>
          <a:p>
            <a:r>
              <a:rPr lang="en-US" baseline="0" dirty="0"/>
              <a:t>Psychoanalytical therapies: Sigmund Freud and Carl Jung</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3</a:t>
            </a:fld>
            <a:endParaRPr lang="en-US" dirty="0"/>
          </a:p>
        </p:txBody>
      </p:sp>
    </p:spTree>
    <p:extLst>
      <p:ext uri="{BB962C8B-B14F-4D97-AF65-F5344CB8AC3E}">
        <p14:creationId xmlns:p14="http://schemas.microsoft.com/office/powerpoint/2010/main" val="23637919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30</a:t>
            </a:fld>
            <a:endParaRPr lang="en-US" dirty="0"/>
          </a:p>
        </p:txBody>
      </p:sp>
    </p:spTree>
    <p:extLst>
      <p:ext uri="{BB962C8B-B14F-4D97-AF65-F5344CB8AC3E}">
        <p14:creationId xmlns:p14="http://schemas.microsoft.com/office/powerpoint/2010/main" val="14754698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31</a:t>
            </a:fld>
            <a:endParaRPr lang="en-US" dirty="0"/>
          </a:p>
        </p:txBody>
      </p:sp>
    </p:spTree>
    <p:extLst>
      <p:ext uri="{BB962C8B-B14F-4D97-AF65-F5344CB8AC3E}">
        <p14:creationId xmlns:p14="http://schemas.microsoft.com/office/powerpoint/2010/main" val="6410483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32</a:t>
            </a:fld>
            <a:endParaRPr lang="en-US" dirty="0"/>
          </a:p>
        </p:txBody>
      </p:sp>
    </p:spTree>
    <p:extLst>
      <p:ext uri="{BB962C8B-B14F-4D97-AF65-F5344CB8AC3E}">
        <p14:creationId xmlns:p14="http://schemas.microsoft.com/office/powerpoint/2010/main" val="11089964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33</a:t>
            </a:fld>
            <a:endParaRPr lang="en-US" dirty="0"/>
          </a:p>
        </p:txBody>
      </p:sp>
    </p:spTree>
    <p:extLst>
      <p:ext uri="{BB962C8B-B14F-4D97-AF65-F5344CB8AC3E}">
        <p14:creationId xmlns:p14="http://schemas.microsoft.com/office/powerpoint/2010/main" val="3819159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34</a:t>
            </a:fld>
            <a:endParaRPr lang="en-US" dirty="0"/>
          </a:p>
        </p:txBody>
      </p:sp>
    </p:spTree>
    <p:extLst>
      <p:ext uri="{BB962C8B-B14F-4D97-AF65-F5344CB8AC3E}">
        <p14:creationId xmlns:p14="http://schemas.microsoft.com/office/powerpoint/2010/main" val="2668722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4</a:t>
            </a:fld>
            <a:endParaRPr lang="en-US" dirty="0"/>
          </a:p>
        </p:txBody>
      </p:sp>
    </p:spTree>
    <p:extLst>
      <p:ext uri="{BB962C8B-B14F-4D97-AF65-F5344CB8AC3E}">
        <p14:creationId xmlns:p14="http://schemas.microsoft.com/office/powerpoint/2010/main" val="3286077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5</a:t>
            </a:fld>
            <a:endParaRPr lang="en-US" dirty="0"/>
          </a:p>
        </p:txBody>
      </p:sp>
    </p:spTree>
    <p:extLst>
      <p:ext uri="{BB962C8B-B14F-4D97-AF65-F5344CB8AC3E}">
        <p14:creationId xmlns:p14="http://schemas.microsoft.com/office/powerpoint/2010/main" val="271215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6</a:t>
            </a:fld>
            <a:endParaRPr lang="en-US" dirty="0"/>
          </a:p>
        </p:txBody>
      </p:sp>
    </p:spTree>
    <p:extLst>
      <p:ext uri="{BB962C8B-B14F-4D97-AF65-F5344CB8AC3E}">
        <p14:creationId xmlns:p14="http://schemas.microsoft.com/office/powerpoint/2010/main" val="3214488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7</a:t>
            </a:fld>
            <a:endParaRPr lang="en-US" dirty="0"/>
          </a:p>
        </p:txBody>
      </p:sp>
    </p:spTree>
    <p:extLst>
      <p:ext uri="{BB962C8B-B14F-4D97-AF65-F5344CB8AC3E}">
        <p14:creationId xmlns:p14="http://schemas.microsoft.com/office/powerpoint/2010/main" val="2219113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8</a:t>
            </a:fld>
            <a:endParaRPr lang="en-US" dirty="0"/>
          </a:p>
        </p:txBody>
      </p:sp>
    </p:spTree>
    <p:extLst>
      <p:ext uri="{BB962C8B-B14F-4D97-AF65-F5344CB8AC3E}">
        <p14:creationId xmlns:p14="http://schemas.microsoft.com/office/powerpoint/2010/main" val="954391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9</a:t>
            </a:fld>
            <a:endParaRPr lang="en-US" dirty="0"/>
          </a:p>
        </p:txBody>
      </p:sp>
    </p:spTree>
    <p:extLst>
      <p:ext uri="{BB962C8B-B14F-4D97-AF65-F5344CB8AC3E}">
        <p14:creationId xmlns:p14="http://schemas.microsoft.com/office/powerpoint/2010/main" val="2730274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83FE69EF-6784-4225-89AA-E6C06863EC96}" type="datetime1">
              <a:rPr lang="en-US" smtClean="0"/>
              <a:pPr/>
              <a:t>10/31/2019</a:t>
            </a:fld>
            <a:endParaRPr lang="en-US" dirty="0"/>
          </a:p>
        </p:txBody>
      </p:sp>
      <p:sp>
        <p:nvSpPr>
          <p:cNvPr id="6" name="Slide Number Placeholder 5"/>
          <p:cNvSpPr>
            <a:spLocks noGrp="1"/>
          </p:cNvSpPr>
          <p:nvPr>
            <p:ph type="sldNum" sz="quarter" idx="12"/>
          </p:nvPr>
        </p:nvSpPr>
        <p:spPr/>
        <p:txBody>
          <a:bodyPr/>
          <a:lstStyle/>
          <a:p>
            <a:fld id="{9B007EB5-E551-4081-B1D4-5458D7644D4F}"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B1EC54-034C-46DC-8500-E99EB784E404}" type="datetime1">
              <a:rPr lang="en-US" smtClean="0"/>
              <a:pPr/>
              <a:t>10/31/2019</a:t>
            </a:fld>
            <a:endParaRPr lang="en-US" dirty="0"/>
          </a:p>
        </p:txBody>
      </p:sp>
      <p:sp>
        <p:nvSpPr>
          <p:cNvPr id="6" name="Slide Number Placeholder 5"/>
          <p:cNvSpPr>
            <a:spLocks noGrp="1"/>
          </p:cNvSpPr>
          <p:nvPr>
            <p:ph type="sldNum" sz="quarter" idx="12"/>
          </p:nvPr>
        </p:nvSpPr>
        <p:spPr/>
        <p:txBody>
          <a:bodyPr/>
          <a:lstStyle/>
          <a:p>
            <a:fld id="{9B007EB5-E551-4081-B1D4-5458D7644D4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B33C96-DA9D-4C8D-A443-56B68AA6C52B}" type="datetime1">
              <a:rPr lang="en-US" smtClean="0"/>
              <a:pPr/>
              <a:t>10/31/2019</a:t>
            </a:fld>
            <a:endParaRPr lang="en-US" dirty="0"/>
          </a:p>
        </p:txBody>
      </p:sp>
      <p:sp>
        <p:nvSpPr>
          <p:cNvPr id="6" name="Slide Number Placeholder 5"/>
          <p:cNvSpPr>
            <a:spLocks noGrp="1"/>
          </p:cNvSpPr>
          <p:nvPr>
            <p:ph type="sldNum" sz="quarter" idx="12"/>
          </p:nvPr>
        </p:nvSpPr>
        <p:spPr/>
        <p:txBody>
          <a:bodyPr/>
          <a:lstStyle/>
          <a:p>
            <a:fld id="{9B007EB5-E551-4081-B1D4-5458D7644D4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89085A-6F1E-42B7-ADB4-8C5113284129}" type="datetime1">
              <a:rPr lang="en-US" smtClean="0"/>
              <a:pPr/>
              <a:t>10/31/2019</a:t>
            </a:fld>
            <a:endParaRPr lang="en-US" dirty="0"/>
          </a:p>
        </p:txBody>
      </p:sp>
      <p:sp>
        <p:nvSpPr>
          <p:cNvPr id="6" name="Slide Number Placeholder 5"/>
          <p:cNvSpPr>
            <a:spLocks noGrp="1"/>
          </p:cNvSpPr>
          <p:nvPr>
            <p:ph type="sldNum" sz="quarter" idx="12"/>
          </p:nvPr>
        </p:nvSpPr>
        <p:spPr/>
        <p:txBody>
          <a:bodyPr/>
          <a:lstStyle/>
          <a:p>
            <a:fld id="{9B007EB5-E551-4081-B1D4-5458D7644D4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331CE040-2E79-4EF6-B110-590348DE69FC}" type="datetime1">
              <a:rPr lang="en-US" smtClean="0"/>
              <a:pPr/>
              <a:t>10/31/2019</a:t>
            </a:fld>
            <a:endParaRPr lang="en-US" dirty="0"/>
          </a:p>
        </p:txBody>
      </p:sp>
      <p:sp>
        <p:nvSpPr>
          <p:cNvPr id="6" name="Slide Number Placeholder 5"/>
          <p:cNvSpPr>
            <a:spLocks noGrp="1"/>
          </p:cNvSpPr>
          <p:nvPr>
            <p:ph type="sldNum" sz="quarter" idx="12"/>
          </p:nvPr>
        </p:nvSpPr>
        <p:spPr/>
        <p:txBody>
          <a:bodyPr/>
          <a:lstStyle/>
          <a:p>
            <a:fld id="{9B007EB5-E551-4081-B1D4-5458D7644D4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2DE26E-BECB-4060-9299-C96746AEAA62}" type="datetime1">
              <a:rPr lang="en-US" smtClean="0"/>
              <a:pPr/>
              <a:t>10/31/2019</a:t>
            </a:fld>
            <a:endParaRPr lang="en-US" dirty="0"/>
          </a:p>
        </p:txBody>
      </p:sp>
      <p:sp>
        <p:nvSpPr>
          <p:cNvPr id="7" name="Slide Number Placeholder 6"/>
          <p:cNvSpPr>
            <a:spLocks noGrp="1"/>
          </p:cNvSpPr>
          <p:nvPr>
            <p:ph type="sldNum" sz="quarter" idx="12"/>
          </p:nvPr>
        </p:nvSpPr>
        <p:spPr/>
        <p:txBody>
          <a:bodyPr/>
          <a:lstStyle/>
          <a:p>
            <a:fld id="{9B007EB5-E551-4081-B1D4-5458D7644D4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7CFC23-99AF-4883-881F-A6DD366A843C}" type="datetime1">
              <a:rPr lang="en-US" smtClean="0"/>
              <a:pPr/>
              <a:t>10/31/2019</a:t>
            </a:fld>
            <a:endParaRPr lang="en-US" dirty="0"/>
          </a:p>
        </p:txBody>
      </p:sp>
      <p:sp>
        <p:nvSpPr>
          <p:cNvPr id="9" name="Slide Number Placeholder 8"/>
          <p:cNvSpPr>
            <a:spLocks noGrp="1"/>
          </p:cNvSpPr>
          <p:nvPr>
            <p:ph type="sldNum" sz="quarter" idx="12"/>
          </p:nvPr>
        </p:nvSpPr>
        <p:spPr/>
        <p:txBody>
          <a:bodyPr/>
          <a:lstStyle/>
          <a:p>
            <a:fld id="{9B007EB5-E551-4081-B1D4-5458D7644D4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6B7775-0FB7-4EC8-BCB2-C596B636DF03}" type="datetime1">
              <a:rPr lang="en-US" smtClean="0"/>
              <a:pPr/>
              <a:t>10/31/2019</a:t>
            </a:fld>
            <a:endParaRPr lang="en-US" dirty="0"/>
          </a:p>
        </p:txBody>
      </p:sp>
      <p:sp>
        <p:nvSpPr>
          <p:cNvPr id="5" name="Slide Number Placeholder 4"/>
          <p:cNvSpPr>
            <a:spLocks noGrp="1"/>
          </p:cNvSpPr>
          <p:nvPr>
            <p:ph type="sldNum" sz="quarter" idx="12"/>
          </p:nvPr>
        </p:nvSpPr>
        <p:spPr/>
        <p:txBody>
          <a:bodyPr/>
          <a:lstStyle/>
          <a:p>
            <a:fld id="{9B007EB5-E551-4081-B1D4-5458D7644D4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2B3495-C270-42FA-BEA2-29A2E18E9D6B}" type="datetime1">
              <a:rPr lang="en-US" smtClean="0"/>
              <a:pPr/>
              <a:t>10/31/2019</a:t>
            </a:fld>
            <a:endParaRPr lang="en-US" dirty="0"/>
          </a:p>
        </p:txBody>
      </p:sp>
      <p:sp>
        <p:nvSpPr>
          <p:cNvPr id="4" name="Slide Number Placeholder 3"/>
          <p:cNvSpPr>
            <a:spLocks noGrp="1"/>
          </p:cNvSpPr>
          <p:nvPr>
            <p:ph type="sldNum" sz="quarter" idx="12"/>
          </p:nvPr>
        </p:nvSpPr>
        <p:spPr/>
        <p:txBody>
          <a:bodyPr/>
          <a:lstStyle/>
          <a:p>
            <a:fld id="{9B007EB5-E551-4081-B1D4-5458D7644D4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A9BB50-6DD7-4EEF-8CC7-AC3030BD2D49}" type="datetime1">
              <a:rPr lang="en-US" smtClean="0"/>
              <a:pPr/>
              <a:t>10/31/2019</a:t>
            </a:fld>
            <a:endParaRPr lang="en-US" dirty="0"/>
          </a:p>
        </p:txBody>
      </p:sp>
      <p:sp>
        <p:nvSpPr>
          <p:cNvPr id="7" name="Slide Number Placeholder 6"/>
          <p:cNvSpPr>
            <a:spLocks noGrp="1"/>
          </p:cNvSpPr>
          <p:nvPr>
            <p:ph type="sldNum" sz="quarter" idx="12"/>
          </p:nvPr>
        </p:nvSpPr>
        <p:spPr/>
        <p:txBody>
          <a:bodyPr/>
          <a:lstStyle/>
          <a:p>
            <a:fld id="{9B007EB5-E551-4081-B1D4-5458D7644D4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8AB168-0F9A-485B-99C3-0E1B6524C3BC}" type="datetime1">
              <a:rPr lang="en-US" smtClean="0"/>
              <a:pPr/>
              <a:t>10/31/2019</a:t>
            </a:fld>
            <a:endParaRPr lang="en-US" dirty="0"/>
          </a:p>
        </p:txBody>
      </p:sp>
      <p:sp>
        <p:nvSpPr>
          <p:cNvPr id="7" name="Slide Number Placeholder 6"/>
          <p:cNvSpPr>
            <a:spLocks noGrp="1"/>
          </p:cNvSpPr>
          <p:nvPr>
            <p:ph type="sldNum" sz="quarter" idx="12"/>
          </p:nvPr>
        </p:nvSpPr>
        <p:spPr/>
        <p:txBody>
          <a:bodyPr/>
          <a:lstStyle/>
          <a:p>
            <a:fld id="{9B007EB5-E551-4081-B1D4-5458D7644D4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19400" y="609600"/>
            <a:ext cx="6096000" cy="94456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F6C345-A948-4B2E-87CB-4EF8A38F23A6}" type="datetime1">
              <a:rPr lang="en-US" smtClean="0"/>
              <a:pPr/>
              <a:t>10/31/2019</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007EB5-E551-4081-B1D4-5458D7644D4F}" type="slidenum">
              <a:rPr lang="en-US" smtClean="0"/>
              <a:pPr/>
              <a:t>‹#›</a:t>
            </a:fld>
            <a:endParaRPr lang="en-US" dirty="0"/>
          </a:p>
        </p:txBody>
      </p:sp>
      <p:pic>
        <p:nvPicPr>
          <p:cNvPr id="5" name="Picture 4" descr="NCCCS_logo_2C.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152400"/>
            <a:ext cx="2667000" cy="101466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www.ptsd.va.gov/" TargetMode="External"/><Relationship Id="rId3" Type="http://schemas.openxmlformats.org/officeDocument/2006/relationships/hyperlink" Target="http://www.name.org/" TargetMode="External"/><Relationship Id="rId7" Type="http://schemas.openxmlformats.org/officeDocument/2006/relationships/hyperlink" Target="http://www.webmd.com/"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www.adaa.org/" TargetMode="External"/><Relationship Id="rId5" Type="http://schemas.openxmlformats.org/officeDocument/2006/relationships/hyperlink" Target="http://www.nimh.nih.gov/index.shtml" TargetMode="External"/><Relationship Id="rId4" Type="http://schemas.openxmlformats.org/officeDocument/2006/relationships/hyperlink" Target="http://www.samhsa.gov/" TargetMode="External"/><Relationship Id="rId9" Type="http://schemas.openxmlformats.org/officeDocument/2006/relationships/hyperlink" Target="http://campusmindworks.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panose="020B0604020202020204" pitchFamily="34" charset="0"/>
                <a:cs typeface="Arial" panose="020B0604020202020204" pitchFamily="34" charset="0"/>
              </a:rPr>
              <a:t>Psychological Disorders Among College Students</a:t>
            </a:r>
          </a:p>
        </p:txBody>
      </p:sp>
      <p:sp>
        <p:nvSpPr>
          <p:cNvPr id="3" name="Subtitle 2"/>
          <p:cNvSpPr>
            <a:spLocks noGrp="1"/>
          </p:cNvSpPr>
          <p:nvPr>
            <p:ph type="subTitle" idx="1"/>
          </p:nvPr>
        </p:nvSpPr>
        <p:spPr/>
        <p:txBody>
          <a:bodyPr/>
          <a:lstStyle/>
          <a:p>
            <a:r>
              <a:rPr lang="en-US" dirty="0">
                <a:latin typeface="Arial" panose="020B0604020202020204" pitchFamily="34" charset="0"/>
                <a:cs typeface="Arial" panose="020B0604020202020204" pitchFamily="34" charset="0"/>
              </a:rPr>
              <a:t>Trudie Hughes Ph.D.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History Cont.2 </a:t>
            </a:r>
          </a:p>
        </p:txBody>
      </p:sp>
      <p:graphicFrame>
        <p:nvGraphicFramePr>
          <p:cNvPr id="6" name="Content Placeholder 5" descr="history of treatments. 1950 anti-psychotic drugs. 1960 - 80s deinstitutionalization,1990 new anti-psychotic drugs, 1992 - jails report 7.2% with MI, 2003 Tipper Gore spoke at &quot;erasing the stigma awards&quot;"/>
          <p:cNvGraphicFramePr>
            <a:graphicFrameLocks noGrp="1"/>
          </p:cNvGraphicFramePr>
          <p:nvPr>
            <p:ph idx="1"/>
            <p:extLst>
              <p:ext uri="{D42A27DB-BD31-4B8C-83A1-F6EECF244321}">
                <p14:modId xmlns:p14="http://schemas.microsoft.com/office/powerpoint/2010/main" val="276579545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8F89085A-6F1E-42B7-ADB4-8C5113284129}" type="datetime1">
              <a:rPr lang="en-US" smtClean="0"/>
              <a:pPr/>
              <a:t>10/31/2019</a:t>
            </a:fld>
            <a:endParaRPr lang="en-US" dirty="0"/>
          </a:p>
        </p:txBody>
      </p:sp>
      <p:sp>
        <p:nvSpPr>
          <p:cNvPr id="5" name="Slide Number Placeholder 4"/>
          <p:cNvSpPr>
            <a:spLocks noGrp="1"/>
          </p:cNvSpPr>
          <p:nvPr>
            <p:ph type="sldNum" sz="quarter" idx="12"/>
          </p:nvPr>
        </p:nvSpPr>
        <p:spPr/>
        <p:txBody>
          <a:bodyPr/>
          <a:lstStyle/>
          <a:p>
            <a:fld id="{9B007EB5-E551-4081-B1D4-5458D7644D4F}" type="slidenum">
              <a:rPr lang="en-US" smtClean="0"/>
              <a:pPr/>
              <a:t>10</a:t>
            </a:fld>
            <a:endParaRPr lang="en-US" dirty="0"/>
          </a:p>
        </p:txBody>
      </p:sp>
    </p:spTree>
    <p:extLst>
      <p:ext uri="{BB962C8B-B14F-4D97-AF65-F5344CB8AC3E}">
        <p14:creationId xmlns:p14="http://schemas.microsoft.com/office/powerpoint/2010/main" val="1420482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Stats</a:t>
            </a:r>
          </a:p>
        </p:txBody>
      </p:sp>
      <p:sp>
        <p:nvSpPr>
          <p:cNvPr id="3" name="Content Placeholder 2"/>
          <p:cNvSpPr>
            <a:spLocks noGrp="1"/>
          </p:cNvSpPr>
          <p:nvPr>
            <p:ph idx="1"/>
          </p:nvPr>
        </p:nvSpPr>
        <p:spPr/>
        <p:txBody>
          <a:bodyPr>
            <a:normAutofit fontScale="85000" lnSpcReduction="10000"/>
          </a:bodyPr>
          <a:lstStyle/>
          <a:p>
            <a:r>
              <a:rPr lang="en-US" dirty="0">
                <a:latin typeface="Arial" panose="020B0604020202020204" pitchFamily="34" charset="0"/>
                <a:cs typeface="Arial" panose="020B0604020202020204" pitchFamily="34" charset="0"/>
              </a:rPr>
              <a:t>20% college students diagnosed or treated for MI in 2013 (US News)</a:t>
            </a:r>
          </a:p>
          <a:p>
            <a:r>
              <a:rPr lang="en-US" dirty="0">
                <a:latin typeface="Arial" panose="020B0604020202020204" pitchFamily="34" charset="0"/>
                <a:cs typeface="Arial" panose="020B0604020202020204" pitchFamily="34" charset="0"/>
              </a:rPr>
              <a:t>30% college students feeling so depressed couldn’t function (2011 Am. College Health Assoc. Natl. Health Assessment)</a:t>
            </a:r>
          </a:p>
          <a:p>
            <a:r>
              <a:rPr lang="en-US" dirty="0">
                <a:latin typeface="Arial" panose="020B0604020202020204" pitchFamily="34" charset="0"/>
                <a:cs typeface="Arial" panose="020B0604020202020204" pitchFamily="34" charset="0"/>
              </a:rPr>
              <a:t>44% college students symptoms of depression</a:t>
            </a:r>
          </a:p>
          <a:p>
            <a:r>
              <a:rPr lang="en-US" dirty="0">
                <a:latin typeface="Arial" panose="020B0604020202020204" pitchFamily="34" charset="0"/>
                <a:cs typeface="Arial" panose="020B0604020202020204" pitchFamily="34" charset="0"/>
              </a:rPr>
              <a:t>6% seriously considered suicide</a:t>
            </a:r>
          </a:p>
          <a:p>
            <a:r>
              <a:rPr lang="en-US" dirty="0">
                <a:latin typeface="Arial" panose="020B0604020202020204" pitchFamily="34" charset="0"/>
                <a:cs typeface="Arial" panose="020B0604020202020204" pitchFamily="34" charset="0"/>
              </a:rPr>
              <a:t>1% attempted suicide</a:t>
            </a:r>
          </a:p>
          <a:p>
            <a:r>
              <a:rPr lang="en-US" dirty="0">
                <a:latin typeface="Arial" panose="020B0604020202020204" pitchFamily="34" charset="0"/>
                <a:cs typeface="Arial" panose="020B0604020202020204" pitchFamily="34" charset="0"/>
              </a:rPr>
              <a:t>Suicide 3</a:t>
            </a:r>
            <a:r>
              <a:rPr lang="en-US" baseline="30000" dirty="0">
                <a:latin typeface="Arial" panose="020B0604020202020204" pitchFamily="34" charset="0"/>
                <a:cs typeface="Arial" panose="020B0604020202020204" pitchFamily="34" charset="0"/>
              </a:rPr>
              <a:t>rd</a:t>
            </a:r>
            <a:r>
              <a:rPr lang="en-US" dirty="0">
                <a:latin typeface="Arial" panose="020B0604020202020204" pitchFamily="34" charset="0"/>
                <a:cs typeface="Arial" panose="020B0604020202020204" pitchFamily="34" charset="0"/>
              </a:rPr>
              <a:t> leading cause of death (age 15-24)</a:t>
            </a:r>
          </a:p>
        </p:txBody>
      </p:sp>
      <p:sp>
        <p:nvSpPr>
          <p:cNvPr id="4" name="Date Placeholder 3"/>
          <p:cNvSpPr>
            <a:spLocks noGrp="1"/>
          </p:cNvSpPr>
          <p:nvPr>
            <p:ph type="dt" sz="half" idx="10"/>
          </p:nvPr>
        </p:nvSpPr>
        <p:spPr/>
        <p:txBody>
          <a:bodyPr/>
          <a:lstStyle/>
          <a:p>
            <a:fld id="{8F89085A-6F1E-42B7-ADB4-8C5113284129}" type="datetime1">
              <a:rPr lang="en-US" smtClean="0"/>
              <a:pPr/>
              <a:t>10/31/2019</a:t>
            </a:fld>
            <a:endParaRPr lang="en-US" dirty="0"/>
          </a:p>
        </p:txBody>
      </p:sp>
      <p:sp>
        <p:nvSpPr>
          <p:cNvPr id="5" name="Slide Number Placeholder 4"/>
          <p:cNvSpPr>
            <a:spLocks noGrp="1"/>
          </p:cNvSpPr>
          <p:nvPr>
            <p:ph type="sldNum" sz="quarter" idx="12"/>
          </p:nvPr>
        </p:nvSpPr>
        <p:spPr/>
        <p:txBody>
          <a:bodyPr/>
          <a:lstStyle/>
          <a:p>
            <a:fld id="{9B007EB5-E551-4081-B1D4-5458D7644D4F}" type="slidenum">
              <a:rPr lang="en-US" smtClean="0"/>
              <a:pPr/>
              <a:t>11</a:t>
            </a:fld>
            <a:endParaRPr lang="en-US" dirty="0"/>
          </a:p>
        </p:txBody>
      </p:sp>
    </p:spTree>
    <p:extLst>
      <p:ext uri="{BB962C8B-B14F-4D97-AF65-F5344CB8AC3E}">
        <p14:creationId xmlns:p14="http://schemas.microsoft.com/office/powerpoint/2010/main" val="1449189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More Stats</a:t>
            </a:r>
          </a:p>
        </p:txBody>
      </p:sp>
      <p:sp>
        <p:nvSpPr>
          <p:cNvPr id="3" name="Content Placeholder 2"/>
          <p:cNvSpPr>
            <a:spLocks noGrp="1"/>
          </p:cNvSpPr>
          <p:nvPr>
            <p:ph idx="1"/>
          </p:nvPr>
        </p:nvSpPr>
        <p:spPr/>
        <p:txBody>
          <a:bodyPr>
            <a:normAutofit fontScale="92500"/>
          </a:bodyPr>
          <a:lstStyle/>
          <a:p>
            <a:r>
              <a:rPr lang="en-US" dirty="0">
                <a:latin typeface="Arial" panose="020B0604020202020204" pitchFamily="34" charset="0"/>
                <a:cs typeface="Arial" panose="020B0604020202020204" pitchFamily="34" charset="0"/>
              </a:rPr>
              <a:t>1 in 4 adults (61.5 million) experience MI in a given year</a:t>
            </a:r>
          </a:p>
          <a:p>
            <a:r>
              <a:rPr lang="en-US" dirty="0">
                <a:latin typeface="Arial" panose="020B0604020202020204" pitchFamily="34" charset="0"/>
                <a:cs typeface="Arial" panose="020B0604020202020204" pitchFamily="34" charset="0"/>
              </a:rPr>
              <a:t>2.6% adults (6.1 million) experience Bipolar</a:t>
            </a:r>
          </a:p>
          <a:p>
            <a:r>
              <a:rPr lang="en-US" dirty="0">
                <a:latin typeface="Arial" panose="020B0604020202020204" pitchFamily="34" charset="0"/>
                <a:cs typeface="Arial" panose="020B0604020202020204" pitchFamily="34" charset="0"/>
              </a:rPr>
              <a:t>6.7% adults (14.8 million) major depression</a:t>
            </a:r>
          </a:p>
          <a:p>
            <a:r>
              <a:rPr lang="en-US" dirty="0">
                <a:latin typeface="Arial" panose="020B0604020202020204" pitchFamily="34" charset="0"/>
                <a:cs typeface="Arial" panose="020B0604020202020204" pitchFamily="34" charset="0"/>
              </a:rPr>
              <a:t>18.1 % adults (42 million) anxiety disorders</a:t>
            </a:r>
          </a:p>
          <a:p>
            <a:r>
              <a:rPr lang="en-US" dirty="0">
                <a:latin typeface="Arial" panose="020B0604020202020204" pitchFamily="34" charset="0"/>
                <a:cs typeface="Arial" panose="020B0604020202020204" pitchFamily="34" charset="0"/>
              </a:rPr>
              <a:t>20% state prisoners MI condition</a:t>
            </a:r>
          </a:p>
          <a:p>
            <a:r>
              <a:rPr lang="en-US" dirty="0">
                <a:latin typeface="Arial" panose="020B0604020202020204" pitchFamily="34" charset="0"/>
                <a:cs typeface="Arial" panose="020B0604020202020204" pitchFamily="34" charset="0"/>
              </a:rPr>
              <a:t>26% homeless population serious MI</a:t>
            </a:r>
          </a:p>
        </p:txBody>
      </p:sp>
      <p:sp>
        <p:nvSpPr>
          <p:cNvPr id="4" name="Date Placeholder 3"/>
          <p:cNvSpPr>
            <a:spLocks noGrp="1"/>
          </p:cNvSpPr>
          <p:nvPr>
            <p:ph type="dt" sz="half" idx="10"/>
          </p:nvPr>
        </p:nvSpPr>
        <p:spPr/>
        <p:txBody>
          <a:bodyPr/>
          <a:lstStyle/>
          <a:p>
            <a:fld id="{8F89085A-6F1E-42B7-ADB4-8C5113284129}" type="datetime1">
              <a:rPr lang="en-US" smtClean="0"/>
              <a:pPr/>
              <a:t>10/31/2019</a:t>
            </a:fld>
            <a:endParaRPr lang="en-US" dirty="0"/>
          </a:p>
        </p:txBody>
      </p:sp>
      <p:sp>
        <p:nvSpPr>
          <p:cNvPr id="5" name="Slide Number Placeholder 4"/>
          <p:cNvSpPr>
            <a:spLocks noGrp="1"/>
          </p:cNvSpPr>
          <p:nvPr>
            <p:ph type="sldNum" sz="quarter" idx="12"/>
          </p:nvPr>
        </p:nvSpPr>
        <p:spPr/>
        <p:txBody>
          <a:bodyPr/>
          <a:lstStyle/>
          <a:p>
            <a:fld id="{9B007EB5-E551-4081-B1D4-5458D7644D4F}" type="slidenum">
              <a:rPr lang="en-US" smtClean="0"/>
              <a:pPr/>
              <a:t>12</a:t>
            </a:fld>
            <a:endParaRPr lang="en-US" dirty="0"/>
          </a:p>
        </p:txBody>
      </p:sp>
    </p:spTree>
    <p:extLst>
      <p:ext uri="{BB962C8B-B14F-4D97-AF65-F5344CB8AC3E}">
        <p14:creationId xmlns:p14="http://schemas.microsoft.com/office/powerpoint/2010/main" val="3300058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Types of Depression</a:t>
            </a:r>
          </a:p>
        </p:txBody>
      </p:sp>
      <p:graphicFrame>
        <p:nvGraphicFramePr>
          <p:cNvPr id="6" name="Content Placeholder 5" descr="types of depression, major depressive disorder, dysthymic disorder, minor depression, psychotic depression, seasonal affective disorder and bipolar disorder"/>
          <p:cNvGraphicFramePr>
            <a:graphicFrameLocks noGrp="1"/>
          </p:cNvGraphicFramePr>
          <p:nvPr>
            <p:ph idx="1"/>
            <p:extLst>
              <p:ext uri="{D42A27DB-BD31-4B8C-83A1-F6EECF244321}">
                <p14:modId xmlns:p14="http://schemas.microsoft.com/office/powerpoint/2010/main" val="228130455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8F89085A-6F1E-42B7-ADB4-8C5113284129}" type="datetime1">
              <a:rPr lang="en-US" smtClean="0"/>
              <a:pPr/>
              <a:t>10/31/2019</a:t>
            </a:fld>
            <a:endParaRPr lang="en-US" dirty="0"/>
          </a:p>
        </p:txBody>
      </p:sp>
      <p:sp>
        <p:nvSpPr>
          <p:cNvPr id="5" name="Slide Number Placeholder 4"/>
          <p:cNvSpPr>
            <a:spLocks noGrp="1"/>
          </p:cNvSpPr>
          <p:nvPr>
            <p:ph type="sldNum" sz="quarter" idx="12"/>
          </p:nvPr>
        </p:nvSpPr>
        <p:spPr/>
        <p:txBody>
          <a:bodyPr/>
          <a:lstStyle/>
          <a:p>
            <a:fld id="{9B007EB5-E551-4081-B1D4-5458D7644D4F}" type="slidenum">
              <a:rPr lang="en-US" smtClean="0"/>
              <a:pPr/>
              <a:t>13</a:t>
            </a:fld>
            <a:endParaRPr lang="en-US" dirty="0"/>
          </a:p>
        </p:txBody>
      </p:sp>
    </p:spTree>
    <p:extLst>
      <p:ext uri="{BB962C8B-B14F-4D97-AF65-F5344CB8AC3E}">
        <p14:creationId xmlns:p14="http://schemas.microsoft.com/office/powerpoint/2010/main" val="2889009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Symptoms</a:t>
            </a:r>
          </a:p>
        </p:txBody>
      </p:sp>
      <p:graphicFrame>
        <p:nvGraphicFramePr>
          <p:cNvPr id="6" name="Content Placeholder 5" descr="symptoms; restlessness, sad, anxious, empty, hopeless, worthless, helpless, irritable, guilty"/>
          <p:cNvGraphicFramePr>
            <a:graphicFrameLocks noGrp="1"/>
          </p:cNvGraphicFramePr>
          <p:nvPr>
            <p:ph idx="1"/>
            <p:extLst>
              <p:ext uri="{D42A27DB-BD31-4B8C-83A1-F6EECF244321}">
                <p14:modId xmlns:p14="http://schemas.microsoft.com/office/powerpoint/2010/main" val="134780248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8F89085A-6F1E-42B7-ADB4-8C5113284129}" type="datetime1">
              <a:rPr lang="en-US" smtClean="0"/>
              <a:pPr/>
              <a:t>10/31/2019</a:t>
            </a:fld>
            <a:endParaRPr lang="en-US" dirty="0"/>
          </a:p>
        </p:txBody>
      </p:sp>
      <p:sp>
        <p:nvSpPr>
          <p:cNvPr id="5" name="Slide Number Placeholder 4"/>
          <p:cNvSpPr>
            <a:spLocks noGrp="1"/>
          </p:cNvSpPr>
          <p:nvPr>
            <p:ph type="sldNum" sz="quarter" idx="12"/>
          </p:nvPr>
        </p:nvSpPr>
        <p:spPr/>
        <p:txBody>
          <a:bodyPr/>
          <a:lstStyle/>
          <a:p>
            <a:fld id="{9B007EB5-E551-4081-B1D4-5458D7644D4F}" type="slidenum">
              <a:rPr lang="en-US" smtClean="0"/>
              <a:pPr/>
              <a:t>14</a:t>
            </a:fld>
            <a:endParaRPr lang="en-US" dirty="0"/>
          </a:p>
        </p:txBody>
      </p:sp>
    </p:spTree>
    <p:extLst>
      <p:ext uri="{BB962C8B-B14F-4D97-AF65-F5344CB8AC3E}">
        <p14:creationId xmlns:p14="http://schemas.microsoft.com/office/powerpoint/2010/main" val="3015952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8400" y="259556"/>
            <a:ext cx="7010400" cy="944562"/>
          </a:xfrm>
        </p:spPr>
        <p:txBody>
          <a:bodyPr>
            <a:noAutofit/>
          </a:bodyPr>
          <a:lstStyle/>
          <a:p>
            <a:r>
              <a:rPr lang="en-US" sz="2400" dirty="0">
                <a:latin typeface="Arial" panose="020B0604020202020204" pitchFamily="34" charset="0"/>
                <a:cs typeface="Arial" panose="020B0604020202020204" pitchFamily="34" charset="0"/>
              </a:rPr>
              <a:t>Why are students so anxious and depressed?</a:t>
            </a:r>
          </a:p>
        </p:txBody>
      </p:sp>
      <p:graphicFrame>
        <p:nvGraphicFramePr>
          <p:cNvPr id="7" name="Content Placeholder 6" descr="why students are anxious and depressed; cell phone, computers and gadgets, classes, jobs, sports, volunteer work, hyper-enriched lives"/>
          <p:cNvGraphicFramePr>
            <a:graphicFrameLocks noGrp="1"/>
          </p:cNvGraphicFramePr>
          <p:nvPr>
            <p:ph idx="1"/>
            <p:extLst>
              <p:ext uri="{D42A27DB-BD31-4B8C-83A1-F6EECF244321}">
                <p14:modId xmlns:p14="http://schemas.microsoft.com/office/powerpoint/2010/main" val="403502156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8F89085A-6F1E-42B7-ADB4-8C5113284129}" type="datetime1">
              <a:rPr lang="en-US" smtClean="0"/>
              <a:pPr/>
              <a:t>10/31/2019</a:t>
            </a:fld>
            <a:endParaRPr lang="en-US" dirty="0"/>
          </a:p>
        </p:txBody>
      </p:sp>
      <p:sp>
        <p:nvSpPr>
          <p:cNvPr id="5" name="Slide Number Placeholder 4"/>
          <p:cNvSpPr>
            <a:spLocks noGrp="1"/>
          </p:cNvSpPr>
          <p:nvPr>
            <p:ph type="sldNum" sz="quarter" idx="12"/>
          </p:nvPr>
        </p:nvSpPr>
        <p:spPr/>
        <p:txBody>
          <a:bodyPr/>
          <a:lstStyle/>
          <a:p>
            <a:fld id="{9B007EB5-E551-4081-B1D4-5458D7644D4F}" type="slidenum">
              <a:rPr lang="en-US" smtClean="0"/>
              <a:pPr/>
              <a:t>15</a:t>
            </a:fld>
            <a:endParaRPr lang="en-US" dirty="0"/>
          </a:p>
        </p:txBody>
      </p:sp>
    </p:spTree>
    <p:extLst>
      <p:ext uri="{BB962C8B-B14F-4D97-AF65-F5344CB8AC3E}">
        <p14:creationId xmlns:p14="http://schemas.microsoft.com/office/powerpoint/2010/main" val="3113046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Other Problems </a:t>
            </a:r>
          </a:p>
        </p:txBody>
      </p:sp>
      <p:graphicFrame>
        <p:nvGraphicFramePr>
          <p:cNvPr id="6" name="Content Placeholder 5" descr="other problems; family dysfunction, high grade expectation, inability to cope with failure, weak interpersonal skills, experimentation with drugs/alcohol, and inadequate study habits"/>
          <p:cNvGraphicFramePr>
            <a:graphicFrameLocks noGrp="1"/>
          </p:cNvGraphicFramePr>
          <p:nvPr>
            <p:ph idx="1"/>
            <p:extLst>
              <p:ext uri="{D42A27DB-BD31-4B8C-83A1-F6EECF244321}">
                <p14:modId xmlns:p14="http://schemas.microsoft.com/office/powerpoint/2010/main" val="34829897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8F89085A-6F1E-42B7-ADB4-8C5113284129}" type="datetime1">
              <a:rPr lang="en-US" smtClean="0"/>
              <a:pPr/>
              <a:t>10/31/2019</a:t>
            </a:fld>
            <a:endParaRPr lang="en-US" dirty="0"/>
          </a:p>
        </p:txBody>
      </p:sp>
      <p:sp>
        <p:nvSpPr>
          <p:cNvPr id="5" name="Slide Number Placeholder 4"/>
          <p:cNvSpPr>
            <a:spLocks noGrp="1"/>
          </p:cNvSpPr>
          <p:nvPr>
            <p:ph type="sldNum" sz="quarter" idx="12"/>
          </p:nvPr>
        </p:nvSpPr>
        <p:spPr/>
        <p:txBody>
          <a:bodyPr/>
          <a:lstStyle/>
          <a:p>
            <a:fld id="{9B007EB5-E551-4081-B1D4-5458D7644D4F}" type="slidenum">
              <a:rPr lang="en-US" smtClean="0"/>
              <a:pPr/>
              <a:t>16</a:t>
            </a:fld>
            <a:endParaRPr lang="en-US" dirty="0"/>
          </a:p>
        </p:txBody>
      </p:sp>
    </p:spTree>
    <p:extLst>
      <p:ext uri="{BB962C8B-B14F-4D97-AF65-F5344CB8AC3E}">
        <p14:creationId xmlns:p14="http://schemas.microsoft.com/office/powerpoint/2010/main" val="1572260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Causes of Depression</a:t>
            </a:r>
          </a:p>
        </p:txBody>
      </p:sp>
      <p:graphicFrame>
        <p:nvGraphicFramePr>
          <p:cNvPr id="6" name="Content Placeholder 5" descr="Causes of depression; living away from family, missing family and friends and feeling alone or isolated"/>
          <p:cNvGraphicFramePr>
            <a:graphicFrameLocks noGrp="1"/>
          </p:cNvGraphicFramePr>
          <p:nvPr>
            <p:ph idx="1"/>
            <p:extLst>
              <p:ext uri="{D42A27DB-BD31-4B8C-83A1-F6EECF244321}">
                <p14:modId xmlns:p14="http://schemas.microsoft.com/office/powerpoint/2010/main" val="311306257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8F89085A-6F1E-42B7-ADB4-8C5113284129}" type="datetime1">
              <a:rPr lang="en-US" smtClean="0"/>
              <a:pPr/>
              <a:t>10/31/2019</a:t>
            </a:fld>
            <a:endParaRPr lang="en-US" dirty="0"/>
          </a:p>
        </p:txBody>
      </p:sp>
      <p:sp>
        <p:nvSpPr>
          <p:cNvPr id="5" name="Slide Number Placeholder 4"/>
          <p:cNvSpPr>
            <a:spLocks noGrp="1"/>
          </p:cNvSpPr>
          <p:nvPr>
            <p:ph type="sldNum" sz="quarter" idx="12"/>
          </p:nvPr>
        </p:nvSpPr>
        <p:spPr/>
        <p:txBody>
          <a:bodyPr/>
          <a:lstStyle/>
          <a:p>
            <a:fld id="{9B007EB5-E551-4081-B1D4-5458D7644D4F}" type="slidenum">
              <a:rPr lang="en-US" smtClean="0"/>
              <a:pPr/>
              <a:t>17</a:t>
            </a:fld>
            <a:endParaRPr lang="en-US" dirty="0"/>
          </a:p>
        </p:txBody>
      </p:sp>
    </p:spTree>
    <p:extLst>
      <p:ext uri="{BB962C8B-B14F-4D97-AF65-F5344CB8AC3E}">
        <p14:creationId xmlns:p14="http://schemas.microsoft.com/office/powerpoint/2010/main" val="1782968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Causes Cont.</a:t>
            </a:r>
          </a:p>
        </p:txBody>
      </p:sp>
      <p:graphicFrame>
        <p:nvGraphicFramePr>
          <p:cNvPr id="6" name="Content Placeholder 5" descr="Causes cont., experiencing conflict in relationships, facing new and sometimes difficult school work, worrying about finances."/>
          <p:cNvGraphicFramePr>
            <a:graphicFrameLocks noGrp="1"/>
          </p:cNvGraphicFramePr>
          <p:nvPr>
            <p:ph idx="1"/>
            <p:extLst>
              <p:ext uri="{D42A27DB-BD31-4B8C-83A1-F6EECF244321}">
                <p14:modId xmlns:p14="http://schemas.microsoft.com/office/powerpoint/2010/main" val="9722232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8F89085A-6F1E-42B7-ADB4-8C5113284129}" type="datetime1">
              <a:rPr lang="en-US" smtClean="0"/>
              <a:pPr/>
              <a:t>10/31/2019</a:t>
            </a:fld>
            <a:endParaRPr lang="en-US" dirty="0"/>
          </a:p>
        </p:txBody>
      </p:sp>
      <p:sp>
        <p:nvSpPr>
          <p:cNvPr id="5" name="Slide Number Placeholder 4"/>
          <p:cNvSpPr>
            <a:spLocks noGrp="1"/>
          </p:cNvSpPr>
          <p:nvPr>
            <p:ph type="sldNum" sz="quarter" idx="12"/>
          </p:nvPr>
        </p:nvSpPr>
        <p:spPr/>
        <p:txBody>
          <a:bodyPr/>
          <a:lstStyle/>
          <a:p>
            <a:fld id="{9B007EB5-E551-4081-B1D4-5458D7644D4F}" type="slidenum">
              <a:rPr lang="en-US" smtClean="0"/>
              <a:pPr/>
              <a:t>18</a:t>
            </a:fld>
            <a:endParaRPr lang="en-US" dirty="0"/>
          </a:p>
        </p:txBody>
      </p:sp>
    </p:spTree>
    <p:extLst>
      <p:ext uri="{BB962C8B-B14F-4D97-AF65-F5344CB8AC3E}">
        <p14:creationId xmlns:p14="http://schemas.microsoft.com/office/powerpoint/2010/main" val="324562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Risk Factors</a:t>
            </a:r>
          </a:p>
        </p:txBody>
      </p:sp>
      <p:graphicFrame>
        <p:nvGraphicFramePr>
          <p:cNvPr id="6" name="Content Placeholder 5" descr="Risk factors; substance abuse, family history, prior suicide attempt, exposed to other students who have committed suicide, self harming behavior"/>
          <p:cNvGraphicFramePr>
            <a:graphicFrameLocks noGrp="1"/>
          </p:cNvGraphicFramePr>
          <p:nvPr>
            <p:ph idx="1"/>
            <p:extLst>
              <p:ext uri="{D42A27DB-BD31-4B8C-83A1-F6EECF244321}">
                <p14:modId xmlns:p14="http://schemas.microsoft.com/office/powerpoint/2010/main" val="75553006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8F89085A-6F1E-42B7-ADB4-8C5113284129}" type="datetime1">
              <a:rPr lang="en-US" smtClean="0"/>
              <a:pPr/>
              <a:t>10/31/2019</a:t>
            </a:fld>
            <a:endParaRPr lang="en-US" dirty="0"/>
          </a:p>
        </p:txBody>
      </p:sp>
      <p:sp>
        <p:nvSpPr>
          <p:cNvPr id="5" name="Slide Number Placeholder 4"/>
          <p:cNvSpPr>
            <a:spLocks noGrp="1"/>
          </p:cNvSpPr>
          <p:nvPr>
            <p:ph type="sldNum" sz="quarter" idx="12"/>
          </p:nvPr>
        </p:nvSpPr>
        <p:spPr/>
        <p:txBody>
          <a:bodyPr/>
          <a:lstStyle/>
          <a:p>
            <a:fld id="{9B007EB5-E551-4081-B1D4-5458D7644D4F}" type="slidenum">
              <a:rPr lang="en-US" smtClean="0"/>
              <a:pPr/>
              <a:t>19</a:t>
            </a:fld>
            <a:endParaRPr lang="en-US" dirty="0"/>
          </a:p>
        </p:txBody>
      </p:sp>
      <p:graphicFrame>
        <p:nvGraphicFramePr>
          <p:cNvPr id="7" name="Diagram 6" descr="list of risk factors"/>
          <p:cNvGraphicFramePr/>
          <p:nvPr>
            <p:extLst>
              <p:ext uri="{D42A27DB-BD31-4B8C-83A1-F6EECF244321}">
                <p14:modId xmlns:p14="http://schemas.microsoft.com/office/powerpoint/2010/main" val="2520255417"/>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289061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Definition</a:t>
            </a:r>
          </a:p>
        </p:txBody>
      </p:sp>
      <p:sp>
        <p:nvSpPr>
          <p:cNvPr id="3" name="Content Placeholder 2"/>
          <p:cNvSpPr>
            <a:spLocks noGrp="1"/>
          </p:cNvSpPr>
          <p:nvPr>
            <p:ph idx="1"/>
          </p:nvPr>
        </p:nvSpPr>
        <p:spPr/>
        <p:txBody>
          <a:bodyPr>
            <a:normAutofit fontScale="92500" lnSpcReduction="10000"/>
          </a:bodyPr>
          <a:lstStyle/>
          <a:p>
            <a:r>
              <a:rPr lang="en-US" dirty="0">
                <a:latin typeface="Arial" panose="020B0604020202020204" pitchFamily="34" charset="0"/>
                <a:cs typeface="Arial" panose="020B0604020202020204" pitchFamily="34" charset="0"/>
              </a:rPr>
              <a:t>Psychological disorder is used to refer to what is more frequently known as mental disorders or psychiatric disorders. </a:t>
            </a:r>
          </a:p>
          <a:p>
            <a:r>
              <a:rPr lang="en-US" dirty="0">
                <a:latin typeface="Arial" panose="020B0604020202020204" pitchFamily="34" charset="0"/>
                <a:cs typeface="Arial" panose="020B0604020202020204" pitchFamily="34" charset="0"/>
              </a:rPr>
              <a:t>Mental illness – refers collectively to all diagnosable mental disorders.</a:t>
            </a:r>
          </a:p>
          <a:p>
            <a:r>
              <a:rPr lang="en-US" dirty="0">
                <a:latin typeface="Arial" panose="020B0604020202020204" pitchFamily="34" charset="0"/>
                <a:cs typeface="Arial" panose="020B0604020202020204" pitchFamily="34" charset="0"/>
              </a:rPr>
              <a:t>Mental disorder – patterns of behavioral or psychological symptoms that impact multiple areas of life - health conditions characterized by alteration in thinking, mood, or behavior (or some combination).</a:t>
            </a:r>
          </a:p>
        </p:txBody>
      </p:sp>
      <p:sp>
        <p:nvSpPr>
          <p:cNvPr id="4" name="Date Placeholder 3"/>
          <p:cNvSpPr>
            <a:spLocks noGrp="1"/>
          </p:cNvSpPr>
          <p:nvPr>
            <p:ph type="dt" sz="half" idx="10"/>
          </p:nvPr>
        </p:nvSpPr>
        <p:spPr/>
        <p:txBody>
          <a:bodyPr/>
          <a:lstStyle/>
          <a:p>
            <a:fld id="{8F89085A-6F1E-42B7-ADB4-8C5113284129}" type="datetime1">
              <a:rPr lang="en-US" smtClean="0"/>
              <a:pPr/>
              <a:t>10/31/2019</a:t>
            </a:fld>
            <a:endParaRPr lang="en-US" dirty="0"/>
          </a:p>
        </p:txBody>
      </p:sp>
      <p:sp>
        <p:nvSpPr>
          <p:cNvPr id="5" name="Slide Number Placeholder 4"/>
          <p:cNvSpPr>
            <a:spLocks noGrp="1"/>
          </p:cNvSpPr>
          <p:nvPr>
            <p:ph type="sldNum" sz="quarter" idx="12"/>
          </p:nvPr>
        </p:nvSpPr>
        <p:spPr/>
        <p:txBody>
          <a:bodyPr/>
          <a:lstStyle/>
          <a:p>
            <a:fld id="{9B007EB5-E551-4081-B1D4-5458D7644D4F}" type="slidenum">
              <a:rPr lang="en-US" smtClean="0"/>
              <a:pPr/>
              <a:t>2</a:t>
            </a:fld>
            <a:endParaRPr lang="en-US" dirty="0"/>
          </a:p>
        </p:txBody>
      </p:sp>
    </p:spTree>
    <p:extLst>
      <p:ext uri="{BB962C8B-B14F-4D97-AF65-F5344CB8AC3E}">
        <p14:creationId xmlns:p14="http://schemas.microsoft.com/office/powerpoint/2010/main" val="368266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19400" y="304800"/>
            <a:ext cx="6096000" cy="944562"/>
          </a:xfrm>
        </p:spPr>
        <p:txBody>
          <a:bodyPr>
            <a:noAutofit/>
          </a:bodyPr>
          <a:lstStyle/>
          <a:p>
            <a:r>
              <a:rPr lang="en-US" sz="2800" dirty="0">
                <a:latin typeface="Arial" panose="020B0604020202020204" pitchFamily="34" charset="0"/>
                <a:cs typeface="Arial" panose="020B0604020202020204" pitchFamily="34" charset="0"/>
              </a:rPr>
              <a:t> Strategies for Depressed Students</a:t>
            </a:r>
          </a:p>
        </p:txBody>
      </p:sp>
      <p:graphicFrame>
        <p:nvGraphicFramePr>
          <p:cNvPr id="6" name="Content Placeholder 5" descr="Instructional strategies for depressed students"/>
          <p:cNvGraphicFramePr>
            <a:graphicFrameLocks noGrp="1"/>
          </p:cNvGraphicFramePr>
          <p:nvPr>
            <p:ph idx="1"/>
            <p:extLst>
              <p:ext uri="{D42A27DB-BD31-4B8C-83A1-F6EECF244321}">
                <p14:modId xmlns:p14="http://schemas.microsoft.com/office/powerpoint/2010/main" val="155811363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8F89085A-6F1E-42B7-ADB4-8C5113284129}" type="datetime1">
              <a:rPr lang="en-US" smtClean="0"/>
              <a:pPr/>
              <a:t>10/31/2019</a:t>
            </a:fld>
            <a:endParaRPr lang="en-US" dirty="0"/>
          </a:p>
        </p:txBody>
      </p:sp>
      <p:sp>
        <p:nvSpPr>
          <p:cNvPr id="5" name="Slide Number Placeholder 4"/>
          <p:cNvSpPr>
            <a:spLocks noGrp="1"/>
          </p:cNvSpPr>
          <p:nvPr>
            <p:ph type="sldNum" sz="quarter" idx="12"/>
          </p:nvPr>
        </p:nvSpPr>
        <p:spPr/>
        <p:txBody>
          <a:bodyPr/>
          <a:lstStyle/>
          <a:p>
            <a:fld id="{9B007EB5-E551-4081-B1D4-5458D7644D4F}" type="slidenum">
              <a:rPr lang="en-US" smtClean="0"/>
              <a:pPr/>
              <a:t>20</a:t>
            </a:fld>
            <a:endParaRPr lang="en-US" dirty="0"/>
          </a:p>
        </p:txBody>
      </p:sp>
    </p:spTree>
    <p:extLst>
      <p:ext uri="{BB962C8B-B14F-4D97-AF65-F5344CB8AC3E}">
        <p14:creationId xmlns:p14="http://schemas.microsoft.com/office/powerpoint/2010/main" val="567307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0" y="609599"/>
            <a:ext cx="6096000" cy="944562"/>
          </a:xfrm>
        </p:spPr>
        <p:txBody>
          <a:bodyPr/>
          <a:lstStyle/>
          <a:p>
            <a:r>
              <a:rPr lang="en-US" dirty="0">
                <a:latin typeface="Arial" panose="020B0604020202020204" pitchFamily="34" charset="0"/>
                <a:cs typeface="Arial" panose="020B0604020202020204" pitchFamily="34" charset="0"/>
              </a:rPr>
              <a:t>Anxiety Disorders</a:t>
            </a:r>
          </a:p>
        </p:txBody>
      </p:sp>
      <p:graphicFrame>
        <p:nvGraphicFramePr>
          <p:cNvPr id="6" name="Content Placeholder 5" descr="Anxiety disorders; post-traumatic stress disorder, obsessive compulsive disorder, and phobias"/>
          <p:cNvGraphicFramePr>
            <a:graphicFrameLocks noGrp="1"/>
          </p:cNvGraphicFramePr>
          <p:nvPr>
            <p:ph idx="1"/>
            <p:extLst>
              <p:ext uri="{D42A27DB-BD31-4B8C-83A1-F6EECF244321}">
                <p14:modId xmlns:p14="http://schemas.microsoft.com/office/powerpoint/2010/main" val="1521824306"/>
              </p:ext>
            </p:extLst>
          </p:nvPr>
        </p:nvGraphicFramePr>
        <p:xfrm>
          <a:off x="304800" y="1692275"/>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8F89085A-6F1E-42B7-ADB4-8C5113284129}" type="datetime1">
              <a:rPr lang="en-US" smtClean="0"/>
              <a:pPr/>
              <a:t>10/31/2019</a:t>
            </a:fld>
            <a:endParaRPr lang="en-US" dirty="0"/>
          </a:p>
        </p:txBody>
      </p:sp>
      <p:sp>
        <p:nvSpPr>
          <p:cNvPr id="5" name="Slide Number Placeholder 4"/>
          <p:cNvSpPr>
            <a:spLocks noGrp="1"/>
          </p:cNvSpPr>
          <p:nvPr>
            <p:ph type="sldNum" sz="quarter" idx="12"/>
          </p:nvPr>
        </p:nvSpPr>
        <p:spPr/>
        <p:txBody>
          <a:bodyPr/>
          <a:lstStyle/>
          <a:p>
            <a:fld id="{9B007EB5-E551-4081-B1D4-5458D7644D4F}" type="slidenum">
              <a:rPr lang="en-US" smtClean="0"/>
              <a:pPr/>
              <a:t>21</a:t>
            </a:fld>
            <a:endParaRPr lang="en-US" dirty="0"/>
          </a:p>
        </p:txBody>
      </p:sp>
    </p:spTree>
    <p:extLst>
      <p:ext uri="{BB962C8B-B14F-4D97-AF65-F5344CB8AC3E}">
        <p14:creationId xmlns:p14="http://schemas.microsoft.com/office/powerpoint/2010/main" val="2599333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Signals of Distress</a:t>
            </a:r>
          </a:p>
        </p:txBody>
      </p:sp>
      <p:graphicFrame>
        <p:nvGraphicFramePr>
          <p:cNvPr id="6" name="Content Placeholder 5" descr="Signals of distress; excessive procrastination, decrease in the quality of work, too frequent office visits, listlessness, sleeping in class, marked change in personal hygiene, impaired speech or disjointed thoughts, threats regarding self or others, marked change in behavior"/>
          <p:cNvGraphicFramePr>
            <a:graphicFrameLocks noGrp="1"/>
          </p:cNvGraphicFramePr>
          <p:nvPr>
            <p:ph idx="1"/>
            <p:extLst>
              <p:ext uri="{D42A27DB-BD31-4B8C-83A1-F6EECF244321}">
                <p14:modId xmlns:p14="http://schemas.microsoft.com/office/powerpoint/2010/main" val="68623479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8F89085A-6F1E-42B7-ADB4-8C5113284129}" type="datetime1">
              <a:rPr lang="en-US" smtClean="0"/>
              <a:pPr/>
              <a:t>10/31/2019</a:t>
            </a:fld>
            <a:endParaRPr lang="en-US" dirty="0"/>
          </a:p>
        </p:txBody>
      </p:sp>
      <p:sp>
        <p:nvSpPr>
          <p:cNvPr id="5" name="Slide Number Placeholder 4"/>
          <p:cNvSpPr>
            <a:spLocks noGrp="1"/>
          </p:cNvSpPr>
          <p:nvPr>
            <p:ph type="sldNum" sz="quarter" idx="12"/>
          </p:nvPr>
        </p:nvSpPr>
        <p:spPr/>
        <p:txBody>
          <a:bodyPr/>
          <a:lstStyle/>
          <a:p>
            <a:fld id="{9B007EB5-E551-4081-B1D4-5458D7644D4F}" type="slidenum">
              <a:rPr lang="en-US" smtClean="0"/>
              <a:pPr/>
              <a:t>22</a:t>
            </a:fld>
            <a:endParaRPr lang="en-US" dirty="0"/>
          </a:p>
        </p:txBody>
      </p:sp>
    </p:spTree>
    <p:extLst>
      <p:ext uri="{BB962C8B-B14F-4D97-AF65-F5344CB8AC3E}">
        <p14:creationId xmlns:p14="http://schemas.microsoft.com/office/powerpoint/2010/main" val="2934907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PTSD</a:t>
            </a:r>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Exposure to a terrifying event or ordeal – potential or actual occurrence of grave physical harm.</a:t>
            </a:r>
          </a:p>
          <a:p>
            <a:pPr lvl="1"/>
            <a:r>
              <a:rPr lang="en-US" dirty="0">
                <a:latin typeface="Arial" panose="020B0604020202020204" pitchFamily="34" charset="0"/>
                <a:cs typeface="Arial" panose="020B0604020202020204" pitchFamily="34" charset="0"/>
              </a:rPr>
              <a:t>Violent personal assaults</a:t>
            </a:r>
          </a:p>
          <a:p>
            <a:pPr lvl="1"/>
            <a:r>
              <a:rPr lang="en-US" dirty="0">
                <a:latin typeface="Arial" panose="020B0604020202020204" pitchFamily="34" charset="0"/>
                <a:cs typeface="Arial" panose="020B0604020202020204" pitchFamily="34" charset="0"/>
              </a:rPr>
              <a:t>Natural or human caused disasters</a:t>
            </a:r>
          </a:p>
          <a:p>
            <a:pPr lvl="1"/>
            <a:r>
              <a:rPr lang="en-US" dirty="0">
                <a:latin typeface="Arial" panose="020B0604020202020204" pitchFamily="34" charset="0"/>
                <a:cs typeface="Arial" panose="020B0604020202020204" pitchFamily="34" charset="0"/>
              </a:rPr>
              <a:t>Accidents</a:t>
            </a:r>
          </a:p>
          <a:p>
            <a:pPr lvl="1"/>
            <a:r>
              <a:rPr lang="en-US" dirty="0">
                <a:latin typeface="Arial" panose="020B0604020202020204" pitchFamily="34" charset="0"/>
                <a:cs typeface="Arial" panose="020B0604020202020204" pitchFamily="34" charset="0"/>
              </a:rPr>
              <a:t>Military combat</a:t>
            </a:r>
          </a:p>
        </p:txBody>
      </p:sp>
      <p:sp>
        <p:nvSpPr>
          <p:cNvPr id="4" name="Date Placeholder 3"/>
          <p:cNvSpPr>
            <a:spLocks noGrp="1"/>
          </p:cNvSpPr>
          <p:nvPr>
            <p:ph type="dt" sz="half" idx="10"/>
          </p:nvPr>
        </p:nvSpPr>
        <p:spPr/>
        <p:txBody>
          <a:bodyPr/>
          <a:lstStyle/>
          <a:p>
            <a:fld id="{8F89085A-6F1E-42B7-ADB4-8C5113284129}" type="datetime1">
              <a:rPr lang="en-US" smtClean="0"/>
              <a:pPr/>
              <a:t>10/31/2019</a:t>
            </a:fld>
            <a:endParaRPr lang="en-US" dirty="0"/>
          </a:p>
        </p:txBody>
      </p:sp>
      <p:sp>
        <p:nvSpPr>
          <p:cNvPr id="5" name="Slide Number Placeholder 4"/>
          <p:cNvSpPr>
            <a:spLocks noGrp="1"/>
          </p:cNvSpPr>
          <p:nvPr>
            <p:ph type="sldNum" sz="quarter" idx="12"/>
          </p:nvPr>
        </p:nvSpPr>
        <p:spPr/>
        <p:txBody>
          <a:bodyPr/>
          <a:lstStyle/>
          <a:p>
            <a:fld id="{9B007EB5-E551-4081-B1D4-5458D7644D4F}" type="slidenum">
              <a:rPr lang="en-US" smtClean="0"/>
              <a:pPr/>
              <a:t>23</a:t>
            </a:fld>
            <a:endParaRPr lang="en-US" dirty="0"/>
          </a:p>
        </p:txBody>
      </p:sp>
    </p:spTree>
    <p:extLst>
      <p:ext uri="{BB962C8B-B14F-4D97-AF65-F5344CB8AC3E}">
        <p14:creationId xmlns:p14="http://schemas.microsoft.com/office/powerpoint/2010/main" val="1234960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PTSD Symptoms</a:t>
            </a:r>
          </a:p>
        </p:txBody>
      </p:sp>
      <p:graphicFrame>
        <p:nvGraphicFramePr>
          <p:cNvPr id="6" name="Content Placeholder 5" descr="PTSD symptoms; persistent frightening thoughts &amp; memories, sleep problems, easily startled, feel detached or numb"/>
          <p:cNvGraphicFramePr>
            <a:graphicFrameLocks noGrp="1"/>
          </p:cNvGraphicFramePr>
          <p:nvPr>
            <p:ph idx="1"/>
            <p:extLst>
              <p:ext uri="{D42A27DB-BD31-4B8C-83A1-F6EECF244321}">
                <p14:modId xmlns:p14="http://schemas.microsoft.com/office/powerpoint/2010/main" val="102237949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8F89085A-6F1E-42B7-ADB4-8C5113284129}" type="datetime1">
              <a:rPr lang="en-US" smtClean="0"/>
              <a:pPr/>
              <a:t>10/31/2019</a:t>
            </a:fld>
            <a:endParaRPr lang="en-US" dirty="0"/>
          </a:p>
        </p:txBody>
      </p:sp>
      <p:sp>
        <p:nvSpPr>
          <p:cNvPr id="5" name="Slide Number Placeholder 4"/>
          <p:cNvSpPr>
            <a:spLocks noGrp="1"/>
          </p:cNvSpPr>
          <p:nvPr>
            <p:ph type="sldNum" sz="quarter" idx="12"/>
          </p:nvPr>
        </p:nvSpPr>
        <p:spPr/>
        <p:txBody>
          <a:bodyPr/>
          <a:lstStyle/>
          <a:p>
            <a:fld id="{9B007EB5-E551-4081-B1D4-5458D7644D4F}" type="slidenum">
              <a:rPr lang="en-US" smtClean="0"/>
              <a:pPr/>
              <a:t>24</a:t>
            </a:fld>
            <a:endParaRPr lang="en-US" dirty="0"/>
          </a:p>
        </p:txBody>
      </p:sp>
    </p:spTree>
    <p:extLst>
      <p:ext uri="{BB962C8B-B14F-4D97-AF65-F5344CB8AC3E}">
        <p14:creationId xmlns:p14="http://schemas.microsoft.com/office/powerpoint/2010/main" val="1440623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8400" y="304800"/>
            <a:ext cx="6553200" cy="944562"/>
          </a:xfrm>
        </p:spPr>
        <p:txBody>
          <a:bodyPr>
            <a:normAutofit/>
          </a:bodyPr>
          <a:lstStyle/>
          <a:p>
            <a:r>
              <a:rPr lang="en-US" sz="2800" dirty="0">
                <a:latin typeface="Arial" panose="020B0604020202020204" pitchFamily="34" charset="0"/>
                <a:cs typeface="Arial" panose="020B0604020202020204" pitchFamily="34" charset="0"/>
              </a:rPr>
              <a:t>Considerations for Student with PTSD</a:t>
            </a:r>
          </a:p>
        </p:txBody>
      </p:sp>
      <p:graphicFrame>
        <p:nvGraphicFramePr>
          <p:cNvPr id="6" name="Content Placeholder 5" descr="things to consider for students with PTSD, classroom location noise level, seating arrangement, clarity of instructions, amount of work assigned"/>
          <p:cNvGraphicFramePr>
            <a:graphicFrameLocks noGrp="1"/>
          </p:cNvGraphicFramePr>
          <p:nvPr>
            <p:ph idx="1"/>
            <p:extLst>
              <p:ext uri="{D42A27DB-BD31-4B8C-83A1-F6EECF244321}">
                <p14:modId xmlns:p14="http://schemas.microsoft.com/office/powerpoint/2010/main" val="110554167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8F89085A-6F1E-42B7-ADB4-8C5113284129}" type="datetime1">
              <a:rPr lang="en-US" smtClean="0"/>
              <a:pPr/>
              <a:t>10/31/2019</a:t>
            </a:fld>
            <a:endParaRPr lang="en-US" dirty="0"/>
          </a:p>
        </p:txBody>
      </p:sp>
      <p:sp>
        <p:nvSpPr>
          <p:cNvPr id="5" name="Slide Number Placeholder 4"/>
          <p:cNvSpPr>
            <a:spLocks noGrp="1"/>
          </p:cNvSpPr>
          <p:nvPr>
            <p:ph type="sldNum" sz="quarter" idx="12"/>
          </p:nvPr>
        </p:nvSpPr>
        <p:spPr/>
        <p:txBody>
          <a:bodyPr/>
          <a:lstStyle/>
          <a:p>
            <a:fld id="{9B007EB5-E551-4081-B1D4-5458D7644D4F}" type="slidenum">
              <a:rPr lang="en-US" smtClean="0"/>
              <a:pPr/>
              <a:t>25</a:t>
            </a:fld>
            <a:endParaRPr lang="en-US" dirty="0"/>
          </a:p>
        </p:txBody>
      </p:sp>
    </p:spTree>
    <p:extLst>
      <p:ext uri="{BB962C8B-B14F-4D97-AF65-F5344CB8AC3E}">
        <p14:creationId xmlns:p14="http://schemas.microsoft.com/office/powerpoint/2010/main" val="33497944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200" y="228600"/>
            <a:ext cx="6096000" cy="944562"/>
          </a:xfrm>
        </p:spPr>
        <p:txBody>
          <a:bodyPr>
            <a:normAutofit/>
          </a:bodyPr>
          <a:lstStyle/>
          <a:p>
            <a:r>
              <a:rPr lang="en-US" sz="3200" dirty="0">
                <a:latin typeface="Arial" panose="020B0604020202020204" pitchFamily="34" charset="0"/>
                <a:cs typeface="Arial" panose="020B0604020202020204" pitchFamily="34" charset="0"/>
              </a:rPr>
              <a:t>Obsessive Compulsive Disorder</a:t>
            </a:r>
          </a:p>
        </p:txBody>
      </p:sp>
      <p:sp>
        <p:nvSpPr>
          <p:cNvPr id="3" name="Content Placeholder 2"/>
          <p:cNvSpPr>
            <a:spLocks noGrp="1"/>
          </p:cNvSpPr>
          <p:nvPr>
            <p:ph sz="half" idx="1"/>
          </p:nvPr>
        </p:nvSpPr>
        <p:spPr/>
        <p:txBody>
          <a:bodyPr>
            <a:normAutofit fontScale="92500" lnSpcReduction="10000"/>
          </a:bodyPr>
          <a:lstStyle/>
          <a:p>
            <a:r>
              <a:rPr lang="en-US" dirty="0">
                <a:latin typeface="Arial" panose="020B0604020202020204" pitchFamily="34" charset="0"/>
                <a:cs typeface="Arial" panose="020B0604020202020204" pitchFamily="34" charset="0"/>
              </a:rPr>
              <a:t>Intrusive thoughts that produce anxiety (obsessions), repetitive behaviors that are engaged in to reduce anxiety (compulsions) </a:t>
            </a:r>
          </a:p>
          <a:p>
            <a:r>
              <a:rPr lang="en-US" dirty="0">
                <a:latin typeface="Arial" panose="020B0604020202020204" pitchFamily="34" charset="0"/>
                <a:cs typeface="Arial" panose="020B0604020202020204" pitchFamily="34" charset="0"/>
              </a:rPr>
              <a:t>Frequently co-occurs w/ substance abuse, ADHD, eating disorders, Tourette Syndrome, other anxiety disorders</a:t>
            </a:r>
          </a:p>
        </p:txBody>
      </p:sp>
      <p:sp>
        <p:nvSpPr>
          <p:cNvPr id="6" name="Content Placeholder 5"/>
          <p:cNvSpPr>
            <a:spLocks noGrp="1"/>
          </p:cNvSpPr>
          <p:nvPr>
            <p:ph sz="half" idx="2"/>
          </p:nvPr>
        </p:nvSpPr>
        <p:spPr/>
        <p:txBody>
          <a:bodyPr>
            <a:normAutofit fontScale="92500" lnSpcReduction="10000"/>
          </a:bodyPr>
          <a:lstStyle/>
          <a:p>
            <a:r>
              <a:rPr lang="en-US" dirty="0">
                <a:latin typeface="Arial" panose="020B0604020202020204" pitchFamily="34" charset="0"/>
                <a:cs typeface="Arial" panose="020B0604020202020204" pitchFamily="34" charset="0"/>
              </a:rPr>
              <a:t>Difficulty finishing work on time due to perfectionism or ritual rewriting, erasing, etc.</a:t>
            </a:r>
          </a:p>
          <a:p>
            <a:r>
              <a:rPr lang="en-US" dirty="0">
                <a:latin typeface="Arial" panose="020B0604020202020204" pitchFamily="34" charset="0"/>
                <a:cs typeface="Arial" panose="020B0604020202020204" pitchFamily="34" charset="0"/>
              </a:rPr>
              <a:t>Counting rituals, rearranging objects</a:t>
            </a:r>
          </a:p>
          <a:p>
            <a:r>
              <a:rPr lang="en-US" dirty="0">
                <a:latin typeface="Arial" panose="020B0604020202020204" pitchFamily="34" charset="0"/>
                <a:cs typeface="Arial" panose="020B0604020202020204" pitchFamily="34" charset="0"/>
              </a:rPr>
              <a:t>Poor concentration</a:t>
            </a:r>
          </a:p>
          <a:p>
            <a:r>
              <a:rPr lang="en-US" dirty="0">
                <a:latin typeface="Arial" panose="020B0604020202020204" pitchFamily="34" charset="0"/>
                <a:cs typeface="Arial" panose="020B0604020202020204" pitchFamily="34" charset="0"/>
              </a:rPr>
              <a:t>School avoidance</a:t>
            </a:r>
          </a:p>
          <a:p>
            <a:r>
              <a:rPr lang="en-US" dirty="0">
                <a:latin typeface="Arial" panose="020B0604020202020204" pitchFamily="34" charset="0"/>
                <a:cs typeface="Arial" panose="020B0604020202020204" pitchFamily="34" charset="0"/>
              </a:rPr>
              <a:t>Anxiety or depression</a:t>
            </a:r>
          </a:p>
          <a:p>
            <a:endParaRPr lang="en-US"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fld id="{8F89085A-6F1E-42B7-ADB4-8C5113284129}" type="datetime1">
              <a:rPr lang="en-US" smtClean="0">
                <a:latin typeface="Arial" panose="020B0604020202020204" pitchFamily="34" charset="0"/>
                <a:cs typeface="Arial" panose="020B0604020202020204" pitchFamily="34" charset="0"/>
              </a:rPr>
              <a:pPr/>
              <a:t>10/31/2019</a:t>
            </a:fld>
            <a:endParaRPr lang="en-US"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9B007EB5-E551-4081-B1D4-5458D7644D4F}" type="slidenum">
              <a:rPr lang="en-US" smtClean="0">
                <a:latin typeface="Arial" panose="020B0604020202020204" pitchFamily="34" charset="0"/>
                <a:cs typeface="Arial" panose="020B0604020202020204" pitchFamily="34" charset="0"/>
              </a:rPr>
              <a:pPr/>
              <a:t>26</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62360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Phobias</a:t>
            </a:r>
          </a:p>
        </p:txBody>
      </p:sp>
      <p:sp>
        <p:nvSpPr>
          <p:cNvPr id="7" name="Content Placeholder 6"/>
          <p:cNvSpPr>
            <a:spLocks noGrp="1"/>
          </p:cNvSpPr>
          <p:nvPr>
            <p:ph idx="1"/>
          </p:nvPr>
        </p:nvSpPr>
        <p:spPr/>
        <p:txBody>
          <a:bodyPr/>
          <a:lstStyle/>
          <a:p>
            <a:r>
              <a:rPr lang="en-US" dirty="0">
                <a:latin typeface="Arial" panose="020B0604020202020204" pitchFamily="34" charset="0"/>
                <a:cs typeface="Arial" panose="020B0604020202020204" pitchFamily="34" charset="0"/>
              </a:rPr>
              <a:t>Unrealistic and excessive fears</a:t>
            </a:r>
          </a:p>
          <a:p>
            <a:pPr lvl="1"/>
            <a:r>
              <a:rPr lang="en-US" dirty="0">
                <a:latin typeface="Arial" panose="020B0604020202020204" pitchFamily="34" charset="0"/>
                <a:cs typeface="Arial" panose="020B0604020202020204" pitchFamily="34" charset="0"/>
              </a:rPr>
              <a:t>Generally center on animals, storms, or situation such as being in an enclosed space</a:t>
            </a:r>
          </a:p>
        </p:txBody>
      </p:sp>
      <p:sp>
        <p:nvSpPr>
          <p:cNvPr id="5" name="Date Placeholder 4"/>
          <p:cNvSpPr>
            <a:spLocks noGrp="1"/>
          </p:cNvSpPr>
          <p:nvPr>
            <p:ph type="dt" sz="half" idx="10"/>
          </p:nvPr>
        </p:nvSpPr>
        <p:spPr/>
        <p:txBody>
          <a:bodyPr/>
          <a:lstStyle/>
          <a:p>
            <a:fld id="{4F2DE26E-BECB-4060-9299-C96746AEAA62}" type="datetime1">
              <a:rPr lang="en-US" smtClean="0"/>
              <a:pPr/>
              <a:t>10/31/2019</a:t>
            </a:fld>
            <a:endParaRPr lang="en-US" dirty="0"/>
          </a:p>
        </p:txBody>
      </p:sp>
      <p:sp>
        <p:nvSpPr>
          <p:cNvPr id="6" name="Slide Number Placeholder 5"/>
          <p:cNvSpPr>
            <a:spLocks noGrp="1"/>
          </p:cNvSpPr>
          <p:nvPr>
            <p:ph type="sldNum" sz="quarter" idx="12"/>
          </p:nvPr>
        </p:nvSpPr>
        <p:spPr/>
        <p:txBody>
          <a:bodyPr/>
          <a:lstStyle/>
          <a:p>
            <a:fld id="{9B007EB5-E551-4081-B1D4-5458D7644D4F}" type="slidenum">
              <a:rPr lang="en-US" smtClean="0"/>
              <a:pPr/>
              <a:t>27</a:t>
            </a:fld>
            <a:endParaRPr lang="en-US" dirty="0"/>
          </a:p>
        </p:txBody>
      </p:sp>
      <p:pic>
        <p:nvPicPr>
          <p:cNvPr id="3" name="Picture 2" descr="phobia; unrealistic and excessive fea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3498850"/>
            <a:ext cx="2857500" cy="2857500"/>
          </a:xfrm>
          <a:prstGeom prst="rect">
            <a:avLst/>
          </a:prstGeom>
        </p:spPr>
      </p:pic>
      <p:pic>
        <p:nvPicPr>
          <p:cNvPr id="4" name="Picture 3" descr="picture of a dog as a phobi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3517435"/>
            <a:ext cx="3048000" cy="2905125"/>
          </a:xfrm>
          <a:prstGeom prst="rect">
            <a:avLst/>
          </a:prstGeom>
        </p:spPr>
      </p:pic>
    </p:spTree>
    <p:extLst>
      <p:ext uri="{BB962C8B-B14F-4D97-AF65-F5344CB8AC3E}">
        <p14:creationId xmlns:p14="http://schemas.microsoft.com/office/powerpoint/2010/main" val="8878620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200" y="152400"/>
            <a:ext cx="6096000" cy="944562"/>
          </a:xfrm>
        </p:spPr>
        <p:txBody>
          <a:bodyPr>
            <a:normAutofit/>
          </a:bodyPr>
          <a:lstStyle/>
          <a:p>
            <a:r>
              <a:rPr lang="en-US" dirty="0">
                <a:latin typeface="Arial" panose="020B0604020202020204" pitchFamily="34" charset="0"/>
                <a:cs typeface="Arial" panose="020B0604020202020204" pitchFamily="34" charset="0"/>
              </a:rPr>
              <a:t> Strategies for Anxiety</a:t>
            </a:r>
          </a:p>
        </p:txBody>
      </p:sp>
      <p:graphicFrame>
        <p:nvGraphicFramePr>
          <p:cNvPr id="6" name="Content Placeholder 5" descr="Instructional strategies for anxiety; flexible schedule, write down assignments, post daily schedule, modify or adapt curriculum, reduced workload, daily check ins"/>
          <p:cNvGraphicFramePr>
            <a:graphicFrameLocks noGrp="1"/>
          </p:cNvGraphicFramePr>
          <p:nvPr>
            <p:ph idx="1"/>
            <p:extLst>
              <p:ext uri="{D42A27DB-BD31-4B8C-83A1-F6EECF244321}">
                <p14:modId xmlns:p14="http://schemas.microsoft.com/office/powerpoint/2010/main" val="289767265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8F89085A-6F1E-42B7-ADB4-8C5113284129}" type="datetime1">
              <a:rPr lang="en-US" smtClean="0"/>
              <a:pPr/>
              <a:t>10/31/2019</a:t>
            </a:fld>
            <a:endParaRPr lang="en-US" dirty="0"/>
          </a:p>
        </p:txBody>
      </p:sp>
      <p:sp>
        <p:nvSpPr>
          <p:cNvPr id="5" name="Slide Number Placeholder 4"/>
          <p:cNvSpPr>
            <a:spLocks noGrp="1"/>
          </p:cNvSpPr>
          <p:nvPr>
            <p:ph type="sldNum" sz="quarter" idx="12"/>
          </p:nvPr>
        </p:nvSpPr>
        <p:spPr/>
        <p:txBody>
          <a:bodyPr/>
          <a:lstStyle/>
          <a:p>
            <a:fld id="{9B007EB5-E551-4081-B1D4-5458D7644D4F}" type="slidenum">
              <a:rPr lang="en-US" smtClean="0"/>
              <a:pPr/>
              <a:t>28</a:t>
            </a:fld>
            <a:endParaRPr lang="en-US" dirty="0"/>
          </a:p>
        </p:txBody>
      </p:sp>
    </p:spTree>
    <p:extLst>
      <p:ext uri="{BB962C8B-B14F-4D97-AF65-F5344CB8AC3E}">
        <p14:creationId xmlns:p14="http://schemas.microsoft.com/office/powerpoint/2010/main" val="23666330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200" y="390139"/>
            <a:ext cx="6096000" cy="944562"/>
          </a:xfrm>
        </p:spPr>
        <p:txBody>
          <a:bodyPr>
            <a:noAutofit/>
          </a:bodyPr>
          <a:lstStyle/>
          <a:p>
            <a:r>
              <a:rPr lang="en-US" sz="3200" dirty="0">
                <a:latin typeface="Arial" panose="020B0604020202020204" pitchFamily="34" charset="0"/>
                <a:cs typeface="Arial" panose="020B0604020202020204" pitchFamily="34" charset="0"/>
              </a:rPr>
              <a:t>Finding the Barriers to Learning</a:t>
            </a:r>
          </a:p>
        </p:txBody>
      </p:sp>
      <p:sp>
        <p:nvSpPr>
          <p:cNvPr id="3" name="Content Placeholder 2"/>
          <p:cNvSpPr>
            <a:spLocks noGrp="1"/>
          </p:cNvSpPr>
          <p:nvPr>
            <p:ph idx="1"/>
          </p:nvPr>
        </p:nvSpPr>
        <p:spPr>
          <a:xfrm>
            <a:off x="457200" y="1600200"/>
            <a:ext cx="8229600" cy="4525963"/>
          </a:xfrm>
        </p:spPr>
        <p:txBody>
          <a:bodyPr/>
          <a:lstStyle/>
          <a:p>
            <a:r>
              <a:rPr lang="en-US" dirty="0">
                <a:latin typeface="Arial" panose="020B0604020202020204" pitchFamily="34" charset="0"/>
                <a:cs typeface="Arial" panose="020B0604020202020204" pitchFamily="34" charset="0"/>
              </a:rPr>
              <a:t>Document the times, activities, and circumstances before and after any outburst or unacceptable behavior</a:t>
            </a:r>
          </a:p>
          <a:p>
            <a:r>
              <a:rPr lang="en-US" dirty="0">
                <a:latin typeface="Arial" panose="020B0604020202020204" pitchFamily="34" charset="0"/>
                <a:cs typeface="Arial" panose="020B0604020202020204" pitchFamily="34" charset="0"/>
              </a:rPr>
              <a:t>Determine if there is an academic task the student fears or is attempting to avoid</a:t>
            </a:r>
          </a:p>
          <a:p>
            <a:r>
              <a:rPr lang="en-US" dirty="0">
                <a:latin typeface="Arial" panose="020B0604020202020204" pitchFamily="34" charset="0"/>
                <a:cs typeface="Arial" panose="020B0604020202020204" pitchFamily="34" charset="0"/>
              </a:rPr>
              <a:t>Provide accommodations</a:t>
            </a:r>
          </a:p>
          <a:p>
            <a:r>
              <a:rPr lang="en-US" dirty="0">
                <a:latin typeface="Arial" panose="020B0604020202020204" pitchFamily="34" charset="0"/>
                <a:cs typeface="Arial" panose="020B0604020202020204" pitchFamily="34" charset="0"/>
              </a:rPr>
              <a:t>Consult with the student</a:t>
            </a:r>
          </a:p>
        </p:txBody>
      </p:sp>
      <p:sp>
        <p:nvSpPr>
          <p:cNvPr id="4" name="Date Placeholder 3"/>
          <p:cNvSpPr>
            <a:spLocks noGrp="1"/>
          </p:cNvSpPr>
          <p:nvPr>
            <p:ph type="dt" sz="half" idx="10"/>
          </p:nvPr>
        </p:nvSpPr>
        <p:spPr/>
        <p:txBody>
          <a:bodyPr/>
          <a:lstStyle/>
          <a:p>
            <a:fld id="{8F89085A-6F1E-42B7-ADB4-8C5113284129}" type="datetime1">
              <a:rPr lang="en-US" smtClean="0"/>
              <a:pPr/>
              <a:t>10/31/2019</a:t>
            </a:fld>
            <a:endParaRPr lang="en-US" dirty="0"/>
          </a:p>
        </p:txBody>
      </p:sp>
      <p:sp>
        <p:nvSpPr>
          <p:cNvPr id="5" name="Slide Number Placeholder 4"/>
          <p:cNvSpPr>
            <a:spLocks noGrp="1"/>
          </p:cNvSpPr>
          <p:nvPr>
            <p:ph type="sldNum" sz="quarter" idx="12"/>
          </p:nvPr>
        </p:nvSpPr>
        <p:spPr/>
        <p:txBody>
          <a:bodyPr/>
          <a:lstStyle/>
          <a:p>
            <a:fld id="{9B007EB5-E551-4081-B1D4-5458D7644D4F}" type="slidenum">
              <a:rPr lang="en-US" smtClean="0"/>
              <a:pPr/>
              <a:t>29</a:t>
            </a:fld>
            <a:endParaRPr lang="en-US" dirty="0"/>
          </a:p>
        </p:txBody>
      </p:sp>
    </p:spTree>
    <p:extLst>
      <p:ext uri="{BB962C8B-B14F-4D97-AF65-F5344CB8AC3E}">
        <p14:creationId xmlns:p14="http://schemas.microsoft.com/office/powerpoint/2010/main" val="683671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200" y="228600"/>
            <a:ext cx="6096000" cy="944562"/>
          </a:xfrm>
        </p:spPr>
        <p:txBody>
          <a:bodyPr>
            <a:normAutofit/>
          </a:bodyPr>
          <a:lstStyle/>
          <a:p>
            <a:r>
              <a:rPr lang="en-US" sz="3200" dirty="0">
                <a:latin typeface="Arial" panose="020B0604020202020204" pitchFamily="34" charset="0"/>
                <a:cs typeface="Arial" panose="020B0604020202020204" pitchFamily="34" charset="0"/>
              </a:rPr>
              <a:t>History Lesson of Treatments</a:t>
            </a:r>
          </a:p>
        </p:txBody>
      </p:sp>
      <p:graphicFrame>
        <p:nvGraphicFramePr>
          <p:cNvPr id="6" name="Content Placeholder 5" descr="History of treatments. Middle ages chained to walls. 1700s Phillippe Pinel forbid chains promoted sunny rooms and exercise. 1840 Dorothea Dix established 32 state hospitals. Late 1800 custodial care, early 1900s psychoanalytical therapies and 1930 electro convulsive therapy, insulin induced comas and lobotomy"/>
          <p:cNvGraphicFramePr>
            <a:graphicFrameLocks noGrp="1"/>
          </p:cNvGraphicFramePr>
          <p:nvPr>
            <p:ph idx="1"/>
            <p:extLst>
              <p:ext uri="{D42A27DB-BD31-4B8C-83A1-F6EECF244321}">
                <p14:modId xmlns:p14="http://schemas.microsoft.com/office/powerpoint/2010/main" val="8126669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8F89085A-6F1E-42B7-ADB4-8C5113284129}" type="datetime1">
              <a:rPr lang="en-US" smtClean="0"/>
              <a:pPr/>
              <a:t>10/31/2019</a:t>
            </a:fld>
            <a:endParaRPr lang="en-US" dirty="0"/>
          </a:p>
        </p:txBody>
      </p:sp>
      <p:sp>
        <p:nvSpPr>
          <p:cNvPr id="5" name="Slide Number Placeholder 4"/>
          <p:cNvSpPr>
            <a:spLocks noGrp="1"/>
          </p:cNvSpPr>
          <p:nvPr>
            <p:ph type="sldNum" sz="quarter" idx="12"/>
          </p:nvPr>
        </p:nvSpPr>
        <p:spPr/>
        <p:txBody>
          <a:bodyPr/>
          <a:lstStyle/>
          <a:p>
            <a:fld id="{9B007EB5-E551-4081-B1D4-5458D7644D4F}" type="slidenum">
              <a:rPr lang="en-US" smtClean="0"/>
              <a:pPr/>
              <a:t>3</a:t>
            </a:fld>
            <a:endParaRPr lang="en-US" dirty="0"/>
          </a:p>
        </p:txBody>
      </p:sp>
    </p:spTree>
    <p:extLst>
      <p:ext uri="{BB962C8B-B14F-4D97-AF65-F5344CB8AC3E}">
        <p14:creationId xmlns:p14="http://schemas.microsoft.com/office/powerpoint/2010/main" val="33346522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38730" y="195084"/>
            <a:ext cx="6096000" cy="944562"/>
          </a:xfrm>
        </p:spPr>
        <p:txBody>
          <a:bodyPr/>
          <a:lstStyle/>
          <a:p>
            <a:r>
              <a:rPr lang="en-US" dirty="0">
                <a:latin typeface="Arial" panose="020B0604020202020204" pitchFamily="34" charset="0"/>
                <a:cs typeface="Arial" panose="020B0604020202020204" pitchFamily="34" charset="0"/>
              </a:rPr>
              <a:t>Other Ideas for All</a:t>
            </a:r>
          </a:p>
        </p:txBody>
      </p:sp>
      <p:sp>
        <p:nvSpPr>
          <p:cNvPr id="4" name="Date Placeholder 3"/>
          <p:cNvSpPr>
            <a:spLocks noGrp="1"/>
          </p:cNvSpPr>
          <p:nvPr>
            <p:ph type="dt" sz="half" idx="10"/>
          </p:nvPr>
        </p:nvSpPr>
        <p:spPr/>
        <p:txBody>
          <a:bodyPr/>
          <a:lstStyle/>
          <a:p>
            <a:fld id="{8F89085A-6F1E-42B7-ADB4-8C5113284129}" type="datetime1">
              <a:rPr lang="en-US" smtClean="0"/>
              <a:pPr/>
              <a:t>10/31/2019</a:t>
            </a:fld>
            <a:endParaRPr lang="en-US" dirty="0"/>
          </a:p>
        </p:txBody>
      </p:sp>
      <p:sp>
        <p:nvSpPr>
          <p:cNvPr id="5" name="Slide Number Placeholder 4"/>
          <p:cNvSpPr>
            <a:spLocks noGrp="1"/>
          </p:cNvSpPr>
          <p:nvPr>
            <p:ph type="sldNum" sz="quarter" idx="12"/>
          </p:nvPr>
        </p:nvSpPr>
        <p:spPr/>
        <p:txBody>
          <a:bodyPr/>
          <a:lstStyle/>
          <a:p>
            <a:fld id="{9B007EB5-E551-4081-B1D4-5458D7644D4F}" type="slidenum">
              <a:rPr lang="en-US" smtClean="0"/>
              <a:pPr/>
              <a:t>30</a:t>
            </a:fld>
            <a:endParaRPr lang="en-US" dirty="0"/>
          </a:p>
        </p:txBody>
      </p:sp>
      <p:sp>
        <p:nvSpPr>
          <p:cNvPr id="7" name="Content Placeholder 6"/>
          <p:cNvSpPr>
            <a:spLocks noGrp="1"/>
          </p:cNvSpPr>
          <p:nvPr>
            <p:ph idx="1"/>
          </p:nvPr>
        </p:nvSpPr>
        <p:spPr/>
        <p:txBody>
          <a:bodyPr/>
          <a:lstStyle/>
          <a:p>
            <a:r>
              <a:rPr lang="en-US" dirty="0">
                <a:latin typeface="Arial" panose="020B0604020202020204" pitchFamily="34" charset="0"/>
                <a:cs typeface="Arial" panose="020B0604020202020204" pitchFamily="34" charset="0"/>
              </a:rPr>
              <a:t>Fidgets</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Rest Areas</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Music		</a:t>
            </a:r>
          </a:p>
        </p:txBody>
      </p:sp>
      <p:pic>
        <p:nvPicPr>
          <p:cNvPr id="8" name="Picture 7" descr="picture of fidgets; squishy ball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9020" y="1600200"/>
            <a:ext cx="2057710" cy="1447800"/>
          </a:xfrm>
          <a:prstGeom prst="rect">
            <a:avLst/>
          </a:prstGeom>
        </p:spPr>
      </p:pic>
      <p:pic>
        <p:nvPicPr>
          <p:cNvPr id="9" name="Picture 8" descr="picture of man in bean chai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6730" y="2666999"/>
            <a:ext cx="1907611" cy="1907611"/>
          </a:xfrm>
          <a:prstGeom prst="rect">
            <a:avLst/>
          </a:prstGeom>
        </p:spPr>
      </p:pic>
      <p:pic>
        <p:nvPicPr>
          <p:cNvPr id="12" name="Picture 11">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5200" y="4953000"/>
            <a:ext cx="2258118" cy="1403350"/>
          </a:xfrm>
          <a:prstGeom prst="rect">
            <a:avLst/>
          </a:prstGeom>
        </p:spPr>
      </p:pic>
    </p:spTree>
    <p:extLst>
      <p:ext uri="{BB962C8B-B14F-4D97-AF65-F5344CB8AC3E}">
        <p14:creationId xmlns:p14="http://schemas.microsoft.com/office/powerpoint/2010/main" val="34348775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Campus Support</a:t>
            </a:r>
          </a:p>
        </p:txBody>
      </p:sp>
      <p:sp>
        <p:nvSpPr>
          <p:cNvPr id="3" name="Content Placeholder 2"/>
          <p:cNvSpPr>
            <a:spLocks noGrp="1"/>
          </p:cNvSpPr>
          <p:nvPr>
            <p:ph idx="1"/>
          </p:nvPr>
        </p:nvSpPr>
        <p:spPr/>
        <p:txBody>
          <a:bodyPr>
            <a:normAutofit/>
          </a:bodyPr>
          <a:lstStyle/>
          <a:p>
            <a:r>
              <a:rPr lang="en-US" dirty="0">
                <a:latin typeface="Arial" panose="020B0604020202020204" pitchFamily="34" charset="0"/>
                <a:cs typeface="Arial" panose="020B0604020202020204" pitchFamily="34" charset="0"/>
              </a:rPr>
              <a:t>Post information of counseling center location and hours 24/7 on website</a:t>
            </a:r>
          </a:p>
          <a:p>
            <a:r>
              <a:rPr lang="en-US" dirty="0">
                <a:latin typeface="Arial" panose="020B0604020202020204" pitchFamily="34" charset="0"/>
                <a:cs typeface="Arial" panose="020B0604020202020204" pitchFamily="34" charset="0"/>
              </a:rPr>
              <a:t>Advisors and instructors should be knowledgeable of campus resources</a:t>
            </a:r>
          </a:p>
          <a:p>
            <a:pPr lvl="1"/>
            <a:r>
              <a:rPr lang="en-US" dirty="0">
                <a:latin typeface="Arial" panose="020B0604020202020204" pitchFamily="34" charset="0"/>
                <a:cs typeface="Arial" panose="020B0604020202020204" pitchFamily="34" charset="0"/>
              </a:rPr>
              <a:t>TRIO Student Support Services, academic support services, tutoring or mentoring programs, resources for students with disabilities, health services and wellness programs.</a:t>
            </a:r>
          </a:p>
        </p:txBody>
      </p:sp>
      <p:sp>
        <p:nvSpPr>
          <p:cNvPr id="4" name="Date Placeholder 3"/>
          <p:cNvSpPr>
            <a:spLocks noGrp="1"/>
          </p:cNvSpPr>
          <p:nvPr>
            <p:ph type="dt" sz="half" idx="10"/>
          </p:nvPr>
        </p:nvSpPr>
        <p:spPr/>
        <p:txBody>
          <a:bodyPr/>
          <a:lstStyle/>
          <a:p>
            <a:fld id="{8F89085A-6F1E-42B7-ADB4-8C5113284129}" type="datetime1">
              <a:rPr lang="en-US" smtClean="0"/>
              <a:pPr/>
              <a:t>10/31/2019</a:t>
            </a:fld>
            <a:endParaRPr lang="en-US" dirty="0"/>
          </a:p>
        </p:txBody>
      </p:sp>
      <p:sp>
        <p:nvSpPr>
          <p:cNvPr id="5" name="Slide Number Placeholder 4"/>
          <p:cNvSpPr>
            <a:spLocks noGrp="1"/>
          </p:cNvSpPr>
          <p:nvPr>
            <p:ph type="sldNum" sz="quarter" idx="12"/>
          </p:nvPr>
        </p:nvSpPr>
        <p:spPr/>
        <p:txBody>
          <a:bodyPr/>
          <a:lstStyle/>
          <a:p>
            <a:fld id="{9B007EB5-E551-4081-B1D4-5458D7644D4F}" type="slidenum">
              <a:rPr lang="en-US" smtClean="0"/>
              <a:pPr/>
              <a:t>31</a:t>
            </a:fld>
            <a:endParaRPr lang="en-US" dirty="0"/>
          </a:p>
        </p:txBody>
      </p:sp>
    </p:spTree>
    <p:extLst>
      <p:ext uri="{BB962C8B-B14F-4D97-AF65-F5344CB8AC3E}">
        <p14:creationId xmlns:p14="http://schemas.microsoft.com/office/powerpoint/2010/main" val="14112388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Support Cont. </a:t>
            </a:r>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Advisors and instructors should be knowledgeable about the student body.</a:t>
            </a:r>
          </a:p>
          <a:p>
            <a:r>
              <a:rPr lang="en-US" dirty="0">
                <a:latin typeface="Arial" panose="020B0604020202020204" pitchFamily="34" charset="0"/>
                <a:cs typeface="Arial" panose="020B0604020202020204" pitchFamily="34" charset="0"/>
              </a:rPr>
              <a:t>Campus personnel take advantage of PD opportunities</a:t>
            </a:r>
          </a:p>
        </p:txBody>
      </p:sp>
      <p:sp>
        <p:nvSpPr>
          <p:cNvPr id="4" name="Date Placeholder 3"/>
          <p:cNvSpPr>
            <a:spLocks noGrp="1"/>
          </p:cNvSpPr>
          <p:nvPr>
            <p:ph type="dt" sz="half" idx="10"/>
          </p:nvPr>
        </p:nvSpPr>
        <p:spPr/>
        <p:txBody>
          <a:bodyPr/>
          <a:lstStyle/>
          <a:p>
            <a:fld id="{8F89085A-6F1E-42B7-ADB4-8C5113284129}" type="datetime1">
              <a:rPr lang="en-US" smtClean="0"/>
              <a:pPr/>
              <a:t>10/31/2019</a:t>
            </a:fld>
            <a:endParaRPr lang="en-US" dirty="0"/>
          </a:p>
        </p:txBody>
      </p:sp>
      <p:sp>
        <p:nvSpPr>
          <p:cNvPr id="5" name="Slide Number Placeholder 4"/>
          <p:cNvSpPr>
            <a:spLocks noGrp="1"/>
          </p:cNvSpPr>
          <p:nvPr>
            <p:ph type="sldNum" sz="quarter" idx="12"/>
          </p:nvPr>
        </p:nvSpPr>
        <p:spPr/>
        <p:txBody>
          <a:bodyPr/>
          <a:lstStyle/>
          <a:p>
            <a:fld id="{9B007EB5-E551-4081-B1D4-5458D7644D4F}" type="slidenum">
              <a:rPr lang="en-US" smtClean="0"/>
              <a:pPr/>
              <a:t>32</a:t>
            </a:fld>
            <a:endParaRPr lang="en-US" dirty="0"/>
          </a:p>
        </p:txBody>
      </p:sp>
    </p:spTree>
    <p:extLst>
      <p:ext uri="{BB962C8B-B14F-4D97-AF65-F5344CB8AC3E}">
        <p14:creationId xmlns:p14="http://schemas.microsoft.com/office/powerpoint/2010/main" val="4618675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What not to do</a:t>
            </a:r>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Advisors and instructors should not attempt to provide therapy!!!! </a:t>
            </a:r>
          </a:p>
          <a:p>
            <a:r>
              <a:rPr lang="en-US" dirty="0">
                <a:latin typeface="Arial" panose="020B0604020202020204" pitchFamily="34" charset="0"/>
                <a:cs typeface="Arial" panose="020B0604020202020204" pitchFamily="34" charset="0"/>
              </a:rPr>
              <a:t>But should refer student to a mental health counselor</a:t>
            </a:r>
          </a:p>
        </p:txBody>
      </p:sp>
      <p:sp>
        <p:nvSpPr>
          <p:cNvPr id="4" name="Date Placeholder 3"/>
          <p:cNvSpPr>
            <a:spLocks noGrp="1"/>
          </p:cNvSpPr>
          <p:nvPr>
            <p:ph type="dt" sz="half" idx="10"/>
          </p:nvPr>
        </p:nvSpPr>
        <p:spPr/>
        <p:txBody>
          <a:bodyPr/>
          <a:lstStyle/>
          <a:p>
            <a:fld id="{8F89085A-6F1E-42B7-ADB4-8C5113284129}" type="datetime1">
              <a:rPr lang="en-US" smtClean="0"/>
              <a:pPr/>
              <a:t>10/31/2019</a:t>
            </a:fld>
            <a:endParaRPr lang="en-US" dirty="0"/>
          </a:p>
        </p:txBody>
      </p:sp>
      <p:sp>
        <p:nvSpPr>
          <p:cNvPr id="5" name="Slide Number Placeholder 4"/>
          <p:cNvSpPr>
            <a:spLocks noGrp="1"/>
          </p:cNvSpPr>
          <p:nvPr>
            <p:ph type="sldNum" sz="quarter" idx="12"/>
          </p:nvPr>
        </p:nvSpPr>
        <p:spPr/>
        <p:txBody>
          <a:bodyPr/>
          <a:lstStyle/>
          <a:p>
            <a:fld id="{9B007EB5-E551-4081-B1D4-5458D7644D4F}" type="slidenum">
              <a:rPr lang="en-US" smtClean="0"/>
              <a:pPr/>
              <a:t>33</a:t>
            </a:fld>
            <a:endParaRPr lang="en-US" dirty="0"/>
          </a:p>
        </p:txBody>
      </p:sp>
    </p:spTree>
    <p:extLst>
      <p:ext uri="{BB962C8B-B14F-4D97-AF65-F5344CB8AC3E}">
        <p14:creationId xmlns:p14="http://schemas.microsoft.com/office/powerpoint/2010/main" val="8317014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Resources</a:t>
            </a:r>
          </a:p>
        </p:txBody>
      </p:sp>
      <p:sp>
        <p:nvSpPr>
          <p:cNvPr id="3" name="Content Placeholder 2"/>
          <p:cNvSpPr>
            <a:spLocks noGrp="1"/>
          </p:cNvSpPr>
          <p:nvPr>
            <p:ph idx="1"/>
          </p:nvPr>
        </p:nvSpPr>
        <p:spPr/>
        <p:txBody>
          <a:bodyPr>
            <a:normAutofit fontScale="70000" lnSpcReduction="20000"/>
          </a:bodyPr>
          <a:lstStyle/>
          <a:p>
            <a:r>
              <a:rPr 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hlinkClick r:id="rId3"/>
              </a:rPr>
              <a:t>National Alliance for MI</a:t>
            </a: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http://www.name.org/</a:t>
            </a:r>
          </a:p>
          <a:p>
            <a:r>
              <a:rPr lang="en-US" dirty="0">
                <a:latin typeface="Arial" panose="020B0604020202020204" pitchFamily="34" charset="0"/>
                <a:cs typeface="Arial" panose="020B0604020202020204" pitchFamily="34" charset="0"/>
                <a:hlinkClick r:id="rId4"/>
              </a:rPr>
              <a:t>Substance Abuse and Mental Health</a:t>
            </a: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http://www.samhsa.gov/</a:t>
            </a:r>
          </a:p>
          <a:p>
            <a:r>
              <a:rPr lang="en-US" dirty="0">
                <a:latin typeface="Arial" panose="020B0604020202020204" pitchFamily="34" charset="0"/>
                <a:cs typeface="Arial" panose="020B0604020202020204" pitchFamily="34" charset="0"/>
                <a:hlinkClick r:id="rId5"/>
              </a:rPr>
              <a:t>National Institute of Mental Health</a:t>
            </a: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http://www.nimh.nih.gov/index.shtml</a:t>
            </a:r>
          </a:p>
          <a:p>
            <a:r>
              <a:rPr lang="en-US" dirty="0">
                <a:latin typeface="Arial" panose="020B0604020202020204" pitchFamily="34" charset="0"/>
                <a:cs typeface="Arial" panose="020B0604020202020204" pitchFamily="34" charset="0"/>
                <a:hlinkClick r:id="rId6"/>
              </a:rPr>
              <a:t>Anxiety and Depression Association of America</a:t>
            </a: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http://www.adaa.org/</a:t>
            </a:r>
          </a:p>
          <a:p>
            <a:r>
              <a:rPr 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hlinkClick r:id="rId7"/>
              </a:rPr>
              <a:t>WebMD</a:t>
            </a: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http://www.webmd.com/</a:t>
            </a:r>
          </a:p>
          <a:p>
            <a:r>
              <a:rPr 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hlinkClick r:id="rId8"/>
              </a:rPr>
              <a:t>National Center for PTSD</a:t>
            </a: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http://www.ptsd.va.gov/</a:t>
            </a:r>
          </a:p>
          <a:p>
            <a:r>
              <a:rPr 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hlinkClick r:id="rId9"/>
              </a:rPr>
              <a:t>Campusmindworks</a:t>
            </a: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http://campusmindworks.org/</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fld id="{8F89085A-6F1E-42B7-ADB4-8C5113284129}" type="datetime1">
              <a:rPr lang="en-US" smtClean="0"/>
              <a:pPr/>
              <a:t>10/31/2019</a:t>
            </a:fld>
            <a:endParaRPr lang="en-US" dirty="0"/>
          </a:p>
        </p:txBody>
      </p:sp>
      <p:sp>
        <p:nvSpPr>
          <p:cNvPr id="5" name="Slide Number Placeholder 4"/>
          <p:cNvSpPr>
            <a:spLocks noGrp="1"/>
          </p:cNvSpPr>
          <p:nvPr>
            <p:ph type="sldNum" sz="quarter" idx="12"/>
          </p:nvPr>
        </p:nvSpPr>
        <p:spPr/>
        <p:txBody>
          <a:bodyPr/>
          <a:lstStyle/>
          <a:p>
            <a:fld id="{9B007EB5-E551-4081-B1D4-5458D7644D4F}" type="slidenum">
              <a:rPr lang="en-US" smtClean="0"/>
              <a:pPr/>
              <a:t>34</a:t>
            </a:fld>
            <a:endParaRPr lang="en-US" dirty="0"/>
          </a:p>
        </p:txBody>
      </p:sp>
    </p:spTree>
    <p:extLst>
      <p:ext uri="{BB962C8B-B14F-4D97-AF65-F5344CB8AC3E}">
        <p14:creationId xmlns:p14="http://schemas.microsoft.com/office/powerpoint/2010/main" val="2264539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Early Treatments</a:t>
            </a:r>
          </a:p>
        </p:txBody>
      </p:sp>
      <p:pic>
        <p:nvPicPr>
          <p:cNvPr id="6" name="Content Placeholder 5" descr="Picture of men receiving shock treatmen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1554162"/>
            <a:ext cx="4251960" cy="3822192"/>
          </a:xfrm>
        </p:spPr>
      </p:pic>
      <p:sp>
        <p:nvSpPr>
          <p:cNvPr id="4" name="Date Placeholder 3"/>
          <p:cNvSpPr>
            <a:spLocks noGrp="1"/>
          </p:cNvSpPr>
          <p:nvPr>
            <p:ph type="dt" sz="half" idx="10"/>
          </p:nvPr>
        </p:nvSpPr>
        <p:spPr/>
        <p:txBody>
          <a:bodyPr/>
          <a:lstStyle/>
          <a:p>
            <a:fld id="{8F89085A-6F1E-42B7-ADB4-8C5113284129}" type="datetime1">
              <a:rPr lang="en-US" smtClean="0"/>
              <a:pPr/>
              <a:t>10/31/2019</a:t>
            </a:fld>
            <a:endParaRPr lang="en-US" dirty="0"/>
          </a:p>
        </p:txBody>
      </p:sp>
      <p:sp>
        <p:nvSpPr>
          <p:cNvPr id="5" name="Slide Number Placeholder 4"/>
          <p:cNvSpPr>
            <a:spLocks noGrp="1"/>
          </p:cNvSpPr>
          <p:nvPr>
            <p:ph type="sldNum" sz="quarter" idx="12"/>
          </p:nvPr>
        </p:nvSpPr>
        <p:spPr/>
        <p:txBody>
          <a:bodyPr/>
          <a:lstStyle/>
          <a:p>
            <a:fld id="{9B007EB5-E551-4081-B1D4-5458D7644D4F}" type="slidenum">
              <a:rPr lang="en-US" smtClean="0"/>
              <a:pPr/>
              <a:t>4</a:t>
            </a:fld>
            <a:endParaRPr lang="en-US" dirty="0"/>
          </a:p>
        </p:txBody>
      </p:sp>
      <p:pic>
        <p:nvPicPr>
          <p:cNvPr id="7" name="Picture 6" descr="Picture of man getting shock treatmen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4010" y="1554162"/>
            <a:ext cx="4076700" cy="3822192"/>
          </a:xfrm>
          <a:prstGeom prst="rect">
            <a:avLst/>
          </a:prstGeom>
        </p:spPr>
      </p:pic>
    </p:spTree>
    <p:extLst>
      <p:ext uri="{BB962C8B-B14F-4D97-AF65-F5344CB8AC3E}">
        <p14:creationId xmlns:p14="http://schemas.microsoft.com/office/powerpoint/2010/main" val="3402820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Treatments</a:t>
            </a:r>
          </a:p>
        </p:txBody>
      </p:sp>
      <p:pic>
        <p:nvPicPr>
          <p:cNvPr id="6" name="Content Placeholder 5" descr="picture of early treatments of people in bath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0" y="1828800"/>
            <a:ext cx="4572000" cy="3648075"/>
          </a:xfrm>
        </p:spPr>
      </p:pic>
      <p:sp>
        <p:nvSpPr>
          <p:cNvPr id="4" name="Date Placeholder 3"/>
          <p:cNvSpPr>
            <a:spLocks noGrp="1"/>
          </p:cNvSpPr>
          <p:nvPr>
            <p:ph type="dt" sz="half" idx="10"/>
          </p:nvPr>
        </p:nvSpPr>
        <p:spPr/>
        <p:txBody>
          <a:bodyPr/>
          <a:lstStyle/>
          <a:p>
            <a:fld id="{8F89085A-6F1E-42B7-ADB4-8C5113284129}" type="datetime1">
              <a:rPr lang="en-US" smtClean="0"/>
              <a:pPr/>
              <a:t>10/31/2019</a:t>
            </a:fld>
            <a:endParaRPr lang="en-US" dirty="0"/>
          </a:p>
        </p:txBody>
      </p:sp>
      <p:sp>
        <p:nvSpPr>
          <p:cNvPr id="5" name="Slide Number Placeholder 4"/>
          <p:cNvSpPr>
            <a:spLocks noGrp="1"/>
          </p:cNvSpPr>
          <p:nvPr>
            <p:ph type="sldNum" sz="quarter" idx="12"/>
          </p:nvPr>
        </p:nvSpPr>
        <p:spPr/>
        <p:txBody>
          <a:bodyPr/>
          <a:lstStyle/>
          <a:p>
            <a:fld id="{9B007EB5-E551-4081-B1D4-5458D7644D4F}" type="slidenum">
              <a:rPr lang="en-US" smtClean="0"/>
              <a:pPr/>
              <a:t>5</a:t>
            </a:fld>
            <a:endParaRPr lang="en-US" dirty="0"/>
          </a:p>
        </p:txBody>
      </p:sp>
      <p:pic>
        <p:nvPicPr>
          <p:cNvPr id="7" name="Picture 6" descr="early treatment of wrapping patients in wet sheet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828800"/>
            <a:ext cx="3949192" cy="4267200"/>
          </a:xfrm>
          <a:prstGeom prst="rect">
            <a:avLst/>
          </a:prstGeom>
        </p:spPr>
      </p:pic>
    </p:spTree>
    <p:extLst>
      <p:ext uri="{BB962C8B-B14F-4D97-AF65-F5344CB8AC3E}">
        <p14:creationId xmlns:p14="http://schemas.microsoft.com/office/powerpoint/2010/main" val="1325332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Treatments Cont.</a:t>
            </a:r>
          </a:p>
        </p:txBody>
      </p:sp>
      <p:pic>
        <p:nvPicPr>
          <p:cNvPr id="6" name="Content Placeholder 5" descr="shock treatmen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45745" y="1824037"/>
            <a:ext cx="2242677" cy="3343275"/>
          </a:xfrm>
        </p:spPr>
      </p:pic>
      <p:sp>
        <p:nvSpPr>
          <p:cNvPr id="4" name="Date Placeholder 3"/>
          <p:cNvSpPr>
            <a:spLocks noGrp="1"/>
          </p:cNvSpPr>
          <p:nvPr>
            <p:ph type="dt" sz="half" idx="10"/>
          </p:nvPr>
        </p:nvSpPr>
        <p:spPr/>
        <p:txBody>
          <a:bodyPr/>
          <a:lstStyle/>
          <a:p>
            <a:fld id="{8F89085A-6F1E-42B7-ADB4-8C5113284129}" type="datetime1">
              <a:rPr lang="en-US" smtClean="0"/>
              <a:pPr/>
              <a:t>10/31/2019</a:t>
            </a:fld>
            <a:endParaRPr lang="en-US" dirty="0"/>
          </a:p>
        </p:txBody>
      </p:sp>
      <p:sp>
        <p:nvSpPr>
          <p:cNvPr id="5" name="Slide Number Placeholder 4"/>
          <p:cNvSpPr>
            <a:spLocks noGrp="1"/>
          </p:cNvSpPr>
          <p:nvPr>
            <p:ph type="sldNum" sz="quarter" idx="12"/>
          </p:nvPr>
        </p:nvSpPr>
        <p:spPr/>
        <p:txBody>
          <a:bodyPr/>
          <a:lstStyle/>
          <a:p>
            <a:fld id="{9B007EB5-E551-4081-B1D4-5458D7644D4F}" type="slidenum">
              <a:rPr lang="en-US" smtClean="0"/>
              <a:pPr/>
              <a:t>6</a:t>
            </a:fld>
            <a:endParaRPr lang="en-US" dirty="0"/>
          </a:p>
        </p:txBody>
      </p:sp>
      <p:pic>
        <p:nvPicPr>
          <p:cNvPr id="7" name="Picture 6" descr="picture of straight jacket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00" y="2133600"/>
            <a:ext cx="3105150" cy="2667000"/>
          </a:xfrm>
          <a:prstGeom prst="rect">
            <a:avLst/>
          </a:prstGeom>
        </p:spPr>
      </p:pic>
      <p:pic>
        <p:nvPicPr>
          <p:cNvPr id="8" name="Picture 7" descr="picture of institutional car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50" y="2057400"/>
            <a:ext cx="2857500" cy="2971800"/>
          </a:xfrm>
          <a:prstGeom prst="rect">
            <a:avLst/>
          </a:prstGeom>
        </p:spPr>
      </p:pic>
    </p:spTree>
    <p:extLst>
      <p:ext uri="{BB962C8B-B14F-4D97-AF65-F5344CB8AC3E}">
        <p14:creationId xmlns:p14="http://schemas.microsoft.com/office/powerpoint/2010/main" val="2676298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Broughton</a:t>
            </a:r>
          </a:p>
        </p:txBody>
      </p:sp>
      <p:pic>
        <p:nvPicPr>
          <p:cNvPr id="6" name="Content Placeholder 5" descr="Picture of Broughto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58615" y="1600200"/>
            <a:ext cx="6026769" cy="4525963"/>
          </a:xfrm>
        </p:spPr>
      </p:pic>
      <p:sp>
        <p:nvSpPr>
          <p:cNvPr id="4" name="Date Placeholder 3"/>
          <p:cNvSpPr>
            <a:spLocks noGrp="1"/>
          </p:cNvSpPr>
          <p:nvPr>
            <p:ph type="dt" sz="half" idx="10"/>
          </p:nvPr>
        </p:nvSpPr>
        <p:spPr/>
        <p:txBody>
          <a:bodyPr/>
          <a:lstStyle/>
          <a:p>
            <a:fld id="{8F89085A-6F1E-42B7-ADB4-8C5113284129}" type="datetime1">
              <a:rPr lang="en-US" smtClean="0"/>
              <a:pPr/>
              <a:t>10/31/2019</a:t>
            </a:fld>
            <a:endParaRPr lang="en-US" dirty="0"/>
          </a:p>
        </p:txBody>
      </p:sp>
      <p:sp>
        <p:nvSpPr>
          <p:cNvPr id="5" name="Slide Number Placeholder 4"/>
          <p:cNvSpPr>
            <a:spLocks noGrp="1"/>
          </p:cNvSpPr>
          <p:nvPr>
            <p:ph type="sldNum" sz="quarter" idx="12"/>
          </p:nvPr>
        </p:nvSpPr>
        <p:spPr/>
        <p:txBody>
          <a:bodyPr/>
          <a:lstStyle/>
          <a:p>
            <a:fld id="{9B007EB5-E551-4081-B1D4-5458D7644D4F}" type="slidenum">
              <a:rPr lang="en-US" smtClean="0"/>
              <a:pPr/>
              <a:t>7</a:t>
            </a:fld>
            <a:endParaRPr lang="en-US" dirty="0"/>
          </a:p>
        </p:txBody>
      </p:sp>
    </p:spTree>
    <p:extLst>
      <p:ext uri="{BB962C8B-B14F-4D97-AF65-F5344CB8AC3E}">
        <p14:creationId xmlns:p14="http://schemas.microsoft.com/office/powerpoint/2010/main" val="2550515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Asheville</a:t>
            </a:r>
          </a:p>
        </p:txBody>
      </p:sp>
      <p:pic>
        <p:nvPicPr>
          <p:cNvPr id="6" name="Content Placeholder 5" descr="Picture of institutions in Asheville, NC"/>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1981200"/>
            <a:ext cx="3352800" cy="2971403"/>
          </a:xfrm>
        </p:spPr>
      </p:pic>
      <p:sp>
        <p:nvSpPr>
          <p:cNvPr id="4" name="Date Placeholder 3"/>
          <p:cNvSpPr>
            <a:spLocks noGrp="1"/>
          </p:cNvSpPr>
          <p:nvPr>
            <p:ph type="dt" sz="half" idx="10"/>
          </p:nvPr>
        </p:nvSpPr>
        <p:spPr/>
        <p:txBody>
          <a:bodyPr/>
          <a:lstStyle/>
          <a:p>
            <a:fld id="{8F89085A-6F1E-42B7-ADB4-8C5113284129}" type="datetime1">
              <a:rPr lang="en-US" smtClean="0"/>
              <a:pPr/>
              <a:t>10/31/2019</a:t>
            </a:fld>
            <a:endParaRPr lang="en-US" dirty="0"/>
          </a:p>
        </p:txBody>
      </p:sp>
      <p:sp>
        <p:nvSpPr>
          <p:cNvPr id="5" name="Slide Number Placeholder 4"/>
          <p:cNvSpPr>
            <a:spLocks noGrp="1"/>
          </p:cNvSpPr>
          <p:nvPr>
            <p:ph type="sldNum" sz="quarter" idx="12"/>
          </p:nvPr>
        </p:nvSpPr>
        <p:spPr/>
        <p:txBody>
          <a:bodyPr/>
          <a:lstStyle/>
          <a:p>
            <a:fld id="{9B007EB5-E551-4081-B1D4-5458D7644D4F}" type="slidenum">
              <a:rPr lang="en-US" smtClean="0"/>
              <a:pPr/>
              <a:t>8</a:t>
            </a:fld>
            <a:endParaRPr lang="en-US" dirty="0"/>
          </a:p>
        </p:txBody>
      </p:sp>
      <p:pic>
        <p:nvPicPr>
          <p:cNvPr id="3" name="Picture 2" descr="Picture of Fairview cottage in Asheville"/>
          <p:cNvPicPr>
            <a:picLocks noChangeAspect="1"/>
          </p:cNvPicPr>
          <p:nvPr/>
        </p:nvPicPr>
        <p:blipFill>
          <a:blip r:embed="rId4"/>
          <a:stretch>
            <a:fillRect/>
          </a:stretch>
        </p:blipFill>
        <p:spPr>
          <a:xfrm>
            <a:off x="4495800" y="1728242"/>
            <a:ext cx="3810304" cy="3605758"/>
          </a:xfrm>
          <a:prstGeom prst="rect">
            <a:avLst/>
          </a:prstGeom>
        </p:spPr>
      </p:pic>
    </p:spTree>
    <p:extLst>
      <p:ext uri="{BB962C8B-B14F-4D97-AF65-F5344CB8AC3E}">
        <p14:creationId xmlns:p14="http://schemas.microsoft.com/office/powerpoint/2010/main" val="565209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Dix Campus</a:t>
            </a:r>
          </a:p>
        </p:txBody>
      </p:sp>
      <p:pic>
        <p:nvPicPr>
          <p:cNvPr id="6" name="Content Placeholder 5" descr="picture of Dix campu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1889" y="2133600"/>
            <a:ext cx="3352800" cy="3886199"/>
          </a:xfrm>
        </p:spPr>
      </p:pic>
      <p:sp>
        <p:nvSpPr>
          <p:cNvPr id="4" name="Date Placeholder 3"/>
          <p:cNvSpPr>
            <a:spLocks noGrp="1"/>
          </p:cNvSpPr>
          <p:nvPr>
            <p:ph type="dt" sz="half" idx="10"/>
          </p:nvPr>
        </p:nvSpPr>
        <p:spPr/>
        <p:txBody>
          <a:bodyPr/>
          <a:lstStyle/>
          <a:p>
            <a:fld id="{8F89085A-6F1E-42B7-ADB4-8C5113284129}" type="datetime1">
              <a:rPr lang="en-US" smtClean="0"/>
              <a:pPr/>
              <a:t>10/31/2019</a:t>
            </a:fld>
            <a:endParaRPr lang="en-US" dirty="0"/>
          </a:p>
        </p:txBody>
      </p:sp>
      <p:sp>
        <p:nvSpPr>
          <p:cNvPr id="5" name="Slide Number Placeholder 4"/>
          <p:cNvSpPr>
            <a:spLocks noGrp="1"/>
          </p:cNvSpPr>
          <p:nvPr>
            <p:ph type="sldNum" sz="quarter" idx="12"/>
          </p:nvPr>
        </p:nvSpPr>
        <p:spPr/>
        <p:txBody>
          <a:bodyPr/>
          <a:lstStyle/>
          <a:p>
            <a:fld id="{9B007EB5-E551-4081-B1D4-5458D7644D4F}" type="slidenum">
              <a:rPr lang="en-US" smtClean="0"/>
              <a:pPr/>
              <a:t>9</a:t>
            </a:fld>
            <a:endParaRPr lang="en-US" dirty="0"/>
          </a:p>
        </p:txBody>
      </p:sp>
      <p:pic>
        <p:nvPicPr>
          <p:cNvPr id="3" name="Picture 2" descr="picture of &quot;lunatic asylum&quot;"/>
          <p:cNvPicPr>
            <a:picLocks noChangeAspect="1"/>
          </p:cNvPicPr>
          <p:nvPr/>
        </p:nvPicPr>
        <p:blipFill>
          <a:blip r:embed="rId4"/>
          <a:stretch>
            <a:fillRect/>
          </a:stretch>
        </p:blipFill>
        <p:spPr>
          <a:xfrm>
            <a:off x="4305511" y="2057400"/>
            <a:ext cx="4495378" cy="4298950"/>
          </a:xfrm>
          <a:prstGeom prst="rect">
            <a:avLst/>
          </a:prstGeom>
        </p:spPr>
      </p:pic>
    </p:spTree>
    <p:extLst>
      <p:ext uri="{BB962C8B-B14F-4D97-AF65-F5344CB8AC3E}">
        <p14:creationId xmlns:p14="http://schemas.microsoft.com/office/powerpoint/2010/main" val="41352606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FB5CEF851A894EBF7DD1FB22F51352" ma:contentTypeVersion="20" ma:contentTypeDescription="Create a new document." ma:contentTypeScope="" ma:versionID="4d2e74a6d57ddb43e3989cbe4a1eec8e">
  <xsd:schema xmlns:xsd="http://www.w3.org/2001/XMLSchema" xmlns:xs="http://www.w3.org/2001/XMLSchema" xmlns:p="http://schemas.microsoft.com/office/2006/metadata/properties" xmlns:ns1="http://schemas.microsoft.com/sharepoint/v3" xmlns:ns2="88203bfa-d4ac-462e-8616-0292cc28843a" xmlns:ns3="f46e81e7-297d-417f-b698-00dff3f07a0e" targetNamespace="http://schemas.microsoft.com/office/2006/metadata/properties" ma:root="true" ma:fieldsID="5afca07256acb721af272d9eb6858cd2" ns1:_="" ns2:_="" ns3:_="">
    <xsd:import namespace="http://schemas.microsoft.com/sharepoint/v3"/>
    <xsd:import namespace="88203bfa-d4ac-462e-8616-0292cc28843a"/>
    <xsd:import namespace="f46e81e7-297d-417f-b698-00dff3f07a0e"/>
    <xsd:element name="properties">
      <xsd:complexType>
        <xsd:sequence>
          <xsd:element name="documentManagement">
            <xsd:complexType>
              <xsd:all>
                <xsd:element ref="ns1:PublishingStartDate" minOccurs="0"/>
                <xsd:element ref="ns1:PublishingExpirationDate" minOccurs="0"/>
                <xsd:element ref="ns2:Departments"/>
                <xsd:element ref="ns2:TaxCatchAll" minOccurs="0"/>
                <xsd:element ref="ns3:mf6adc5d79a94e37ab7ec9b9c483552f" minOccurs="0"/>
                <xsd:element ref="ns3:da5133d6118044a3aaacc66dd229ac83"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8203bfa-d4ac-462e-8616-0292cc28843a" elementFormDefault="qualified">
    <xsd:import namespace="http://schemas.microsoft.com/office/2006/documentManagement/types"/>
    <xsd:import namespace="http://schemas.microsoft.com/office/infopath/2007/PartnerControls"/>
    <xsd:element name="Departments" ma:index="10" ma:displayName="Departments" ma:description="Select the department associated with this document or file. Department selections are based on this organization&#10;http://www.nccommunitycolleges.edu/Personnel/NCCCS_Directory.htm" ma:format="Dropdown" ma:internalName="Departments">
      <xsd:simpleType>
        <xsd:restriction base="dms:Choice">
          <xsd:enumeration value="Academic Programs"/>
          <xsd:enumeration value="Administrative and Facility Services"/>
          <xsd:enumeration value="Audit Services"/>
          <xsd:enumeration value="Budgeting and Accounting and State-Level Accounting"/>
          <xsd:enumeration value="College and Career Readiness"/>
          <xsd:enumeration value="College Business Team"/>
          <xsd:enumeration value="College Student Records Team"/>
          <xsd:enumeration value="College Technical Support Team"/>
          <xsd:enumeration value="College User Support Team"/>
          <xsd:enumeration value="Continuing Education and Human Resources Development"/>
          <xsd:enumeration value="Customized Training Program"/>
          <xsd:enumeration value="Engagement and Strategic Innovation"/>
          <xsd:enumeration value="Financial Aid and Student Success"/>
          <xsd:enumeration value="GED-Adult High School and General Education Development Programs"/>
          <xsd:enumeration value="Human Resources"/>
          <xsd:enumeration value="Information Resources and Technology"/>
          <xsd:enumeration value="Information Services"/>
          <xsd:enumeration value="Information Services Support Team"/>
          <xsd:enumeration value="Innovation and Biotechnology"/>
          <xsd:enumeration value="IT Project Management Office"/>
          <xsd:enumeration value="IT Security"/>
          <xsd:enumeration value="Learning Technology Systems"/>
          <xsd:enumeration value="Legal Affairs"/>
          <xsd:enumeration value="Policy Research and Special Projects"/>
          <xsd:enumeration value="President's Office"/>
          <xsd:enumeration value="Research and Performance Management"/>
          <xsd:enumeration value="Small Business"/>
          <xsd:enumeration value="State-Aid Auditing and Accounting"/>
          <xsd:enumeration value="State Board and Internal Auditing"/>
          <xsd:enumeration value="State-Level Data Processing Team and Data Warehouse"/>
          <xsd:enumeration value="State-Level Data Reporting and Data Warehouse"/>
          <xsd:enumeration value="Student Learning and Success"/>
          <xsd:enumeration value="Systems Accounting and Special Projects"/>
          <xsd:enumeration value="Systems and Network Team"/>
          <xsd:enumeration value="Vocational Education"/>
          <xsd:enumeration value="Workforce Development"/>
        </xsd:restriction>
      </xsd:simpleType>
    </xsd:element>
    <xsd:element name="TaxCatchAll" ma:index="11" nillable="true" ma:displayName="Taxonomy Catch All Column" ma:hidden="true" ma:list="{c4007c1c-46bb-42fa-88e6-4247e554f2f5}" ma:internalName="TaxCatchAll" ma:showField="CatchAllData" ma:web="88203bfa-d4ac-462e-8616-0292cc28843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46e81e7-297d-417f-b698-00dff3f07a0e" elementFormDefault="qualified">
    <xsd:import namespace="http://schemas.microsoft.com/office/2006/documentManagement/types"/>
    <xsd:import namespace="http://schemas.microsoft.com/office/infopath/2007/PartnerControls"/>
    <xsd:element name="mf6adc5d79a94e37ab7ec9b9c483552f" ma:index="13" ma:taxonomy="true" ma:internalName="mf6adc5d79a94e37ab7ec9b9c483552f" ma:taxonomyFieldName="Types" ma:displayName="Document Type" ma:indexed="true" ma:readOnly="false" ma:default="" ma:fieldId="{6f6adc5d-79a9-4e37-ab7e-c9b9c483552f}" ma:sspId="ff2c0a30-6022-4a53-931e-4e94d75a6b78" ma:termSetId="e83798e3-13ef-49a2-860b-1634b308a9c4" ma:anchorId="00000000-0000-0000-0000-000000000000" ma:open="false" ma:isKeyword="false">
      <xsd:complexType>
        <xsd:sequence>
          <xsd:element ref="pc:Terms" minOccurs="0" maxOccurs="1"/>
        </xsd:sequence>
      </xsd:complexType>
    </xsd:element>
    <xsd:element name="da5133d6118044a3aaacc66dd229ac83" ma:index="15" ma:taxonomy="true" ma:internalName="da5133d6118044a3aaacc66dd229ac83" ma:taxonomyFieldName="Functions" ma:displayName="Functions" ma:readOnly="false" ma:default="" ma:fieldId="{da5133d6-1180-44a3-aaac-c66dd229ac83}" ma:taxonomyMulti="true" ma:sspId="ff2c0a30-6022-4a53-931e-4e94d75a6b78" ma:termSetId="1c492f33-1239-436d-b6a0-b9b0aed1c71a"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f6adc5d79a94e37ab7ec9b9c483552f xmlns="f46e81e7-297d-417f-b698-00dff3f07a0e">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fc194862-fd4a-42aa-9550-b5fd9ecd1cff</TermId>
        </TermInfo>
      </Terms>
    </mf6adc5d79a94e37ab7ec9b9c483552f>
    <da5133d6118044a3aaacc66dd229ac83 xmlns="f46e81e7-297d-417f-b698-00dff3f07a0e">
      <Terms xmlns="http://schemas.microsoft.com/office/infopath/2007/PartnerControls">
        <TermInfo xmlns="http://schemas.microsoft.com/office/infopath/2007/PartnerControls">
          <TermName xmlns="http://schemas.microsoft.com/office/infopath/2007/PartnerControls">Branding</TermName>
          <TermId xmlns="http://schemas.microsoft.com/office/infopath/2007/PartnerControls">6e354d85-bdd8-4cc8-a485-4803f6fdee24</TermId>
        </TermInfo>
      </Terms>
    </da5133d6118044a3aaacc66dd229ac83>
    <Departments xmlns="88203bfa-d4ac-462e-8616-0292cc28843a">Engagement and Strategic Innovation</Departments>
    <PublishingExpirationDate xmlns="http://schemas.microsoft.com/sharepoint/v3" xsi:nil="true"/>
    <PublishingStartDate xmlns="http://schemas.microsoft.com/sharepoint/v3" xsi:nil="true"/>
    <TaxCatchAll xmlns="88203bfa-d4ac-462e-8616-0292cc28843a">
      <Value>38</Value>
      <Value>34</Value>
    </TaxCatchAl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1D2052-2E61-4260-9F6C-8DD3E54F73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8203bfa-d4ac-462e-8616-0292cc28843a"/>
    <ds:schemaRef ds:uri="f46e81e7-297d-417f-b698-00dff3f07a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59EDD1A-F66B-4A90-8803-6512E3CBFB2F}">
  <ds:schemaRefs>
    <ds:schemaRef ds:uri="http://schemas.microsoft.com/office/2006/metadata/properties"/>
    <ds:schemaRef ds:uri="http://schemas.microsoft.com/office/infopath/2007/PartnerControls"/>
    <ds:schemaRef ds:uri="f46e81e7-297d-417f-b698-00dff3f07a0e"/>
    <ds:schemaRef ds:uri="88203bfa-d4ac-462e-8616-0292cc28843a"/>
    <ds:schemaRef ds:uri="http://schemas.microsoft.com/sharepoint/v3"/>
  </ds:schemaRefs>
</ds:datastoreItem>
</file>

<file path=customXml/itemProps3.xml><?xml version="1.0" encoding="utf-8"?>
<ds:datastoreItem xmlns:ds="http://schemas.openxmlformats.org/officeDocument/2006/customXml" ds:itemID="{A2B2E925-8E2E-4675-A322-811AC5A545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964</TotalTime>
  <Words>1091</Words>
  <Application>Microsoft Office PowerPoint</Application>
  <PresentationFormat>On-screen Show (4:3)</PresentationFormat>
  <Paragraphs>279</Paragraphs>
  <Slides>34</Slides>
  <Notes>34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Franklin Gothic Medium</vt:lpstr>
      <vt:lpstr>Office Theme</vt:lpstr>
      <vt:lpstr>Psychological Disorders Among College Students</vt:lpstr>
      <vt:lpstr>Definition</vt:lpstr>
      <vt:lpstr>History Lesson of Treatments</vt:lpstr>
      <vt:lpstr>Early Treatments</vt:lpstr>
      <vt:lpstr>Treatments</vt:lpstr>
      <vt:lpstr>Treatments Cont.</vt:lpstr>
      <vt:lpstr>Broughton</vt:lpstr>
      <vt:lpstr>Asheville</vt:lpstr>
      <vt:lpstr>Dix Campus</vt:lpstr>
      <vt:lpstr>History Cont.2 </vt:lpstr>
      <vt:lpstr>Stats</vt:lpstr>
      <vt:lpstr>More Stats</vt:lpstr>
      <vt:lpstr>Types of Depression</vt:lpstr>
      <vt:lpstr>Symptoms</vt:lpstr>
      <vt:lpstr>Why are students so anxious and depressed?</vt:lpstr>
      <vt:lpstr>Other Problems </vt:lpstr>
      <vt:lpstr>Causes of Depression</vt:lpstr>
      <vt:lpstr>Causes Cont.</vt:lpstr>
      <vt:lpstr>Risk Factors</vt:lpstr>
      <vt:lpstr> Strategies for Depressed Students</vt:lpstr>
      <vt:lpstr>Anxiety Disorders</vt:lpstr>
      <vt:lpstr>Signals of Distress</vt:lpstr>
      <vt:lpstr>PTSD</vt:lpstr>
      <vt:lpstr>PTSD Symptoms</vt:lpstr>
      <vt:lpstr>Considerations for Student with PTSD</vt:lpstr>
      <vt:lpstr>Obsessive Compulsive Disorder</vt:lpstr>
      <vt:lpstr>Phobias</vt:lpstr>
      <vt:lpstr> Strategies for Anxiety</vt:lpstr>
      <vt:lpstr>Finding the Barriers to Learning</vt:lpstr>
      <vt:lpstr>Other Ideas for All</vt:lpstr>
      <vt:lpstr>Campus Support</vt:lpstr>
      <vt:lpstr>Support Cont. </vt:lpstr>
      <vt:lpstr>What not to do</vt:lpstr>
      <vt:lpstr>Resources</vt:lpstr>
    </vt:vector>
  </TitlesOfParts>
  <Company>NCCCS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Point Template</dc:title>
  <dc:creator>georgem</dc:creator>
  <cp:lastModifiedBy>Trudie Hughes</cp:lastModifiedBy>
  <cp:revision>68</cp:revision>
  <cp:lastPrinted>2015-06-01T12:04:03Z</cp:lastPrinted>
  <dcterms:created xsi:type="dcterms:W3CDTF">2009-10-29T12:13:41Z</dcterms:created>
  <dcterms:modified xsi:type="dcterms:W3CDTF">2019-10-31T12:45:33Z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0x010100D3FB5CEF851A894EBF7DD1FB22F51352</vt:lpwstr>
  </property>
  <property fmtid="{D5CDD505-2E9C-101B-9397-08002B2CF9AE}" pid="3" name="Descriptors">
    <vt:lpwstr/>
  </property>
  <property fmtid="{D5CDD505-2E9C-101B-9397-08002B2CF9AE}" pid="4" name="Functions">
    <vt:lpwstr>34;#Branding|6e354d85-bdd8-4cc8-a485-4803f6fdee24</vt:lpwstr>
  </property>
  <property fmtid="{D5CDD505-2E9C-101B-9397-08002B2CF9AE}" pid="5" name="Types">
    <vt:lpwstr>38;#Template|fc194862-fd4a-42aa-9550-b5fd9ecd1cff</vt:lpwstr>
  </property>
  <property fmtid="{D5CDD505-2E9C-101B-9397-08002B2CF9AE}" pid="6" name="Objects">
    <vt:lpwstr/>
  </property>
</Properties>
</file>