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5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5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97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72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2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8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99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5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3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9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5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62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78D62B-AF5D-4A66-8168-54DF1E7A1F2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D15320-18D1-4E92-BA7F-B8DC9EC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ctability.org/" TargetMode="External"/><Relationship Id="rId2" Type="http://schemas.openxmlformats.org/officeDocument/2006/relationships/hyperlink" Target="https://www.thearc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v1aDEFlXq8" TargetMode="External"/><Relationship Id="rId4" Type="http://schemas.openxmlformats.org/officeDocument/2006/relationships/hyperlink" Target="http://www.unitedspinal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People-First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Disability Academy 2019</a:t>
            </a:r>
          </a:p>
          <a:p>
            <a:r>
              <a:rPr lang="en-US" dirty="0" smtClean="0"/>
              <a:t>Module 3 – </a:t>
            </a:r>
            <a:r>
              <a:rPr lang="en-US" smtClean="0"/>
              <a:t>Disability </a:t>
            </a:r>
            <a:r>
              <a:rPr lang="en-US" smtClean="0"/>
              <a:t>Etiquette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0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People-First Language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mphasizes </a:t>
            </a:r>
            <a:r>
              <a:rPr lang="en-US" dirty="0"/>
              <a:t>the person, not the disability.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placing the person first, the disability is no longer the primary, defining characteristic of an individual, but one of several aspects of the whole person. </a:t>
            </a:r>
            <a:endParaRPr lang="en-US" dirty="0" smtClean="0"/>
          </a:p>
          <a:p>
            <a:r>
              <a:rPr lang="en-US" dirty="0" smtClean="0"/>
              <a:t>People-First </a:t>
            </a:r>
            <a:r>
              <a:rPr lang="en-US" dirty="0"/>
              <a:t>Language is an objective way of acknowledging, communicating, and reporting on disabilities. </a:t>
            </a:r>
            <a:endParaRPr lang="en-US" dirty="0" smtClean="0"/>
          </a:p>
          <a:p>
            <a:r>
              <a:rPr lang="en-US" dirty="0" smtClean="0"/>
              <a:t>Eliminates </a:t>
            </a:r>
            <a:r>
              <a:rPr lang="en-US" dirty="0"/>
              <a:t>generalizations and stereotypes, by focusing on the person rather than the disability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People-First </a:t>
            </a:r>
            <a:r>
              <a:rPr lang="en-US" dirty="0"/>
              <a:t>Language puts the person before the disability, and describes what a person has, not who a person 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171" y="443503"/>
            <a:ext cx="11834949" cy="59964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People </a:t>
            </a:r>
            <a:r>
              <a:rPr lang="en-US" dirty="0"/>
              <a:t>with disabilities are – first and foremost – people who have individual abilities, interests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needs. The language a society uses to refer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persons with disabilities shapes its beliefs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ideas about them. </a:t>
            </a:r>
          </a:p>
        </p:txBody>
      </p:sp>
    </p:spTree>
    <p:extLst>
      <p:ext uri="{BB962C8B-B14F-4D97-AF65-F5344CB8AC3E}">
        <p14:creationId xmlns:p14="http://schemas.microsoft.com/office/powerpoint/2010/main" val="26294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are powerful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Old, inaccurate, and inappropriate descriptors perpetuate negative stereotypes and attitudinal barriers. </a:t>
            </a:r>
            <a:endParaRPr lang="en-US" dirty="0" smtClean="0"/>
          </a:p>
          <a:p>
            <a:r>
              <a:rPr lang="en-US" dirty="0"/>
              <a:t>Our words and the meanings we attach to them create attitudes, drive social policies and laws, influence our feelings and decisions, and affect people’s daily lives and more.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we use them makes a difference.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1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Disability is not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example, a person who wears glasses does not say, “I have a problem seeing,” they say, “I wear/need glasses.” Similarly, a person who uses a wheelchair does not say, “I have a problem walking,” they say, “I use/need a wheelchair.”</a:t>
            </a:r>
          </a:p>
          <a:p>
            <a:r>
              <a:rPr lang="en-US" dirty="0"/>
              <a:t>When we describe people by their labels of medical diagnoses, we devalue and disrespect them as individuals</a:t>
            </a:r>
            <a:r>
              <a:rPr lang="en-US" dirty="0" smtClean="0"/>
              <a:t>.</a:t>
            </a:r>
          </a:p>
          <a:p>
            <a:r>
              <a:rPr lang="en-US" dirty="0"/>
              <a:t>Using a diagnosis as a defining characteristic reflects prejudice, and robs the person of the opportunity to define him/herself.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28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people </a:t>
            </a:r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Say </a:t>
            </a:r>
            <a:r>
              <a:rPr lang="en-US" dirty="0"/>
              <a:t>“person with a disability” rather than “disabled person.” </a:t>
            </a:r>
            <a:endParaRPr lang="en-US" dirty="0" smtClean="0"/>
          </a:p>
          <a:p>
            <a:r>
              <a:rPr lang="en-US" dirty="0" smtClean="0"/>
              <a:t>Say </a:t>
            </a:r>
            <a:r>
              <a:rPr lang="en-US" dirty="0"/>
              <a:t>“people with disabilities” rather than “the disabled.”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specific disabilities, saying “person with Tourette syndrome” or “person who has cerebral palsy” is usually a safe bet. Still, individuals do have their own preferences. If you are not sure what words to use, ask. </a:t>
            </a:r>
            <a:endParaRPr lang="en-US" dirty="0" smtClean="0"/>
          </a:p>
          <a:p>
            <a:r>
              <a:rPr lang="en-US" dirty="0"/>
              <a:t>Say “person who uses a wheelchair” rather than “confined to a wheelchair” or “wheelchair bound.” 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/>
              <a:t>outdated terms like “handicapped,” “crippled” or “retarded.”</a:t>
            </a:r>
          </a:p>
        </p:txBody>
      </p:sp>
    </p:spTree>
    <p:extLst>
      <p:ext uri="{BB962C8B-B14F-4D97-AF65-F5344CB8AC3E}">
        <p14:creationId xmlns:p14="http://schemas.microsoft.com/office/powerpoint/2010/main" val="16407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Arc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Respect Ability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United Spinal Association</a:t>
            </a:r>
            <a:endParaRPr lang="en-US" dirty="0" smtClean="0"/>
          </a:p>
          <a:p>
            <a:r>
              <a:rPr lang="en-US" dirty="0">
                <a:hlinkClick r:id="rId5"/>
              </a:rPr>
              <a:t>Disability Sensitivity Training </a:t>
            </a:r>
            <a:r>
              <a:rPr lang="en-US" dirty="0" smtClean="0">
                <a:hlinkClick r:id="rId5"/>
              </a:rPr>
              <a:t>Vi	</a:t>
            </a:r>
            <a:r>
              <a:rPr lang="en-US" dirty="0" err="1" smtClean="0">
                <a:hlinkClick r:id="rId5"/>
              </a:rPr>
              <a:t>deo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398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People-First Language</vt:lpstr>
      <vt:lpstr>People-First Language</vt:lpstr>
      <vt:lpstr>People with disabilities are – first and foremost – people who have individual abilities, interests  and needs. The language a society uses to refer  to persons with disabilities shapes its beliefs  and ideas about them. </vt:lpstr>
      <vt:lpstr>Words are powerful</vt:lpstr>
      <vt:lpstr>Disability is not the problem</vt:lpstr>
      <vt:lpstr>More people first examples</vt:lpstr>
      <vt:lpstr>Resources</vt:lpstr>
    </vt:vector>
  </TitlesOfParts>
  <Company>RCCC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First Langugage</dc:title>
  <dc:creator>Holly Wagoner</dc:creator>
  <cp:lastModifiedBy>Holly Wagoner</cp:lastModifiedBy>
  <cp:revision>14</cp:revision>
  <dcterms:created xsi:type="dcterms:W3CDTF">2019-03-12T19:19:11Z</dcterms:created>
  <dcterms:modified xsi:type="dcterms:W3CDTF">2020-02-17T19:36:27Z</dcterms:modified>
</cp:coreProperties>
</file>