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0" r:id="rId5"/>
    <p:sldId id="265" r:id="rId6"/>
    <p:sldId id="261" r:id="rId7"/>
    <p:sldId id="266" r:id="rId8"/>
    <p:sldId id="262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Animals Etiquette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44801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5. When you see a service animal team who may need assistance, you should offer to help but not be insistent if </a:t>
            </a:r>
            <a:r>
              <a:rPr lang="en-US"/>
              <a:t>they decline your help.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 algn="l">
              <a:buAutoNum type="alphaLcPeriod"/>
            </a:pPr>
            <a:r>
              <a:rPr lang="en-US" sz="3200" dirty="0"/>
              <a:t>True</a:t>
            </a:r>
          </a:p>
          <a:p>
            <a:pPr marL="457200" indent="-457200" algn="l">
              <a:buAutoNum type="alphaLcPeriod"/>
            </a:pPr>
            <a:r>
              <a:rPr lang="en-US" sz="3200" dirty="0"/>
              <a:t>False </a:t>
            </a:r>
          </a:p>
        </p:txBody>
      </p:sp>
    </p:spTree>
    <p:extLst>
      <p:ext uri="{BB962C8B-B14F-4D97-AF65-F5344CB8AC3E}">
        <p14:creationId xmlns:p14="http://schemas.microsoft.com/office/powerpoint/2010/main" val="37050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305" y="2344189"/>
            <a:ext cx="7722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a. True</a:t>
            </a:r>
          </a:p>
        </p:txBody>
      </p:sp>
    </p:spTree>
    <p:extLst>
      <p:ext uri="{BB962C8B-B14F-4D97-AF65-F5344CB8AC3E}">
        <p14:creationId xmlns:p14="http://schemas.microsoft.com/office/powerpoint/2010/main" val="8732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1. According to the Americans with Disabilities Act, what animals are defined as service animals?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798291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lphaLcPeriod"/>
            </a:pPr>
            <a:r>
              <a:rPr lang="en-US" dirty="0"/>
              <a:t>Ferrets</a:t>
            </a:r>
          </a:p>
          <a:p>
            <a:pPr marL="457200" indent="-457200" algn="l">
              <a:buAutoNum type="alphaLcPeriod"/>
            </a:pPr>
            <a:r>
              <a:rPr lang="en-US" dirty="0"/>
              <a:t>Miniature horses</a:t>
            </a:r>
          </a:p>
          <a:p>
            <a:pPr marL="457200" indent="-457200" algn="just">
              <a:buAutoNum type="alphaLcPeriod"/>
            </a:pPr>
            <a:r>
              <a:rPr lang="en-US" dirty="0"/>
              <a:t>Dogs</a:t>
            </a:r>
          </a:p>
          <a:p>
            <a:pPr marL="457200" indent="-457200" algn="just">
              <a:buAutoNum type="alphaLcPeriod"/>
            </a:pPr>
            <a:r>
              <a:rPr lang="en-US" dirty="0"/>
              <a:t>Both b and c</a:t>
            </a:r>
          </a:p>
        </p:txBody>
      </p:sp>
    </p:spTree>
    <p:extLst>
      <p:ext uri="{BB962C8B-B14F-4D97-AF65-F5344CB8AC3E}">
        <p14:creationId xmlns:p14="http://schemas.microsoft.com/office/powerpoint/2010/main" val="27519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934" y="2560320"/>
            <a:ext cx="7390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d. Both b and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5" y="1529542"/>
            <a:ext cx="8158688" cy="16625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2. In North Carolina, the following is true according to NC General Statutes: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5" y="3779547"/>
            <a:ext cx="8158690" cy="1864793"/>
          </a:xfrm>
        </p:spPr>
        <p:txBody>
          <a:bodyPr>
            <a:noAutofit/>
          </a:bodyPr>
          <a:lstStyle/>
          <a:p>
            <a:pPr marL="457200" indent="-457200" algn="l">
              <a:buAutoNum type="alphaLcPeriod"/>
            </a:pPr>
            <a:r>
              <a:rPr lang="en-US" sz="1800" dirty="0"/>
              <a:t>A person with a disability has the right to be accompanied by a services animal</a:t>
            </a:r>
          </a:p>
          <a:p>
            <a:pPr marL="457200" indent="-457200" algn="l">
              <a:buAutoNum type="alphaLcPeriod"/>
            </a:pPr>
            <a:r>
              <a:rPr lang="en-US" sz="1800" dirty="0"/>
              <a:t>A service animal in training may be allowed when accompanied by the trainer and identified as a service animal in training</a:t>
            </a:r>
          </a:p>
          <a:p>
            <a:pPr marL="457200" indent="-457200" algn="l">
              <a:buAutoNum type="alphaLcPeriod"/>
            </a:pPr>
            <a:r>
              <a:rPr lang="en-US" sz="1800" dirty="0"/>
              <a:t>Disguising any animal as a service animal or service animal in training is a misdemeanor</a:t>
            </a:r>
          </a:p>
          <a:p>
            <a:pPr marL="457200" indent="-457200" algn="l">
              <a:buAutoNum type="alphaLcPeriod"/>
            </a:pPr>
            <a:r>
              <a:rPr lang="en-US" sz="1800" dirty="0"/>
              <a:t>All of the above </a:t>
            </a:r>
          </a:p>
        </p:txBody>
      </p:sp>
    </p:spTree>
    <p:extLst>
      <p:ext uri="{BB962C8B-B14F-4D97-AF65-F5344CB8AC3E}">
        <p14:creationId xmlns:p14="http://schemas.microsoft.com/office/powerpoint/2010/main" val="35570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575" y="2743200"/>
            <a:ext cx="836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2388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3. </a:t>
            </a:r>
            <a:r>
              <a:rPr lang="en-US" sz="3600" dirty="0"/>
              <a:t>Only two questions can be asked if it is unclear an animal is a service animal: is the dog (or miniature horse) a service animal required because of a disability? And, what work or task has the animal been trained to perform?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l">
              <a:buAutoNum type="alphaLcPeriod"/>
            </a:pPr>
            <a:r>
              <a:rPr lang="en-US" sz="3500" dirty="0"/>
              <a:t>True</a:t>
            </a:r>
          </a:p>
          <a:p>
            <a:pPr marL="457200" indent="-457200" algn="l">
              <a:buAutoNum type="alphaLcPeriod"/>
            </a:pPr>
            <a:r>
              <a:rPr lang="en-US" sz="3500" dirty="0"/>
              <a:t>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556" y="2452255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a. True</a:t>
            </a:r>
          </a:p>
        </p:txBody>
      </p:sp>
    </p:spTree>
    <p:extLst>
      <p:ext uri="{BB962C8B-B14F-4D97-AF65-F5344CB8AC3E}">
        <p14:creationId xmlns:p14="http://schemas.microsoft.com/office/powerpoint/2010/main" val="6653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4. You should always play with a dog, even if identified as a service animal or animal in training.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l">
              <a:buAutoNum type="alphaLcPeriod"/>
            </a:pPr>
            <a:r>
              <a:rPr lang="en-US" sz="3500" dirty="0"/>
              <a:t>True</a:t>
            </a:r>
          </a:p>
          <a:p>
            <a:pPr marL="457200" indent="-457200" algn="l">
              <a:buAutoNum type="alphaLcPeriod"/>
            </a:pPr>
            <a:r>
              <a:rPr lang="en-US" sz="3500" dirty="0"/>
              <a:t>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2460567"/>
            <a:ext cx="893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b. False </a:t>
            </a:r>
          </a:p>
        </p:txBody>
      </p:sp>
    </p:spTree>
    <p:extLst>
      <p:ext uri="{BB962C8B-B14F-4D97-AF65-F5344CB8AC3E}">
        <p14:creationId xmlns:p14="http://schemas.microsoft.com/office/powerpoint/2010/main" val="26930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229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Service Animals Etiquette </vt:lpstr>
      <vt:lpstr>1. According to the Americans with Disabilities Act, what animals are defined as service animals?</vt:lpstr>
      <vt:lpstr>PowerPoint Presentation</vt:lpstr>
      <vt:lpstr>2. In North Carolina, the following is true according to NC General Statutes:</vt:lpstr>
      <vt:lpstr>PowerPoint Presentation</vt:lpstr>
      <vt:lpstr>3. Only two questions can be asked if it is unclear an animal is a service animal: is the dog (or miniature horse) a service animal required because of a disability? And, what work or task has the animal been trained to perform?</vt:lpstr>
      <vt:lpstr>PowerPoint Presentation</vt:lpstr>
      <vt:lpstr>4. You should always play with a dog, even if identified as a service animal or animal in training.</vt:lpstr>
      <vt:lpstr>PowerPoint Presentation</vt:lpstr>
      <vt:lpstr>5. When you see a service animal team who may need assistance, you should offer to help but not be insistent if they decline your help.</vt:lpstr>
      <vt:lpstr>PowerPoint Presentation</vt:lpstr>
    </vt:vector>
  </TitlesOfParts>
  <Company>RCCC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Animals Etiquette</dc:title>
  <dc:creator>Holly Wagoner</dc:creator>
  <cp:lastModifiedBy>Trudie Hughes</cp:lastModifiedBy>
  <cp:revision>5</cp:revision>
  <dcterms:created xsi:type="dcterms:W3CDTF">2019-04-16T13:53:32Z</dcterms:created>
  <dcterms:modified xsi:type="dcterms:W3CDTF">2019-05-06T12:44:22Z</dcterms:modified>
</cp:coreProperties>
</file>