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sldIdLst>
    <p:sldId id="256" r:id="rId5"/>
    <p:sldId id="258" r:id="rId6"/>
    <p:sldId id="276" r:id="rId7"/>
    <p:sldId id="277" r:id="rId8"/>
    <p:sldId id="278" r:id="rId9"/>
    <p:sldId id="279" r:id="rId10"/>
    <p:sldId id="280" r:id="rId11"/>
    <p:sldId id="28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93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718"/>
  </p:normalViewPr>
  <p:slideViewPr>
    <p:cSldViewPr snapToGrid="0">
      <p:cViewPr varScale="1">
        <p:scale>
          <a:sx n="76" d="100"/>
          <a:sy n="76" d="100"/>
        </p:scale>
        <p:origin x="720" y="84"/>
      </p:cViewPr>
      <p:guideLst/>
    </p:cSldViewPr>
  </p:slideViewPr>
  <p:notesTextViewPr>
    <p:cViewPr>
      <p:scale>
        <a:sx n="1" d="1"/>
        <a:sy n="1" d="1"/>
      </p:scale>
      <p:origin x="0" y="0"/>
    </p:cViewPr>
  </p:notesTextViewPr>
  <p:sorterViewPr>
    <p:cViewPr>
      <p:scale>
        <a:sx n="126" d="100"/>
        <a:sy n="12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87ADD9-2083-264C-A652-8D52D02F7E72}" type="datetimeFigureOut">
              <a:rPr lang="en-US" smtClean="0"/>
              <a:t>6/27/2023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7DC217-DF71-1A49-B3EA-559F1F43B0FF}" type="slidenum">
              <a:rPr lang="en-US" smtClean="0"/>
              <a:t>‹#›</a:t>
            </a:fld>
            <a:endParaRPr lang="en-US" dirty="0"/>
          </a:p>
        </p:txBody>
      </p:sp>
    </p:spTree>
    <p:extLst>
      <p:ext uri="{BB962C8B-B14F-4D97-AF65-F5344CB8AC3E}">
        <p14:creationId xmlns:p14="http://schemas.microsoft.com/office/powerpoint/2010/main" val="2846425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3" y="1122363"/>
            <a:ext cx="7096933" cy="2387600"/>
          </a:xfrm>
        </p:spPr>
        <p:txBody>
          <a:bodyPr anchor="b">
            <a:noAutofit/>
          </a:bodyPr>
          <a:lstStyle>
            <a:lvl1pPr algn="l">
              <a:defRPr sz="6000" b="1">
                <a:latin typeface="+mj-lt"/>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3" y="3602038"/>
            <a:ext cx="9500507" cy="806675"/>
          </a:xfrm>
        </p:spPr>
        <p:txBody>
          <a:bodyPr>
            <a:noAutofit/>
          </a:bodyPr>
          <a:lstStyle>
            <a:lvl1pPr marL="0" indent="0" algn="l">
              <a:buNone/>
              <a:defRPr sz="32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Rectangle 3">
            <a:extLst>
              <a:ext uri="{FF2B5EF4-FFF2-40B4-BE49-F238E27FC236}">
                <a16:creationId xmlns:a16="http://schemas.microsoft.com/office/drawing/2014/main" id="{9AC79249-FDC0-364D-A734-AE1DE1605D28}"/>
              </a:ext>
            </a:extLst>
          </p:cNvPr>
          <p:cNvSpPr/>
          <p:nvPr userDrawn="1"/>
        </p:nvSpPr>
        <p:spPr>
          <a:xfrm>
            <a:off x="0" y="4572000"/>
            <a:ext cx="12192000"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902465C8-266D-104C-9C49-323DF4A8277E}"/>
              </a:ext>
            </a:extLst>
          </p:cNvPr>
          <p:cNvSpPr/>
          <p:nvPr userDrawn="1"/>
        </p:nvSpPr>
        <p:spPr>
          <a:xfrm>
            <a:off x="583746" y="4960030"/>
            <a:ext cx="1551214" cy="1551214"/>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a:extLst>
              <a:ext uri="{FF2B5EF4-FFF2-40B4-BE49-F238E27FC236}">
                <a16:creationId xmlns:a16="http://schemas.microsoft.com/office/drawing/2014/main" id="{37979A1C-BF60-B345-A664-2E4F7A3461EB}"/>
              </a:ext>
            </a:extLst>
          </p:cNvPr>
          <p:cNvSpPr/>
          <p:nvPr userDrawn="1"/>
        </p:nvSpPr>
        <p:spPr>
          <a:xfrm>
            <a:off x="1" y="4571999"/>
            <a:ext cx="1118508" cy="1118508"/>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8">
            <a:extLst>
              <a:ext uri="{FF2B5EF4-FFF2-40B4-BE49-F238E27FC236}">
                <a16:creationId xmlns:a16="http://schemas.microsoft.com/office/drawing/2014/main" id="{58080B3E-915C-2D4C-8608-596E1BFD6387}"/>
              </a:ext>
            </a:extLst>
          </p:cNvPr>
          <p:cNvSpPr/>
          <p:nvPr userDrawn="1"/>
        </p:nvSpPr>
        <p:spPr>
          <a:xfrm>
            <a:off x="1" y="5739492"/>
            <a:ext cx="1118508" cy="1118508"/>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419"/>
            <a:ext cx="3927573" cy="3165022"/>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9E240E8A-950E-7946-826C-415CB5DACA43}"/>
              </a:ext>
            </a:extLst>
          </p:cNvPr>
          <p:cNvSpPr/>
          <p:nvPr userDrawn="1"/>
        </p:nvSpPr>
        <p:spPr>
          <a:xfrm>
            <a:off x="11024507" y="4580708"/>
            <a:ext cx="1167493" cy="2277292"/>
          </a:xfrm>
          <a:custGeom>
            <a:avLst/>
            <a:gdLst>
              <a:gd name="connsiteX0" fmla="*/ 1167473 w 1167493"/>
              <a:gd name="connsiteY0" fmla="*/ 0 h 2272167"/>
              <a:gd name="connsiteX1" fmla="*/ 1167493 w 1167493"/>
              <a:gd name="connsiteY1" fmla="*/ 0 h 2272167"/>
              <a:gd name="connsiteX2" fmla="*/ 1167493 w 1167493"/>
              <a:gd name="connsiteY2" fmla="*/ 492960 h 2272167"/>
              <a:gd name="connsiteX3" fmla="*/ 1167493 w 1167493"/>
              <a:gd name="connsiteY3" fmla="*/ 720385 h 2272167"/>
              <a:gd name="connsiteX4" fmla="*/ 1167493 w 1167493"/>
              <a:gd name="connsiteY4" fmla="*/ 2272167 h 2272167"/>
              <a:gd name="connsiteX5" fmla="*/ 0 w 1167493"/>
              <a:gd name="connsiteY5" fmla="*/ 2272167 h 2272167"/>
              <a:gd name="connsiteX6" fmla="*/ 0 w 1167493"/>
              <a:gd name="connsiteY6" fmla="*/ 1898074 h 2272167"/>
              <a:gd name="connsiteX7" fmla="*/ 0 w 1167493"/>
              <a:gd name="connsiteY7" fmla="*/ 1271597 h 2272167"/>
              <a:gd name="connsiteX8" fmla="*/ 0 w 1167493"/>
              <a:gd name="connsiteY8" fmla="*/ 1177688 h 2272167"/>
              <a:gd name="connsiteX9" fmla="*/ 1048124 w 1167493"/>
              <a:gd name="connsiteY9" fmla="*/ 6080 h 2272167"/>
              <a:gd name="connsiteX10" fmla="*/ 1167473 w 1167493"/>
              <a:gd name="connsiteY10" fmla="*/ 0 h 227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7493" h="2272167">
                <a:moveTo>
                  <a:pt x="1167473" y="0"/>
                </a:moveTo>
                <a:lnTo>
                  <a:pt x="1167493" y="0"/>
                </a:lnTo>
                <a:lnTo>
                  <a:pt x="1167493" y="492960"/>
                </a:lnTo>
                <a:lnTo>
                  <a:pt x="1167493" y="720385"/>
                </a:lnTo>
                <a:lnTo>
                  <a:pt x="1167493" y="2272167"/>
                </a:lnTo>
                <a:lnTo>
                  <a:pt x="0" y="2272167"/>
                </a:lnTo>
                <a:lnTo>
                  <a:pt x="0" y="1898074"/>
                </a:lnTo>
                <a:lnTo>
                  <a:pt x="0" y="1271597"/>
                </a:lnTo>
                <a:lnTo>
                  <a:pt x="0" y="1177688"/>
                </a:lnTo>
                <a:cubicBezTo>
                  <a:pt x="0" y="567919"/>
                  <a:pt x="459408" y="66389"/>
                  <a:pt x="1048124" y="6080"/>
                </a:cubicBezTo>
                <a:lnTo>
                  <a:pt x="116747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meline">
    <p:bg>
      <p:bgPr>
        <a:solidFill>
          <a:schemeClr val="accent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solidFill>
                  <a:schemeClr val="bg1"/>
                </a:solidFill>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1"/>
            <a:ext cx="9779182" cy="3366815"/>
          </a:xfrm>
        </p:spPr>
        <p:txBody>
          <a:bodyPr>
            <a:noAutofit/>
          </a:bodyPr>
          <a:lstStyle>
            <a:lvl1pPr marL="0" indent="0">
              <a:buNone/>
              <a:defRPr>
                <a:solidFill>
                  <a:schemeClr val="bg1"/>
                </a:solidFill>
                <a:latin typeface="+mn-lt"/>
              </a:defRPr>
            </a:lvl1pPr>
            <a:lvl2pPr marL="457200" indent="0">
              <a:buNone/>
              <a:defRPr>
                <a:solidFill>
                  <a:schemeClr val="bg1"/>
                </a:solidFill>
                <a:latin typeface="+mn-lt"/>
              </a:defRPr>
            </a:lvl2pPr>
            <a:lvl3pPr marL="914400" indent="0">
              <a:buNone/>
              <a:defRPr>
                <a:solidFill>
                  <a:schemeClr val="bg1"/>
                </a:solidFill>
                <a:latin typeface="+mn-lt"/>
              </a:defRPr>
            </a:lvl3pPr>
            <a:lvl4pPr marL="1371600" indent="0">
              <a:buNone/>
              <a:defRPr>
                <a:solidFill>
                  <a:schemeClr val="bg1"/>
                </a:solidFill>
                <a:latin typeface="+mn-lt"/>
              </a:defRPr>
            </a:lvl4pPr>
            <a:lvl5pPr marL="1828800" indent="0">
              <a:buNone/>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5F02DCD1-2C6B-F948-9F72-3BB0CF3D512E}" type="datetime1">
              <a:rPr lang="en-US" smtClean="0"/>
              <a:pPr/>
              <a:t>6/27/2023</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2"/>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569275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528203"/>
            <a:ext cx="4663440"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C1583C39-01BF-7F43-854C-FBB4E9AB6B0C}" type="datetime1">
              <a:rPr lang="en-US" smtClean="0"/>
              <a:pPr/>
              <a:t>6/27/2023</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
        <p:nvSpPr>
          <p:cNvPr id="13" name="Content Placeholder 2">
            <a:extLst>
              <a:ext uri="{FF2B5EF4-FFF2-40B4-BE49-F238E27FC236}">
                <a16:creationId xmlns:a16="http://schemas.microsoft.com/office/drawing/2014/main" id="{94CA559C-3355-DE44-ACF9-BDB6083C4225}"/>
              </a:ext>
            </a:extLst>
          </p:cNvPr>
          <p:cNvSpPr>
            <a:spLocks noGrp="1"/>
          </p:cNvSpPr>
          <p:nvPr>
            <p:ph idx="10"/>
          </p:nvPr>
        </p:nvSpPr>
        <p:spPr>
          <a:xfrm>
            <a:off x="6283235" y="2528203"/>
            <a:ext cx="4663440"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a:extLst>
              <a:ext uri="{FF2B5EF4-FFF2-40B4-BE49-F238E27FC236}">
                <a16:creationId xmlns:a16="http://schemas.microsoft.com/office/drawing/2014/main" id="{0B33DABA-7BF5-1147-BA5E-63B92F220E51}"/>
              </a:ext>
            </a:extLst>
          </p:cNvPr>
          <p:cNvSpPr>
            <a:spLocks noGrp="1"/>
          </p:cNvSpPr>
          <p:nvPr>
            <p:ph idx="11"/>
          </p:nvPr>
        </p:nvSpPr>
        <p:spPr>
          <a:xfrm>
            <a:off x="1167493" y="2005689"/>
            <a:ext cx="4663440"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2">
            <a:extLst>
              <a:ext uri="{FF2B5EF4-FFF2-40B4-BE49-F238E27FC236}">
                <a16:creationId xmlns:a16="http://schemas.microsoft.com/office/drawing/2014/main" id="{1B05BEE9-8BC0-EC44-B913-DB6426DF2EA7}"/>
              </a:ext>
            </a:extLst>
          </p:cNvPr>
          <p:cNvSpPr>
            <a:spLocks noGrp="1"/>
          </p:cNvSpPr>
          <p:nvPr>
            <p:ph idx="12"/>
          </p:nvPr>
        </p:nvSpPr>
        <p:spPr>
          <a:xfrm>
            <a:off x="6283235" y="2005689"/>
            <a:ext cx="4663440"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31912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1" y="2526318"/>
            <a:ext cx="3218688"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rot="5400000">
            <a:off x="8580896" y="0"/>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a:off x="-2364"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6" name="Freeform 5">
            <a:extLst>
              <a:ext uri="{FF2B5EF4-FFF2-40B4-BE49-F238E27FC236}">
                <a16:creationId xmlns:a16="http://schemas.microsoft.com/office/drawing/2014/main" id="{D11C9832-A021-954E-A34F-2988D1189AE9}"/>
              </a:ext>
            </a:extLst>
          </p:cNvPr>
          <p:cNvSpPr/>
          <p:nvPr userDrawn="1"/>
        </p:nvSpPr>
        <p:spPr>
          <a:xfrm rot="5400000" flipH="1">
            <a:off x="11258144" y="5924144"/>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2587417"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67114" cy="365125"/>
          </a:xfrm>
          <a:prstGeom prst="rect">
            <a:avLst/>
          </a:prstGeom>
        </p:spPr>
        <p:txBody>
          <a:bodyPr vert="horz" lIns="91440" tIns="45720" rIns="91440" bIns="45720" rtlCol="0" anchor="ctr">
            <a:noAutofit/>
          </a:bodyPr>
          <a:lstStyle>
            <a:lvl1pPr algn="l">
              <a:defRPr sz="1200">
                <a:solidFill>
                  <a:schemeClr val="accent2"/>
                </a:solidFill>
                <a:latin typeface="+mn-lt"/>
              </a:defRPr>
            </a:lvl1pPr>
          </a:lstStyle>
          <a:p>
            <a:fld id="{4B103E64-1627-9140-8127-1849FED275E1}" type="datetime1">
              <a:rPr lang="en-US" smtClean="0"/>
              <a:pPr/>
              <a:t>6/27/2023</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3" name="Content Placeholder 2">
            <a:extLst>
              <a:ext uri="{FF2B5EF4-FFF2-40B4-BE49-F238E27FC236}">
                <a16:creationId xmlns:a16="http://schemas.microsoft.com/office/drawing/2014/main" id="{94CA559C-3355-DE44-ACF9-BDB6083C4225}"/>
              </a:ext>
            </a:extLst>
          </p:cNvPr>
          <p:cNvSpPr>
            <a:spLocks noGrp="1"/>
          </p:cNvSpPr>
          <p:nvPr>
            <p:ph idx="10"/>
          </p:nvPr>
        </p:nvSpPr>
        <p:spPr>
          <a:xfrm>
            <a:off x="4683787" y="2526318"/>
            <a:ext cx="3173279"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a:extLst>
              <a:ext uri="{FF2B5EF4-FFF2-40B4-BE49-F238E27FC236}">
                <a16:creationId xmlns:a16="http://schemas.microsoft.com/office/drawing/2014/main" id="{0B33DABA-7BF5-1147-BA5E-63B92F220E51}"/>
              </a:ext>
            </a:extLst>
          </p:cNvPr>
          <p:cNvSpPr>
            <a:spLocks noGrp="1"/>
          </p:cNvSpPr>
          <p:nvPr>
            <p:ph idx="11"/>
          </p:nvPr>
        </p:nvSpPr>
        <p:spPr>
          <a:xfrm>
            <a:off x="1167493" y="2003804"/>
            <a:ext cx="3173278"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2">
            <a:extLst>
              <a:ext uri="{FF2B5EF4-FFF2-40B4-BE49-F238E27FC236}">
                <a16:creationId xmlns:a16="http://schemas.microsoft.com/office/drawing/2014/main" id="{1B05BEE9-8BC0-EC44-B913-DB6426DF2EA7}"/>
              </a:ext>
            </a:extLst>
          </p:cNvPr>
          <p:cNvSpPr>
            <a:spLocks noGrp="1"/>
          </p:cNvSpPr>
          <p:nvPr>
            <p:ph idx="12"/>
          </p:nvPr>
        </p:nvSpPr>
        <p:spPr>
          <a:xfrm>
            <a:off x="4683788" y="2003804"/>
            <a:ext cx="3173278"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2">
            <a:extLst>
              <a:ext uri="{FF2B5EF4-FFF2-40B4-BE49-F238E27FC236}">
                <a16:creationId xmlns:a16="http://schemas.microsoft.com/office/drawing/2014/main" id="{43D62993-A055-DF4F-9286-4FFE3A5C7FD7}"/>
              </a:ext>
            </a:extLst>
          </p:cNvPr>
          <p:cNvSpPr>
            <a:spLocks noGrp="1"/>
          </p:cNvSpPr>
          <p:nvPr>
            <p:ph idx="13"/>
          </p:nvPr>
        </p:nvSpPr>
        <p:spPr>
          <a:xfrm>
            <a:off x="8200082" y="2526318"/>
            <a:ext cx="3173279"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2">
            <a:extLst>
              <a:ext uri="{FF2B5EF4-FFF2-40B4-BE49-F238E27FC236}">
                <a16:creationId xmlns:a16="http://schemas.microsoft.com/office/drawing/2014/main" id="{A896DA2E-4448-254C-86D1-9E16E63CC6A0}"/>
              </a:ext>
            </a:extLst>
          </p:cNvPr>
          <p:cNvSpPr>
            <a:spLocks noGrp="1"/>
          </p:cNvSpPr>
          <p:nvPr>
            <p:ph idx="14"/>
          </p:nvPr>
        </p:nvSpPr>
        <p:spPr>
          <a:xfrm>
            <a:off x="8200083" y="2003804"/>
            <a:ext cx="3173278"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56976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4" y="1122363"/>
            <a:ext cx="6220278" cy="2387600"/>
          </a:xfrm>
        </p:spPr>
        <p:txBody>
          <a:bodyPr anchor="b">
            <a:noAutofit/>
          </a:bodyPr>
          <a:lstStyle>
            <a:lvl1pPr algn="l">
              <a:defRPr sz="6000" b="1">
                <a:latin typeface="+mj-lt"/>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3" y="3602038"/>
            <a:ext cx="6220277" cy="2247219"/>
          </a:xfrm>
        </p:spPr>
        <p:txBody>
          <a:bodyPr>
            <a:noAutofit/>
          </a:bodyPr>
          <a:lstStyle>
            <a:lvl1pPr marL="0" indent="0" algn="l">
              <a:buNone/>
              <a:defRPr sz="28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Rectangle 3">
            <a:extLst>
              <a:ext uri="{FF2B5EF4-FFF2-40B4-BE49-F238E27FC236}">
                <a16:creationId xmlns:a16="http://schemas.microsoft.com/office/drawing/2014/main" id="{9AC79249-FDC0-364D-A734-AE1DE1605D28}"/>
              </a:ext>
            </a:extLst>
          </p:cNvPr>
          <p:cNvSpPr/>
          <p:nvPr userDrawn="1"/>
        </p:nvSpPr>
        <p:spPr>
          <a:xfrm>
            <a:off x="8264426" y="0"/>
            <a:ext cx="39275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685939"/>
            <a:ext cx="3927573" cy="3178856"/>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16">
            <a:extLst>
              <a:ext uri="{FF2B5EF4-FFF2-40B4-BE49-F238E27FC236}">
                <a16:creationId xmlns:a16="http://schemas.microsoft.com/office/drawing/2014/main" id="{39563C76-BC00-DE47-88F5-C24D3CE3325A}"/>
              </a:ext>
            </a:extLst>
          </p:cNvPr>
          <p:cNvSpPr/>
          <p:nvPr userDrawn="1"/>
        </p:nvSpPr>
        <p:spPr>
          <a:xfrm>
            <a:off x="10228214" y="-1"/>
            <a:ext cx="1963787" cy="3178856"/>
          </a:xfrm>
          <a:custGeom>
            <a:avLst/>
            <a:gdLst>
              <a:gd name="connsiteX0" fmla="*/ 0 w 1963787"/>
              <a:gd name="connsiteY0" fmla="*/ 0 h 3178856"/>
              <a:gd name="connsiteX1" fmla="*/ 1963787 w 1963787"/>
              <a:gd name="connsiteY1" fmla="*/ 0 h 3178856"/>
              <a:gd name="connsiteX2" fmla="*/ 1963787 w 1963787"/>
              <a:gd name="connsiteY2" fmla="*/ 1967129 h 3178856"/>
              <a:gd name="connsiteX3" fmla="*/ 1963787 w 1963787"/>
              <a:gd name="connsiteY3" fmla="*/ 2349671 h 3178856"/>
              <a:gd name="connsiteX4" fmla="*/ 1963787 w 1963787"/>
              <a:gd name="connsiteY4" fmla="*/ 3178856 h 3178856"/>
              <a:gd name="connsiteX5" fmla="*/ 1963753 w 1963787"/>
              <a:gd name="connsiteY5" fmla="*/ 3178856 h 3178856"/>
              <a:gd name="connsiteX6" fmla="*/ 1763002 w 1963787"/>
              <a:gd name="connsiteY6" fmla="*/ 3168629 h 3178856"/>
              <a:gd name="connsiteX7" fmla="*/ 0 w 1963787"/>
              <a:gd name="connsiteY7" fmla="*/ 1197921 h 3178856"/>
              <a:gd name="connsiteX8" fmla="*/ 0 w 1963787"/>
              <a:gd name="connsiteY8" fmla="*/ 1039961 h 3178856"/>
              <a:gd name="connsiteX9" fmla="*/ 0 w 1963787"/>
              <a:gd name="connsiteY9" fmla="*/ 0 h 317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3787" h="3178856">
                <a:moveTo>
                  <a:pt x="0" y="0"/>
                </a:moveTo>
                <a:lnTo>
                  <a:pt x="1963787" y="0"/>
                </a:lnTo>
                <a:lnTo>
                  <a:pt x="1963787" y="1967129"/>
                </a:lnTo>
                <a:lnTo>
                  <a:pt x="1963787" y="2349671"/>
                </a:lnTo>
                <a:lnTo>
                  <a:pt x="1963787" y="3178856"/>
                </a:lnTo>
                <a:lnTo>
                  <a:pt x="1963753" y="3178856"/>
                </a:lnTo>
                <a:lnTo>
                  <a:pt x="1763002" y="3168629"/>
                </a:lnTo>
                <a:cubicBezTo>
                  <a:pt x="772749" y="3067186"/>
                  <a:pt x="0" y="2223585"/>
                  <a:pt x="0" y="1197921"/>
                </a:cubicBezTo>
                <a:lnTo>
                  <a:pt x="0" y="103996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544706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17467"/>
            <a:ext cx="9779182" cy="3366815"/>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6" name="Freeform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DD9C8446-696E-6942-B6C8-CC9CAD0B34E0}" type="datetime1">
              <a:rPr lang="en-US" smtClean="0"/>
              <a:pPr/>
              <a:t>6/27/2023</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82271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62587F-7496-384A-AF40-18FC8CF0709D}"/>
              </a:ext>
            </a:extLst>
          </p:cNvPr>
          <p:cNvSpPr/>
          <p:nvPr userDrawn="1"/>
        </p:nvSpPr>
        <p:spPr>
          <a:xfrm>
            <a:off x="0" y="2286002"/>
            <a:ext cx="12208822"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84DB028B-A475-224B-B675-A15A56CAD0BF}"/>
              </a:ext>
            </a:extLst>
          </p:cNvPr>
          <p:cNvSpPr/>
          <p:nvPr userDrawn="1"/>
        </p:nvSpPr>
        <p:spPr>
          <a:xfrm flipH="1">
            <a:off x="8597718"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13">
            <a:extLst>
              <a:ext uri="{FF2B5EF4-FFF2-40B4-BE49-F238E27FC236}">
                <a16:creationId xmlns:a16="http://schemas.microsoft.com/office/drawing/2014/main" id="{61C34955-105B-4D4D-B51D-754C5D38A85D}"/>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14">
            <a:extLst>
              <a:ext uri="{FF2B5EF4-FFF2-40B4-BE49-F238E27FC236}">
                <a16:creationId xmlns:a16="http://schemas.microsoft.com/office/drawing/2014/main" id="{2734DEB1-EC02-2E42-9292-4ADD115060A5}"/>
              </a:ext>
            </a:extLst>
          </p:cNvPr>
          <p:cNvSpPr/>
          <p:nvPr userDrawn="1"/>
        </p:nvSpPr>
        <p:spPr>
          <a:xfrm rot="5400000" flipH="1" flipV="1">
            <a:off x="10344100" y="438098"/>
            <a:ext cx="2285999" cy="1409801"/>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Title 1">
            <a:extLst>
              <a:ext uri="{FF2B5EF4-FFF2-40B4-BE49-F238E27FC236}">
                <a16:creationId xmlns:a16="http://schemas.microsoft.com/office/drawing/2014/main" id="{5E932F0D-7FC3-634B-932C-3625C16C8DE2}"/>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1167492" y="2653167"/>
            <a:ext cx="9779183" cy="3436483"/>
          </a:xfrm>
        </p:spPr>
        <p:txBody>
          <a:bodyPr>
            <a:noAutofit/>
          </a:bodyPr>
          <a:lstStyle>
            <a:lvl1pPr marL="0" indent="0">
              <a:lnSpc>
                <a:spcPct val="150000"/>
              </a:lnSpc>
              <a:buNone/>
              <a:defRPr sz="24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95D4F5-F69B-42F6-8A9D-330F696E144B}"/>
              </a:ext>
            </a:extLst>
          </p:cNvPr>
          <p:cNvSpPr>
            <a:spLocks noGrp="1"/>
          </p:cNvSpPr>
          <p:nvPr>
            <p:ph type="dt" sz="half" idx="10"/>
          </p:nvPr>
        </p:nvSpPr>
        <p:spPr/>
        <p:txBody>
          <a:bodyPr>
            <a:noAutofit/>
          </a:bodyPr>
          <a:lstStyle>
            <a:lvl1pPr>
              <a:defRPr>
                <a:solidFill>
                  <a:schemeClr val="accent2"/>
                </a:solidFill>
                <a:latin typeface="+mn-lt"/>
              </a:defRPr>
            </a:lvl1pPr>
          </a:lstStyle>
          <a:p>
            <a:fld id="{F5592931-05C6-8543-8B6E-A8BD29BD5C2B}" type="datetime1">
              <a:rPr lang="en-US" smtClean="0"/>
              <a:pPr/>
              <a:t>6/27/2023</a:t>
            </a:fld>
            <a:endParaRPr lang="en-US" dirty="0"/>
          </a:p>
        </p:txBody>
      </p:sp>
      <p:sp>
        <p:nvSpPr>
          <p:cNvPr id="5" name="Footer Placeholder 4">
            <a:extLst>
              <a:ext uri="{FF2B5EF4-FFF2-40B4-BE49-F238E27FC236}">
                <a16:creationId xmlns:a16="http://schemas.microsoft.com/office/drawing/2014/main" id="{FA79A23A-2238-4904-8692-9F2DAE8B8FC9}"/>
              </a:ext>
            </a:extLst>
          </p:cNvPr>
          <p:cNvSpPr>
            <a:spLocks noGrp="1"/>
          </p:cNvSpPr>
          <p:nvPr>
            <p:ph type="ftr" sz="quarter" idx="11"/>
          </p:nvPr>
        </p:nvSpPr>
        <p:spPr/>
        <p:txBody>
          <a:bodyPr>
            <a:noAutofit/>
          </a:bodyPr>
          <a:lstStyle>
            <a:lvl1pPr>
              <a:defRPr>
                <a:solidFill>
                  <a:schemeClr val="accent2"/>
                </a:solidFill>
                <a:latin typeface="+mn-lt"/>
              </a:defRPr>
            </a:lvl1pPr>
          </a:lstStyle>
          <a:p>
            <a:r>
              <a:rPr lang="en-US" dirty="0"/>
              <a:t>PRESENTATION TITLE</a:t>
            </a:r>
          </a:p>
        </p:txBody>
      </p:sp>
      <p:sp>
        <p:nvSpPr>
          <p:cNvPr id="6" name="Slide Number Placeholder 5">
            <a:extLst>
              <a:ext uri="{FF2B5EF4-FFF2-40B4-BE49-F238E27FC236}">
                <a16:creationId xmlns:a16="http://schemas.microsoft.com/office/drawing/2014/main" id="{DB69FC35-DDC8-45FB-8ACB-21C15F57C1F1}"/>
              </a:ext>
            </a:extLst>
          </p:cNvPr>
          <p:cNvSpPr>
            <a:spLocks noGrp="1"/>
          </p:cNvSpPr>
          <p:nvPr>
            <p:ph type="sldNum" sz="quarter" idx="12"/>
          </p:nvPr>
        </p:nvSpPr>
        <p:spPr>
          <a:xfrm>
            <a:off x="10206318" y="6356350"/>
            <a:ext cx="1604682" cy="365125"/>
          </a:xfrm>
        </p:spPr>
        <p:txBody>
          <a:bodyPr>
            <a:noAutofit/>
          </a:bodyPr>
          <a:lstStyle>
            <a:lvl1pPr>
              <a:defRPr>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802635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title">
    <p:spTree>
      <p:nvGrpSpPr>
        <p:cNvPr id="1" name=""/>
        <p:cNvGrpSpPr/>
        <p:nvPr/>
      </p:nvGrpSpPr>
      <p:grpSpPr>
        <a:xfrm>
          <a:off x="0" y="0"/>
          <a:ext cx="0" cy="0"/>
          <a:chOff x="0" y="0"/>
          <a:chExt cx="0" cy="0"/>
        </a:xfrm>
      </p:grpSpPr>
      <p:sp>
        <p:nvSpPr>
          <p:cNvPr id="23" name="Freeform 22">
            <a:extLst>
              <a:ext uri="{FF2B5EF4-FFF2-40B4-BE49-F238E27FC236}">
                <a16:creationId xmlns:a16="http://schemas.microsoft.com/office/drawing/2014/main" id="{067EACEC-C2DD-EA42-8504-176673AD1F20}"/>
              </a:ext>
            </a:extLst>
          </p:cNvPr>
          <p:cNvSpPr/>
          <p:nvPr userDrawn="1"/>
        </p:nvSpPr>
        <p:spPr>
          <a:xfrm>
            <a:off x="0" y="0"/>
            <a:ext cx="8025490" cy="6858000"/>
          </a:xfrm>
          <a:custGeom>
            <a:avLst/>
            <a:gdLst>
              <a:gd name="connsiteX0" fmla="*/ 0 w 8025490"/>
              <a:gd name="connsiteY0" fmla="*/ 0 h 6858000"/>
              <a:gd name="connsiteX1" fmla="*/ 4596490 w 8025490"/>
              <a:gd name="connsiteY1" fmla="*/ 0 h 6858000"/>
              <a:gd name="connsiteX2" fmla="*/ 8025490 w 8025490"/>
              <a:gd name="connsiteY2" fmla="*/ 3429000 h 6858000"/>
              <a:gd name="connsiteX3" fmla="*/ 4596490 w 8025490"/>
              <a:gd name="connsiteY3" fmla="*/ 6858000 h 6858000"/>
              <a:gd name="connsiteX4" fmla="*/ 0 w 802549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5490" h="6858000">
                <a:moveTo>
                  <a:pt x="0" y="0"/>
                </a:moveTo>
                <a:lnTo>
                  <a:pt x="4596490" y="0"/>
                </a:lnTo>
                <a:cubicBezTo>
                  <a:pt x="6490274" y="0"/>
                  <a:pt x="8025490" y="1535216"/>
                  <a:pt x="8025490" y="3429000"/>
                </a:cubicBezTo>
                <a:cubicBezTo>
                  <a:pt x="8025490" y="5322784"/>
                  <a:pt x="6490274" y="6858000"/>
                  <a:pt x="4596490" y="6858000"/>
                </a:cubicBez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4" y="1059400"/>
            <a:ext cx="6245912" cy="2387600"/>
          </a:xfrm>
        </p:spPr>
        <p:txBody>
          <a:bodyPr anchor="b">
            <a:noAutofit/>
          </a:bodyPr>
          <a:lstStyle>
            <a:lvl1pPr algn="l">
              <a:defRPr sz="6000" b="1">
                <a:solidFill>
                  <a:schemeClr val="bg1"/>
                </a:solidFill>
                <a:latin typeface="+mj-lt"/>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4" y="3539075"/>
            <a:ext cx="6245912" cy="1406101"/>
          </a:xfrm>
        </p:spPr>
        <p:txBody>
          <a:bodyPr>
            <a:noAutofit/>
          </a:bodyPr>
          <a:lstStyle>
            <a:lvl1pPr marL="0" indent="0" algn="l">
              <a:buNone/>
              <a:defRPr sz="32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grpSp>
        <p:nvGrpSpPr>
          <p:cNvPr id="6" name="Group 5">
            <a:extLst>
              <a:ext uri="{FF2B5EF4-FFF2-40B4-BE49-F238E27FC236}">
                <a16:creationId xmlns:a16="http://schemas.microsoft.com/office/drawing/2014/main" id="{89843C7E-5704-7A46-8974-F3BFA42E7310}"/>
              </a:ext>
            </a:extLst>
          </p:cNvPr>
          <p:cNvGrpSpPr/>
          <p:nvPr userDrawn="1"/>
        </p:nvGrpSpPr>
        <p:grpSpPr>
          <a:xfrm rot="16200000">
            <a:off x="8286528" y="2207195"/>
            <a:ext cx="3032351" cy="2443610"/>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7" name="Freeform 16">
            <a:extLst>
              <a:ext uri="{FF2B5EF4-FFF2-40B4-BE49-F238E27FC236}">
                <a16:creationId xmlns:a16="http://schemas.microsoft.com/office/drawing/2014/main" id="{0B179973-08D2-EF40-B516-35E75E906394}"/>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6C811FF3-E48A-194D-8022-65F8C3A17449}"/>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98652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1"/>
            <a:ext cx="9779182" cy="3366815"/>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2"/>
                </a:solidFill>
                <a:latin typeface="+mn-lt"/>
              </a:defRPr>
            </a:lvl1pPr>
          </a:lstStyle>
          <a:p>
            <a:fld id="{7E7AB22C-8B7E-9B4A-8C65-396C3C874D86}" type="datetime1">
              <a:rPr lang="en-US" smtClean="0"/>
              <a:pPr/>
              <a:t>6/27/2023</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69781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Chart 2">
    <p:bg>
      <p:bgPr>
        <a:solidFill>
          <a:schemeClr val="accent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BA2A58C-57B7-834C-8F5C-3299322411B1}"/>
              </a:ext>
            </a:extLst>
          </p:cNvPr>
          <p:cNvGrpSpPr/>
          <p:nvPr userDrawn="1"/>
        </p:nvGrpSpPr>
        <p:grpSpPr>
          <a:xfrm rot="16200000">
            <a:off x="10772262" y="152641"/>
            <a:ext cx="1572380" cy="1267097"/>
            <a:chOff x="7413403" y="4976359"/>
            <a:chExt cx="2334986" cy="1881641"/>
          </a:xfrm>
        </p:grpSpPr>
        <p:sp>
          <p:nvSpPr>
            <p:cNvPr id="13" name="Freeform 12">
              <a:extLst>
                <a:ext uri="{FF2B5EF4-FFF2-40B4-BE49-F238E27FC236}">
                  <a16:creationId xmlns:a16="http://schemas.microsoft.com/office/drawing/2014/main" id="{801D8067-144A-FE48-AF1E-529B662DCAD3}"/>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13">
              <a:extLst>
                <a:ext uri="{FF2B5EF4-FFF2-40B4-BE49-F238E27FC236}">
                  <a16:creationId xmlns:a16="http://schemas.microsoft.com/office/drawing/2014/main" id="{2ECA7D87-C78C-C140-AA28-C0FB20209045}"/>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3"/>
            <a:ext cx="9779182" cy="3366813"/>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8CE9AC2A-20AD-8C48-B5EB-B5322BDBCDEE}" type="datetime1">
              <a:rPr lang="en-US" smtClean="0"/>
              <a:pPr/>
              <a:t>6/27/2023</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190945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a:xfrm>
            <a:off x="1798721" y="1684338"/>
            <a:ext cx="8594558" cy="2810460"/>
          </a:xfrm>
        </p:spPr>
        <p:txBody>
          <a:bodyPr>
            <a:noAutofit/>
          </a:bodyPr>
          <a:lstStyle>
            <a:lvl1pPr algn="ctr">
              <a:lnSpc>
                <a:spcPct val="100000"/>
              </a:lnSpc>
              <a:defRPr sz="4600">
                <a:solidFill>
                  <a:schemeClr val="bg1"/>
                </a:solidFill>
                <a:latin typeface="+mj-lt"/>
              </a:defRPr>
            </a:lvl1p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4C91C146-F9A8-9A4C-9508-8590923B8D9A}"/>
              </a:ext>
            </a:extLst>
          </p:cNvPr>
          <p:cNvSpPr>
            <a:spLocks noGrp="1"/>
          </p:cNvSpPr>
          <p:nvPr>
            <p:ph type="body" sz="quarter" idx="13" hasCustomPrompt="1"/>
          </p:nvPr>
        </p:nvSpPr>
        <p:spPr>
          <a:xfrm>
            <a:off x="381000" y="519405"/>
            <a:ext cx="1364297" cy="1094521"/>
          </a:xfrm>
        </p:spPr>
        <p:txBody>
          <a:bodyPr>
            <a:noAutofit/>
          </a:bodyPr>
          <a:lstStyle>
            <a:lvl1pPr marL="0" indent="0" algn="ctr">
              <a:buNone/>
              <a:defRPr sz="23900" b="1">
                <a:solidFill>
                  <a:schemeClr val="accent1">
                    <a:lumMod val="75000"/>
                  </a:schemeClr>
                </a:solidFill>
                <a:latin typeface="Tenorite" pitchFamily="2" charset="0"/>
              </a:defRPr>
            </a:lvl1pPr>
            <a:lvl2pPr marL="457200" indent="0">
              <a:buNone/>
              <a:defRPr b="1">
                <a:solidFill>
                  <a:schemeClr val="bg1"/>
                </a:solidFill>
                <a:latin typeface="Tenorite" pitchFamily="2" charset="0"/>
              </a:defRPr>
            </a:lvl2pPr>
            <a:lvl3pPr marL="914400" indent="0">
              <a:buNone/>
              <a:defRPr b="1">
                <a:solidFill>
                  <a:schemeClr val="bg1"/>
                </a:solidFill>
                <a:latin typeface="Tenorite" pitchFamily="2" charset="0"/>
              </a:defRPr>
            </a:lvl3pPr>
            <a:lvl4pPr marL="1371600" indent="0">
              <a:buNone/>
              <a:defRPr b="1">
                <a:solidFill>
                  <a:schemeClr val="bg1"/>
                </a:solidFill>
                <a:latin typeface="Tenorite" pitchFamily="2" charset="0"/>
              </a:defRPr>
            </a:lvl4pPr>
            <a:lvl5pPr marL="1828800" indent="0">
              <a:buNone/>
              <a:defRPr b="1">
                <a:solidFill>
                  <a:schemeClr val="bg1"/>
                </a:solidFill>
                <a:latin typeface="Tenorite" pitchFamily="2" charset="0"/>
              </a:defRPr>
            </a:lvl5pPr>
          </a:lstStyle>
          <a:p>
            <a:pPr lvl="0"/>
            <a:r>
              <a:rPr lang="en-US" dirty="0"/>
              <a:t>“</a:t>
            </a:r>
          </a:p>
        </p:txBody>
      </p:sp>
      <p:sp>
        <p:nvSpPr>
          <p:cNvPr id="10" name="Text Placeholder 9">
            <a:extLst>
              <a:ext uri="{FF2B5EF4-FFF2-40B4-BE49-F238E27FC236}">
                <a16:creationId xmlns:a16="http://schemas.microsoft.com/office/drawing/2014/main" id="{322D6C2B-78AC-DD47-9289-067C968B06C1}"/>
              </a:ext>
            </a:extLst>
          </p:cNvPr>
          <p:cNvSpPr>
            <a:spLocks noGrp="1"/>
          </p:cNvSpPr>
          <p:nvPr>
            <p:ph type="body" sz="quarter" idx="14"/>
          </p:nvPr>
        </p:nvSpPr>
        <p:spPr>
          <a:xfrm>
            <a:off x="6881813" y="4494213"/>
            <a:ext cx="3511550" cy="679450"/>
          </a:xfrm>
        </p:spPr>
        <p:txBody>
          <a:bodyPr>
            <a:noAutofit/>
          </a:bodyPr>
          <a:lstStyle>
            <a:lvl1pPr marL="0" indent="0" algn="r">
              <a:buNone/>
              <a:defRPr sz="2000">
                <a:solidFill>
                  <a:schemeClr val="bg1"/>
                </a:solidFill>
                <a:latin typeface="+mn-lt"/>
              </a:defRPr>
            </a:lvl1pPr>
            <a:lvl2pPr marL="457200" indent="0" algn="r">
              <a:buNone/>
              <a:defRPr sz="1800">
                <a:solidFill>
                  <a:schemeClr val="bg1"/>
                </a:solidFill>
                <a:latin typeface="Tenorite" pitchFamily="2" charset="0"/>
              </a:defRPr>
            </a:lvl2pPr>
            <a:lvl3pPr marL="914400" indent="0" algn="r">
              <a:buNone/>
              <a:defRPr sz="1600">
                <a:solidFill>
                  <a:schemeClr val="bg1"/>
                </a:solidFill>
                <a:latin typeface="Tenorite" pitchFamily="2" charset="0"/>
              </a:defRPr>
            </a:lvl3pPr>
            <a:lvl4pPr marL="1371600" indent="0" algn="r">
              <a:buNone/>
              <a:defRPr sz="1400">
                <a:solidFill>
                  <a:schemeClr val="bg1"/>
                </a:solidFill>
                <a:latin typeface="Tenorite" pitchFamily="2" charset="0"/>
              </a:defRPr>
            </a:lvl4pPr>
            <a:lvl5pPr marL="1828800" indent="0" algn="r">
              <a:buNone/>
              <a:defRPr sz="1400">
                <a:solidFill>
                  <a:schemeClr val="bg1"/>
                </a:solidFill>
                <a:latin typeface="Tenorite" pitchFamily="2" charset="0"/>
              </a:defRPr>
            </a:lvl5pPr>
          </a:lstStyle>
          <a:p>
            <a:pPr lvl="0"/>
            <a:r>
              <a:rPr lang="en-US"/>
              <a:t>Click to edit Master text styles</a:t>
            </a:r>
          </a:p>
        </p:txBody>
      </p:sp>
      <p:sp>
        <p:nvSpPr>
          <p:cNvPr id="9" name="Text Placeholder 7">
            <a:extLst>
              <a:ext uri="{FF2B5EF4-FFF2-40B4-BE49-F238E27FC236}">
                <a16:creationId xmlns:a16="http://schemas.microsoft.com/office/drawing/2014/main" id="{612193CD-03AD-D74D-A5CD-747A9B53F49A}"/>
              </a:ext>
            </a:extLst>
          </p:cNvPr>
          <p:cNvSpPr>
            <a:spLocks noGrp="1"/>
          </p:cNvSpPr>
          <p:nvPr>
            <p:ph type="body" sz="quarter" idx="15" hasCustomPrompt="1"/>
          </p:nvPr>
        </p:nvSpPr>
        <p:spPr>
          <a:xfrm>
            <a:off x="10609104" y="3399692"/>
            <a:ext cx="1364297" cy="1094521"/>
          </a:xfrm>
        </p:spPr>
        <p:txBody>
          <a:bodyPr>
            <a:noAutofit/>
          </a:bodyPr>
          <a:lstStyle>
            <a:lvl1pPr marL="0" indent="0" algn="ctr">
              <a:buNone/>
              <a:defRPr sz="23900" b="1">
                <a:solidFill>
                  <a:schemeClr val="accent1">
                    <a:lumMod val="75000"/>
                  </a:schemeClr>
                </a:solidFill>
                <a:latin typeface="Tenorite" pitchFamily="2" charset="0"/>
              </a:defRPr>
            </a:lvl1pPr>
            <a:lvl2pPr marL="457200" indent="0">
              <a:buNone/>
              <a:defRPr b="1">
                <a:solidFill>
                  <a:schemeClr val="bg1"/>
                </a:solidFill>
                <a:latin typeface="Tenorite" pitchFamily="2" charset="0"/>
              </a:defRPr>
            </a:lvl2pPr>
            <a:lvl3pPr marL="914400" indent="0">
              <a:buNone/>
              <a:defRPr b="1">
                <a:solidFill>
                  <a:schemeClr val="bg1"/>
                </a:solidFill>
                <a:latin typeface="Tenorite" pitchFamily="2" charset="0"/>
              </a:defRPr>
            </a:lvl3pPr>
            <a:lvl4pPr marL="1371600" indent="0">
              <a:buNone/>
              <a:defRPr b="1">
                <a:solidFill>
                  <a:schemeClr val="bg1"/>
                </a:solidFill>
                <a:latin typeface="Tenorite" pitchFamily="2" charset="0"/>
              </a:defRPr>
            </a:lvl4pPr>
            <a:lvl5pPr marL="1828800" indent="0">
              <a:buNone/>
              <a:defRPr b="1">
                <a:solidFill>
                  <a:schemeClr val="bg1"/>
                </a:solidFill>
                <a:latin typeface="Tenorite" pitchFamily="2" charset="0"/>
              </a:defRPr>
            </a:lvl5pPr>
          </a:lstStyle>
          <a:p>
            <a:pPr lvl="0"/>
            <a:r>
              <a:rPr lang="en-US" dirty="0"/>
              <a:t>”</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noAutofit/>
          </a:bodyPr>
          <a:lstStyle>
            <a:lvl1pPr>
              <a:defRPr>
                <a:solidFill>
                  <a:schemeClr val="accent2"/>
                </a:solidFill>
                <a:latin typeface="+mn-lt"/>
              </a:defRPr>
            </a:lvl1pPr>
          </a:lstStyle>
          <a:p>
            <a:fld id="{4CF75428-5BE0-934D-BB71-675F8E23A386}" type="datetime1">
              <a:rPr lang="en-US" smtClean="0"/>
              <a:pPr/>
              <a:t>6/27/2023</a:t>
            </a:fld>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noAutofit/>
          </a:bodyPr>
          <a:lstStyle>
            <a:lvl1pPr>
              <a:defRPr>
                <a:solidFill>
                  <a:schemeClr val="accent2"/>
                </a:solidFill>
                <a:latin typeface="+mn-lt"/>
              </a:defRPr>
            </a:lvl1p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noAutofit/>
          </a:bodyPr>
          <a:lstStyle>
            <a:lvl1pPr>
              <a:defRPr>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8C225EC-F6EF-1144-834A-F0B91974AA41}"/>
              </a:ext>
            </a:extLst>
          </p:cNvPr>
          <p:cNvSpPr/>
          <p:nvPr userDrawn="1"/>
        </p:nvSpPr>
        <p:spPr>
          <a:xfrm>
            <a:off x="0" y="-1664"/>
            <a:ext cx="9857012" cy="68596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itle 1">
            <a:extLst>
              <a:ext uri="{FF2B5EF4-FFF2-40B4-BE49-F238E27FC236}">
                <a16:creationId xmlns:a16="http://schemas.microsoft.com/office/drawing/2014/main" id="{1E40CEAF-B1BB-174E-A798-3BA60D9C0458}"/>
              </a:ext>
            </a:extLst>
          </p:cNvPr>
          <p:cNvSpPr>
            <a:spLocks noGrp="1"/>
          </p:cNvSpPr>
          <p:nvPr>
            <p:ph type="title"/>
          </p:nvPr>
        </p:nvSpPr>
        <p:spPr>
          <a:xfrm>
            <a:off x="750430" y="381000"/>
            <a:ext cx="8401624" cy="1325563"/>
          </a:xfrm>
        </p:spPr>
        <p:txBody>
          <a:bodyPr lIns="0" anchor="b">
            <a:noAutofit/>
          </a:bodyPr>
          <a:lstStyle>
            <a:lvl1pPr>
              <a:defRPr sz="4800" b="1">
                <a:latin typeface="+mj-lt"/>
              </a:defRPr>
            </a:lvl1pPr>
          </a:lstStyle>
          <a:p>
            <a:r>
              <a:rPr lang="en-US"/>
              <a:t>Click to edit Master title style</a:t>
            </a:r>
            <a:endParaRPr lang="en-US" dirty="0"/>
          </a:p>
        </p:txBody>
      </p:sp>
      <p:sp>
        <p:nvSpPr>
          <p:cNvPr id="6" name="Picture Placeholder 23">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227758"/>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0" name="Text Placeholder 28">
            <a:extLst>
              <a:ext uri="{FF2B5EF4-FFF2-40B4-BE49-F238E27FC236}">
                <a16:creationId xmlns:a16="http://schemas.microsoft.com/office/drawing/2014/main" id="{CC3A7E03-4F06-4380-90A1-845651EEA3C0}"/>
              </a:ext>
            </a:extLst>
          </p:cNvPr>
          <p:cNvSpPr>
            <a:spLocks noGrp="1"/>
          </p:cNvSpPr>
          <p:nvPr>
            <p:ph type="body" sz="quarter" idx="17" hasCustomPrompt="1"/>
          </p:nvPr>
        </p:nvSpPr>
        <p:spPr>
          <a:xfrm>
            <a:off x="2123351" y="2426400"/>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1" name="Text Placeholder 28">
            <a:extLst>
              <a:ext uri="{FF2B5EF4-FFF2-40B4-BE49-F238E27FC236}">
                <a16:creationId xmlns:a16="http://schemas.microsoft.com/office/drawing/2014/main" id="{31AF5791-727B-438A-A7EF-5D132167C89B}"/>
              </a:ext>
            </a:extLst>
          </p:cNvPr>
          <p:cNvSpPr>
            <a:spLocks noGrp="1"/>
          </p:cNvSpPr>
          <p:nvPr>
            <p:ph type="body" sz="quarter" idx="18" hasCustomPrompt="1"/>
          </p:nvPr>
        </p:nvSpPr>
        <p:spPr>
          <a:xfrm>
            <a:off x="2123350" y="2811646"/>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7" name="Picture Placeholder 23">
            <a:extLst>
              <a:ext uri="{FF2B5EF4-FFF2-40B4-BE49-F238E27FC236}">
                <a16:creationId xmlns:a16="http://schemas.microsoft.com/office/drawing/2014/main" id="{9ABA5222-6FD6-405B-8AC8-18022C36590F}"/>
              </a:ext>
            </a:extLst>
          </p:cNvPr>
          <p:cNvSpPr>
            <a:spLocks noGrp="1"/>
          </p:cNvSpPr>
          <p:nvPr>
            <p:ph type="pic" sz="quarter" idx="14"/>
          </p:nvPr>
        </p:nvSpPr>
        <p:spPr>
          <a:xfrm>
            <a:off x="5495813" y="2227758"/>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2" name="Text Placeholder 28">
            <a:extLst>
              <a:ext uri="{FF2B5EF4-FFF2-40B4-BE49-F238E27FC236}">
                <a16:creationId xmlns:a16="http://schemas.microsoft.com/office/drawing/2014/main" id="{A1A33FCF-D2EB-478E-8679-428657895F76}"/>
              </a:ext>
            </a:extLst>
          </p:cNvPr>
          <p:cNvSpPr>
            <a:spLocks noGrp="1"/>
          </p:cNvSpPr>
          <p:nvPr>
            <p:ph type="body" sz="quarter" idx="19" hasCustomPrompt="1"/>
          </p:nvPr>
        </p:nvSpPr>
        <p:spPr>
          <a:xfrm>
            <a:off x="6870817" y="242256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3" name="Text Placeholder 28">
            <a:extLst>
              <a:ext uri="{FF2B5EF4-FFF2-40B4-BE49-F238E27FC236}">
                <a16:creationId xmlns:a16="http://schemas.microsoft.com/office/drawing/2014/main" id="{55274EF8-F641-41B2-89C1-FD94AFA48684}"/>
              </a:ext>
            </a:extLst>
          </p:cNvPr>
          <p:cNvSpPr>
            <a:spLocks noGrp="1"/>
          </p:cNvSpPr>
          <p:nvPr>
            <p:ph type="body" sz="quarter" idx="20" hasCustomPrompt="1"/>
          </p:nvPr>
        </p:nvSpPr>
        <p:spPr>
          <a:xfrm>
            <a:off x="6870816" y="280781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8" name="Picture Placeholder 23">
            <a:extLst>
              <a:ext uri="{FF2B5EF4-FFF2-40B4-BE49-F238E27FC236}">
                <a16:creationId xmlns:a16="http://schemas.microsoft.com/office/drawing/2014/main" id="{124DE785-775F-4AE4-94B3-FA728188EBA5}"/>
              </a:ext>
            </a:extLst>
          </p:cNvPr>
          <p:cNvSpPr>
            <a:spLocks noGrp="1"/>
          </p:cNvSpPr>
          <p:nvPr>
            <p:ph type="pic" sz="quarter" idx="15"/>
          </p:nvPr>
        </p:nvSpPr>
        <p:spPr>
          <a:xfrm>
            <a:off x="750429" y="4254273"/>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4" name="Text Placeholder 28">
            <a:extLst>
              <a:ext uri="{FF2B5EF4-FFF2-40B4-BE49-F238E27FC236}">
                <a16:creationId xmlns:a16="http://schemas.microsoft.com/office/drawing/2014/main" id="{5A429D4E-B795-4E55-852E-9E161F9EBD36}"/>
              </a:ext>
            </a:extLst>
          </p:cNvPr>
          <p:cNvSpPr>
            <a:spLocks noGrp="1"/>
          </p:cNvSpPr>
          <p:nvPr>
            <p:ph type="body" sz="quarter" idx="21" hasCustomPrompt="1"/>
          </p:nvPr>
        </p:nvSpPr>
        <p:spPr>
          <a:xfrm>
            <a:off x="2123351" y="4498793"/>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5" name="Text Placeholder 28">
            <a:extLst>
              <a:ext uri="{FF2B5EF4-FFF2-40B4-BE49-F238E27FC236}">
                <a16:creationId xmlns:a16="http://schemas.microsoft.com/office/drawing/2014/main" id="{41D297CB-52EE-4DE4-AEAC-CD4AAF2BF17B}"/>
              </a:ext>
            </a:extLst>
          </p:cNvPr>
          <p:cNvSpPr>
            <a:spLocks noGrp="1"/>
          </p:cNvSpPr>
          <p:nvPr>
            <p:ph type="body" sz="quarter" idx="22" hasCustomPrompt="1"/>
          </p:nvPr>
        </p:nvSpPr>
        <p:spPr>
          <a:xfrm>
            <a:off x="2123350" y="4884039"/>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9" name="Picture Placeholder 23">
            <a:extLst>
              <a:ext uri="{FF2B5EF4-FFF2-40B4-BE49-F238E27FC236}">
                <a16:creationId xmlns:a16="http://schemas.microsoft.com/office/drawing/2014/main" id="{F5694B35-7776-4DB9-9EB7-3AF076EC357D}"/>
              </a:ext>
            </a:extLst>
          </p:cNvPr>
          <p:cNvSpPr>
            <a:spLocks noGrp="1"/>
          </p:cNvSpPr>
          <p:nvPr>
            <p:ph type="pic" sz="quarter" idx="16"/>
          </p:nvPr>
        </p:nvSpPr>
        <p:spPr>
          <a:xfrm>
            <a:off x="5495813" y="4254273"/>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6" name="Text Placeholder 28">
            <a:extLst>
              <a:ext uri="{FF2B5EF4-FFF2-40B4-BE49-F238E27FC236}">
                <a16:creationId xmlns:a16="http://schemas.microsoft.com/office/drawing/2014/main" id="{AD7B736B-3A10-499F-8F23-4437982C8231}"/>
              </a:ext>
            </a:extLst>
          </p:cNvPr>
          <p:cNvSpPr>
            <a:spLocks noGrp="1"/>
          </p:cNvSpPr>
          <p:nvPr>
            <p:ph type="body" sz="quarter" idx="23" hasCustomPrompt="1"/>
          </p:nvPr>
        </p:nvSpPr>
        <p:spPr>
          <a:xfrm>
            <a:off x="6870817" y="4498793"/>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7" name="Text Placeholder 28">
            <a:extLst>
              <a:ext uri="{FF2B5EF4-FFF2-40B4-BE49-F238E27FC236}">
                <a16:creationId xmlns:a16="http://schemas.microsoft.com/office/drawing/2014/main" id="{07165540-290D-4A38-87DE-F52B05BD6A1A}"/>
              </a:ext>
            </a:extLst>
          </p:cNvPr>
          <p:cNvSpPr>
            <a:spLocks noGrp="1"/>
          </p:cNvSpPr>
          <p:nvPr>
            <p:ph type="body" sz="quarter" idx="24" hasCustomPrompt="1"/>
          </p:nvPr>
        </p:nvSpPr>
        <p:spPr>
          <a:xfrm>
            <a:off x="6870816" y="4884039"/>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a:xfrm>
            <a:off x="381000" y="6356350"/>
            <a:ext cx="1569803" cy="365125"/>
          </a:xfrm>
        </p:spPr>
        <p:txBody>
          <a:bodyPr>
            <a:noAutofit/>
          </a:bodyPr>
          <a:lstStyle>
            <a:lvl1pPr>
              <a:defRPr>
                <a:solidFill>
                  <a:schemeClr val="accent3"/>
                </a:solidFill>
                <a:latin typeface="+mn-lt"/>
              </a:defRPr>
            </a:lvl1pPr>
          </a:lstStyle>
          <a:p>
            <a:fld id="{9A85C5CA-AE29-AB4C-8F85-0373C72001D8}" type="datetime1">
              <a:rPr lang="en-US" smtClean="0"/>
              <a:pPr/>
              <a:t>6/27/2023</a:t>
            </a:fld>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a:xfrm>
            <a:off x="2871106" y="6356350"/>
            <a:ext cx="4114800" cy="365125"/>
          </a:xfrm>
        </p:spPr>
        <p:txBody>
          <a:bodyPr>
            <a:noAutofit/>
          </a:bodyPr>
          <a:lstStyle>
            <a:lvl1pPr>
              <a:defRPr>
                <a:solidFill>
                  <a:schemeClr val="accent3"/>
                </a:solidFill>
                <a:latin typeface="+mn-lt"/>
              </a:defRPr>
            </a:lvl1p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a:xfrm>
            <a:off x="8332334" y="6356350"/>
            <a:ext cx="1167495" cy="365125"/>
          </a:xfrm>
        </p:spPr>
        <p:txBody>
          <a:bodyPr>
            <a:noAutofit/>
          </a:bodyPr>
          <a:lstStyle>
            <a:lvl1pPr>
              <a:defRPr>
                <a:solidFill>
                  <a:schemeClr val="accent3"/>
                </a:solidFill>
                <a:latin typeface="+mn-lt"/>
              </a:defRPr>
            </a:lvl1pPr>
          </a:lstStyle>
          <a:p>
            <a:fld id="{294A09A9-5501-47C1-A89A-A340965A2BE2}" type="slidenum">
              <a:rPr lang="en-US" smtClean="0"/>
              <a:pPr/>
              <a:t>‹#›</a:t>
            </a:fld>
            <a:endParaRPr lang="en-US" dirty="0"/>
          </a:p>
        </p:txBody>
      </p:sp>
      <p:sp>
        <p:nvSpPr>
          <p:cNvPr id="19" name="Freeform 18">
            <a:extLst>
              <a:ext uri="{FF2B5EF4-FFF2-40B4-BE49-F238E27FC236}">
                <a16:creationId xmlns:a16="http://schemas.microsoft.com/office/drawing/2014/main" id="{AAB3BC7E-B34F-EF47-B125-1574C5484E22}"/>
              </a:ext>
            </a:extLst>
          </p:cNvPr>
          <p:cNvSpPr/>
          <p:nvPr userDrawn="1"/>
        </p:nvSpPr>
        <p:spPr>
          <a:xfrm rot="16200000" flipV="1">
            <a:off x="9499940" y="355410"/>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7CBC82D0-4F72-C649-8B7F-D4B087957B6C}"/>
              </a:ext>
            </a:extLst>
          </p:cNvPr>
          <p:cNvSpPr/>
          <p:nvPr userDrawn="1"/>
        </p:nvSpPr>
        <p:spPr>
          <a:xfrm flipH="1">
            <a:off x="10866436" y="1879977"/>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24">
            <a:extLst>
              <a:ext uri="{FF2B5EF4-FFF2-40B4-BE49-F238E27FC236}">
                <a16:creationId xmlns:a16="http://schemas.microsoft.com/office/drawing/2014/main" id="{9383F23A-D872-2A4C-B386-A9D269BE694D}"/>
              </a:ext>
            </a:extLst>
          </p:cNvPr>
          <p:cNvSpPr/>
          <p:nvPr userDrawn="1"/>
        </p:nvSpPr>
        <p:spPr>
          <a:xfrm>
            <a:off x="11024507" y="-1664"/>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Oval 25">
            <a:extLst>
              <a:ext uri="{FF2B5EF4-FFF2-40B4-BE49-F238E27FC236}">
                <a16:creationId xmlns:a16="http://schemas.microsoft.com/office/drawing/2014/main" id="{9221FFDB-AAE2-5943-97A1-82D66AE05DB4}"/>
              </a:ext>
            </a:extLst>
          </p:cNvPr>
          <p:cNvSpPr/>
          <p:nvPr userDrawn="1"/>
        </p:nvSpPr>
        <p:spPr>
          <a:xfrm>
            <a:off x="10334091" y="2737752"/>
            <a:ext cx="1380830" cy="13808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7" name="Freeform 26">
            <a:extLst>
              <a:ext uri="{FF2B5EF4-FFF2-40B4-BE49-F238E27FC236}">
                <a16:creationId xmlns:a16="http://schemas.microsoft.com/office/drawing/2014/main" id="{2E58EEF7-63CA-A845-BAC4-9D3BE05918B5}"/>
              </a:ext>
            </a:extLst>
          </p:cNvPr>
          <p:cNvSpPr/>
          <p:nvPr userDrawn="1"/>
        </p:nvSpPr>
        <p:spPr>
          <a:xfrm rot="16200000" flipH="1">
            <a:off x="10667432" y="5333432"/>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57A4624-D8ED-2E4B-AF8C-00DFA6A72D5F}"/>
              </a:ext>
            </a:extLst>
          </p:cNvPr>
          <p:cNvSpPr/>
          <p:nvPr userDrawn="1"/>
        </p:nvSpPr>
        <p:spPr>
          <a:xfrm flipV="1">
            <a:off x="9857012" y="3651505"/>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28">
            <a:extLst>
              <a:ext uri="{FF2B5EF4-FFF2-40B4-BE49-F238E27FC236}">
                <a16:creationId xmlns:a16="http://schemas.microsoft.com/office/drawing/2014/main" id="{DF312EF8-91BE-5946-BE31-8CFE107A2FEA}"/>
              </a:ext>
            </a:extLst>
          </p:cNvPr>
          <p:cNvSpPr/>
          <p:nvPr userDrawn="1"/>
        </p:nvSpPr>
        <p:spPr>
          <a:xfrm flipH="1" flipV="1">
            <a:off x="9857013" y="4976359"/>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154419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ole team">
    <p:bg>
      <p:bgPr>
        <a:solidFill>
          <a:schemeClr val="accent2"/>
        </a:solidFill>
        <a:effectLst/>
      </p:bgPr>
    </p:bg>
    <p:spTree>
      <p:nvGrpSpPr>
        <p:cNvPr id="1" name=""/>
        <p:cNvGrpSpPr/>
        <p:nvPr/>
      </p:nvGrpSpPr>
      <p:grpSpPr>
        <a:xfrm>
          <a:off x="0" y="0"/>
          <a:ext cx="0" cy="0"/>
          <a:chOff x="0" y="0"/>
          <a:chExt cx="0" cy="0"/>
        </a:xfrm>
      </p:grpSpPr>
      <p:sp>
        <p:nvSpPr>
          <p:cNvPr id="54" name="Title 1">
            <a:extLst>
              <a:ext uri="{FF2B5EF4-FFF2-40B4-BE49-F238E27FC236}">
                <a16:creationId xmlns:a16="http://schemas.microsoft.com/office/drawing/2014/main" id="{6825B690-1AD7-4243-AC42-D2CF19B7B02C}"/>
              </a:ext>
            </a:extLst>
          </p:cNvPr>
          <p:cNvSpPr>
            <a:spLocks noGrp="1"/>
          </p:cNvSpPr>
          <p:nvPr>
            <p:ph type="title"/>
          </p:nvPr>
        </p:nvSpPr>
        <p:spPr>
          <a:xfrm>
            <a:off x="750430" y="381000"/>
            <a:ext cx="10678142" cy="1325563"/>
          </a:xfrm>
        </p:spPr>
        <p:txBody>
          <a:bodyPr lIns="0" anchor="b">
            <a:noAutofit/>
          </a:bodyPr>
          <a:lstStyle>
            <a:lvl1pPr>
              <a:defRPr sz="4800" b="1">
                <a:latin typeface="+mj-lt"/>
              </a:defRPr>
            </a:lvl1pPr>
          </a:lstStyle>
          <a:p>
            <a:r>
              <a:rPr lang="en-US"/>
              <a:t>Click to edit Master title style</a:t>
            </a:r>
            <a:endParaRPr lang="en-US" dirty="0"/>
          </a:p>
        </p:txBody>
      </p:sp>
      <p:sp>
        <p:nvSpPr>
          <p:cNvPr id="6" name="Picture Placeholder 23">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068734"/>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31" name="Text Placeholder 28">
            <a:extLst>
              <a:ext uri="{FF2B5EF4-FFF2-40B4-BE49-F238E27FC236}">
                <a16:creationId xmlns:a16="http://schemas.microsoft.com/office/drawing/2014/main" id="{1825005B-0520-EC49-9A5C-554CB700387B}"/>
              </a:ext>
            </a:extLst>
          </p:cNvPr>
          <p:cNvSpPr>
            <a:spLocks noGrp="1"/>
          </p:cNvSpPr>
          <p:nvPr>
            <p:ph type="body" sz="quarter" idx="17" hasCustomPrompt="1"/>
          </p:nvPr>
        </p:nvSpPr>
        <p:spPr>
          <a:xfrm>
            <a:off x="750430"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32" name="Text Placeholder 28">
            <a:extLst>
              <a:ext uri="{FF2B5EF4-FFF2-40B4-BE49-F238E27FC236}">
                <a16:creationId xmlns:a16="http://schemas.microsoft.com/office/drawing/2014/main" id="{B6697B92-AF89-2C46-BC1E-6CB47E8EA421}"/>
              </a:ext>
            </a:extLst>
          </p:cNvPr>
          <p:cNvSpPr>
            <a:spLocks noGrp="1"/>
          </p:cNvSpPr>
          <p:nvPr>
            <p:ph type="body" sz="quarter" idx="18" hasCustomPrompt="1"/>
          </p:nvPr>
        </p:nvSpPr>
        <p:spPr>
          <a:xfrm>
            <a:off x="750429"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3" name="Picture Placeholder 23">
            <a:extLst>
              <a:ext uri="{FF2B5EF4-FFF2-40B4-BE49-F238E27FC236}">
                <a16:creationId xmlns:a16="http://schemas.microsoft.com/office/drawing/2014/main" id="{FA9FEBB0-45F1-DF45-89C4-B343F8B20BA0}"/>
              </a:ext>
            </a:extLst>
          </p:cNvPr>
          <p:cNvSpPr>
            <a:spLocks noGrp="1"/>
          </p:cNvSpPr>
          <p:nvPr>
            <p:ph type="pic" sz="quarter" idx="28"/>
          </p:nvPr>
        </p:nvSpPr>
        <p:spPr>
          <a:xfrm>
            <a:off x="3549397" y="2068734"/>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34" name="Text Placeholder 28">
            <a:extLst>
              <a:ext uri="{FF2B5EF4-FFF2-40B4-BE49-F238E27FC236}">
                <a16:creationId xmlns:a16="http://schemas.microsoft.com/office/drawing/2014/main" id="{EF331731-A7FC-C245-A9C1-0B1A2E994DB6}"/>
              </a:ext>
            </a:extLst>
          </p:cNvPr>
          <p:cNvSpPr>
            <a:spLocks noGrp="1"/>
          </p:cNvSpPr>
          <p:nvPr>
            <p:ph type="body" sz="quarter" idx="29" hasCustomPrompt="1"/>
          </p:nvPr>
        </p:nvSpPr>
        <p:spPr>
          <a:xfrm>
            <a:off x="3549398"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35" name="Text Placeholder 28">
            <a:extLst>
              <a:ext uri="{FF2B5EF4-FFF2-40B4-BE49-F238E27FC236}">
                <a16:creationId xmlns:a16="http://schemas.microsoft.com/office/drawing/2014/main" id="{313B974E-E762-EE48-B2DF-C8F10DF73444}"/>
              </a:ext>
            </a:extLst>
          </p:cNvPr>
          <p:cNvSpPr>
            <a:spLocks noGrp="1"/>
          </p:cNvSpPr>
          <p:nvPr>
            <p:ph type="body" sz="quarter" idx="30" hasCustomPrompt="1"/>
          </p:nvPr>
        </p:nvSpPr>
        <p:spPr>
          <a:xfrm>
            <a:off x="3549397"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6" name="Picture Placeholder 23">
            <a:extLst>
              <a:ext uri="{FF2B5EF4-FFF2-40B4-BE49-F238E27FC236}">
                <a16:creationId xmlns:a16="http://schemas.microsoft.com/office/drawing/2014/main" id="{8BA62E8C-79E6-D245-B706-FFB1E051B2D6}"/>
              </a:ext>
            </a:extLst>
          </p:cNvPr>
          <p:cNvSpPr>
            <a:spLocks noGrp="1"/>
          </p:cNvSpPr>
          <p:nvPr>
            <p:ph type="pic" sz="quarter" idx="31"/>
          </p:nvPr>
        </p:nvSpPr>
        <p:spPr>
          <a:xfrm>
            <a:off x="6348367" y="2068734"/>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37" name="Text Placeholder 28">
            <a:extLst>
              <a:ext uri="{FF2B5EF4-FFF2-40B4-BE49-F238E27FC236}">
                <a16:creationId xmlns:a16="http://schemas.microsoft.com/office/drawing/2014/main" id="{4199EE50-5386-0446-8ADA-23C1B0D6EA4F}"/>
              </a:ext>
            </a:extLst>
          </p:cNvPr>
          <p:cNvSpPr>
            <a:spLocks noGrp="1"/>
          </p:cNvSpPr>
          <p:nvPr>
            <p:ph type="body" sz="quarter" idx="32" hasCustomPrompt="1"/>
          </p:nvPr>
        </p:nvSpPr>
        <p:spPr>
          <a:xfrm>
            <a:off x="6348368"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38" name="Text Placeholder 28">
            <a:extLst>
              <a:ext uri="{FF2B5EF4-FFF2-40B4-BE49-F238E27FC236}">
                <a16:creationId xmlns:a16="http://schemas.microsoft.com/office/drawing/2014/main" id="{478AB5CA-B5A5-934D-BF51-1485953A703D}"/>
              </a:ext>
            </a:extLst>
          </p:cNvPr>
          <p:cNvSpPr>
            <a:spLocks noGrp="1"/>
          </p:cNvSpPr>
          <p:nvPr>
            <p:ph type="body" sz="quarter" idx="33" hasCustomPrompt="1"/>
          </p:nvPr>
        </p:nvSpPr>
        <p:spPr>
          <a:xfrm>
            <a:off x="6348367"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9" name="Picture Placeholder 23">
            <a:extLst>
              <a:ext uri="{FF2B5EF4-FFF2-40B4-BE49-F238E27FC236}">
                <a16:creationId xmlns:a16="http://schemas.microsoft.com/office/drawing/2014/main" id="{3D78BE06-1FC7-3C43-BD15-F4137B564B58}"/>
              </a:ext>
            </a:extLst>
          </p:cNvPr>
          <p:cNvSpPr>
            <a:spLocks noGrp="1"/>
          </p:cNvSpPr>
          <p:nvPr>
            <p:ph type="pic" sz="quarter" idx="34"/>
          </p:nvPr>
        </p:nvSpPr>
        <p:spPr>
          <a:xfrm>
            <a:off x="9147335" y="2068734"/>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40" name="Text Placeholder 28">
            <a:extLst>
              <a:ext uri="{FF2B5EF4-FFF2-40B4-BE49-F238E27FC236}">
                <a16:creationId xmlns:a16="http://schemas.microsoft.com/office/drawing/2014/main" id="{14F01FCC-4797-0343-8739-20331C751C18}"/>
              </a:ext>
            </a:extLst>
          </p:cNvPr>
          <p:cNvSpPr>
            <a:spLocks noGrp="1"/>
          </p:cNvSpPr>
          <p:nvPr>
            <p:ph type="body" sz="quarter" idx="35" hasCustomPrompt="1"/>
          </p:nvPr>
        </p:nvSpPr>
        <p:spPr>
          <a:xfrm>
            <a:off x="9147336"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41" name="Text Placeholder 28">
            <a:extLst>
              <a:ext uri="{FF2B5EF4-FFF2-40B4-BE49-F238E27FC236}">
                <a16:creationId xmlns:a16="http://schemas.microsoft.com/office/drawing/2014/main" id="{33FBE6CA-EC7A-1A4B-ADA3-6B78F2DE09C2}"/>
              </a:ext>
            </a:extLst>
          </p:cNvPr>
          <p:cNvSpPr>
            <a:spLocks noGrp="1"/>
          </p:cNvSpPr>
          <p:nvPr>
            <p:ph type="body" sz="quarter" idx="36" hasCustomPrompt="1"/>
          </p:nvPr>
        </p:nvSpPr>
        <p:spPr>
          <a:xfrm>
            <a:off x="9147335"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42" name="Picture Placeholder 23">
            <a:extLst>
              <a:ext uri="{FF2B5EF4-FFF2-40B4-BE49-F238E27FC236}">
                <a16:creationId xmlns:a16="http://schemas.microsoft.com/office/drawing/2014/main" id="{6DD7CCE4-AD48-B64F-909E-F88961FBDFC5}"/>
              </a:ext>
            </a:extLst>
          </p:cNvPr>
          <p:cNvSpPr>
            <a:spLocks noGrp="1"/>
          </p:cNvSpPr>
          <p:nvPr>
            <p:ph type="pic" sz="quarter" idx="37"/>
          </p:nvPr>
        </p:nvSpPr>
        <p:spPr>
          <a:xfrm>
            <a:off x="750429" y="4118551"/>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43" name="Text Placeholder 28">
            <a:extLst>
              <a:ext uri="{FF2B5EF4-FFF2-40B4-BE49-F238E27FC236}">
                <a16:creationId xmlns:a16="http://schemas.microsoft.com/office/drawing/2014/main" id="{C076E7E2-3D95-EA47-BF86-444615F1F141}"/>
              </a:ext>
            </a:extLst>
          </p:cNvPr>
          <p:cNvSpPr>
            <a:spLocks noGrp="1"/>
          </p:cNvSpPr>
          <p:nvPr>
            <p:ph type="body" sz="quarter" idx="38" hasCustomPrompt="1"/>
          </p:nvPr>
        </p:nvSpPr>
        <p:spPr>
          <a:xfrm>
            <a:off x="750430"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44" name="Text Placeholder 28">
            <a:extLst>
              <a:ext uri="{FF2B5EF4-FFF2-40B4-BE49-F238E27FC236}">
                <a16:creationId xmlns:a16="http://schemas.microsoft.com/office/drawing/2014/main" id="{612499D2-373C-3940-97A5-FCA8B245BE45}"/>
              </a:ext>
            </a:extLst>
          </p:cNvPr>
          <p:cNvSpPr>
            <a:spLocks noGrp="1"/>
          </p:cNvSpPr>
          <p:nvPr>
            <p:ph type="body" sz="quarter" idx="39" hasCustomPrompt="1"/>
          </p:nvPr>
        </p:nvSpPr>
        <p:spPr>
          <a:xfrm>
            <a:off x="750429"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45" name="Picture Placeholder 23">
            <a:extLst>
              <a:ext uri="{FF2B5EF4-FFF2-40B4-BE49-F238E27FC236}">
                <a16:creationId xmlns:a16="http://schemas.microsoft.com/office/drawing/2014/main" id="{24B34D6D-4F7E-3942-B8D7-9970BDE53C10}"/>
              </a:ext>
            </a:extLst>
          </p:cNvPr>
          <p:cNvSpPr>
            <a:spLocks noGrp="1"/>
          </p:cNvSpPr>
          <p:nvPr>
            <p:ph type="pic" sz="quarter" idx="40"/>
          </p:nvPr>
        </p:nvSpPr>
        <p:spPr>
          <a:xfrm>
            <a:off x="3549397" y="4118551"/>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46" name="Text Placeholder 28">
            <a:extLst>
              <a:ext uri="{FF2B5EF4-FFF2-40B4-BE49-F238E27FC236}">
                <a16:creationId xmlns:a16="http://schemas.microsoft.com/office/drawing/2014/main" id="{D34EDB1D-7E85-D242-B6AE-F6D6907D325A}"/>
              </a:ext>
            </a:extLst>
          </p:cNvPr>
          <p:cNvSpPr>
            <a:spLocks noGrp="1"/>
          </p:cNvSpPr>
          <p:nvPr>
            <p:ph type="body" sz="quarter" idx="41" hasCustomPrompt="1"/>
          </p:nvPr>
        </p:nvSpPr>
        <p:spPr>
          <a:xfrm>
            <a:off x="3549398"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47" name="Text Placeholder 28">
            <a:extLst>
              <a:ext uri="{FF2B5EF4-FFF2-40B4-BE49-F238E27FC236}">
                <a16:creationId xmlns:a16="http://schemas.microsoft.com/office/drawing/2014/main" id="{3E3BFFF0-114B-6D42-B5E0-8020AC2E26BF}"/>
              </a:ext>
            </a:extLst>
          </p:cNvPr>
          <p:cNvSpPr>
            <a:spLocks noGrp="1"/>
          </p:cNvSpPr>
          <p:nvPr>
            <p:ph type="body" sz="quarter" idx="42" hasCustomPrompt="1"/>
          </p:nvPr>
        </p:nvSpPr>
        <p:spPr>
          <a:xfrm>
            <a:off x="3549397"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48" name="Picture Placeholder 23">
            <a:extLst>
              <a:ext uri="{FF2B5EF4-FFF2-40B4-BE49-F238E27FC236}">
                <a16:creationId xmlns:a16="http://schemas.microsoft.com/office/drawing/2014/main" id="{EB4488EE-E854-724E-95AE-B9943EE249EA}"/>
              </a:ext>
            </a:extLst>
          </p:cNvPr>
          <p:cNvSpPr>
            <a:spLocks noGrp="1"/>
          </p:cNvSpPr>
          <p:nvPr>
            <p:ph type="pic" sz="quarter" idx="43"/>
          </p:nvPr>
        </p:nvSpPr>
        <p:spPr>
          <a:xfrm>
            <a:off x="6348367" y="4118551"/>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49" name="Text Placeholder 28">
            <a:extLst>
              <a:ext uri="{FF2B5EF4-FFF2-40B4-BE49-F238E27FC236}">
                <a16:creationId xmlns:a16="http://schemas.microsoft.com/office/drawing/2014/main" id="{C5551B4D-583E-D644-9069-EC096CE76F50}"/>
              </a:ext>
            </a:extLst>
          </p:cNvPr>
          <p:cNvSpPr>
            <a:spLocks noGrp="1"/>
          </p:cNvSpPr>
          <p:nvPr>
            <p:ph type="body" sz="quarter" idx="44" hasCustomPrompt="1"/>
          </p:nvPr>
        </p:nvSpPr>
        <p:spPr>
          <a:xfrm>
            <a:off x="6348368"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50" name="Text Placeholder 28">
            <a:extLst>
              <a:ext uri="{FF2B5EF4-FFF2-40B4-BE49-F238E27FC236}">
                <a16:creationId xmlns:a16="http://schemas.microsoft.com/office/drawing/2014/main" id="{E30C4783-1643-2243-BB4F-E99E04D9216B}"/>
              </a:ext>
            </a:extLst>
          </p:cNvPr>
          <p:cNvSpPr>
            <a:spLocks noGrp="1"/>
          </p:cNvSpPr>
          <p:nvPr>
            <p:ph type="body" sz="quarter" idx="45" hasCustomPrompt="1"/>
          </p:nvPr>
        </p:nvSpPr>
        <p:spPr>
          <a:xfrm>
            <a:off x="6348367"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51" name="Picture Placeholder 23">
            <a:extLst>
              <a:ext uri="{FF2B5EF4-FFF2-40B4-BE49-F238E27FC236}">
                <a16:creationId xmlns:a16="http://schemas.microsoft.com/office/drawing/2014/main" id="{7BBADCE0-02E8-3249-8CBA-17D3783DFE70}"/>
              </a:ext>
            </a:extLst>
          </p:cNvPr>
          <p:cNvSpPr>
            <a:spLocks noGrp="1"/>
          </p:cNvSpPr>
          <p:nvPr>
            <p:ph type="pic" sz="quarter" idx="46"/>
          </p:nvPr>
        </p:nvSpPr>
        <p:spPr>
          <a:xfrm>
            <a:off x="9147335" y="4118551"/>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52" name="Text Placeholder 28">
            <a:extLst>
              <a:ext uri="{FF2B5EF4-FFF2-40B4-BE49-F238E27FC236}">
                <a16:creationId xmlns:a16="http://schemas.microsoft.com/office/drawing/2014/main" id="{8D294C40-97E4-FF4F-8A02-10FC7D0EE8B0}"/>
              </a:ext>
            </a:extLst>
          </p:cNvPr>
          <p:cNvSpPr>
            <a:spLocks noGrp="1"/>
          </p:cNvSpPr>
          <p:nvPr>
            <p:ph type="body" sz="quarter" idx="47" hasCustomPrompt="1"/>
          </p:nvPr>
        </p:nvSpPr>
        <p:spPr>
          <a:xfrm>
            <a:off x="9147336"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53" name="Text Placeholder 28">
            <a:extLst>
              <a:ext uri="{FF2B5EF4-FFF2-40B4-BE49-F238E27FC236}">
                <a16:creationId xmlns:a16="http://schemas.microsoft.com/office/drawing/2014/main" id="{8B38241F-01B5-574C-A827-67C6352C463C}"/>
              </a:ext>
            </a:extLst>
          </p:cNvPr>
          <p:cNvSpPr>
            <a:spLocks noGrp="1"/>
          </p:cNvSpPr>
          <p:nvPr>
            <p:ph type="body" sz="quarter" idx="48" hasCustomPrompt="1"/>
          </p:nvPr>
        </p:nvSpPr>
        <p:spPr>
          <a:xfrm>
            <a:off x="9147335"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18" name="Date Placeholder 17">
            <a:extLst>
              <a:ext uri="{FF2B5EF4-FFF2-40B4-BE49-F238E27FC236}">
                <a16:creationId xmlns:a16="http://schemas.microsoft.com/office/drawing/2014/main" id="{30445668-2DC5-E84C-8B16-922BC95F13F2}"/>
              </a:ext>
            </a:extLst>
          </p:cNvPr>
          <p:cNvSpPr>
            <a:spLocks noGrp="1"/>
          </p:cNvSpPr>
          <p:nvPr>
            <p:ph type="dt" sz="half" idx="25"/>
          </p:nvPr>
        </p:nvSpPr>
        <p:spPr/>
        <p:txBody>
          <a:bodyPr>
            <a:noAutofit/>
          </a:bodyPr>
          <a:lstStyle>
            <a:lvl1pPr>
              <a:defRPr>
                <a:solidFill>
                  <a:schemeClr val="accent3"/>
                </a:solidFill>
                <a:latin typeface="+mn-lt"/>
              </a:defRPr>
            </a:lvl1pPr>
          </a:lstStyle>
          <a:p>
            <a:fld id="{75594855-01E8-5A4B-B2B8-E2ECEF879100}" type="datetime1">
              <a:rPr lang="en-US" smtClean="0"/>
              <a:pPr/>
              <a:t>6/27/2023</a:t>
            </a:fld>
            <a:endParaRPr lang="en-US" dirty="0"/>
          </a:p>
        </p:txBody>
      </p:sp>
      <p:sp>
        <p:nvSpPr>
          <p:cNvPr id="22" name="Footer Placeholder 21">
            <a:extLst>
              <a:ext uri="{FF2B5EF4-FFF2-40B4-BE49-F238E27FC236}">
                <a16:creationId xmlns:a16="http://schemas.microsoft.com/office/drawing/2014/main" id="{D9227732-A878-814C-8621-64ED1B2CCF9F}"/>
              </a:ext>
            </a:extLst>
          </p:cNvPr>
          <p:cNvSpPr>
            <a:spLocks noGrp="1"/>
          </p:cNvSpPr>
          <p:nvPr>
            <p:ph type="ftr" sz="quarter" idx="26"/>
          </p:nvPr>
        </p:nvSpPr>
        <p:spPr/>
        <p:txBody>
          <a:bodyPr>
            <a:noAutofit/>
          </a:bodyPr>
          <a:lstStyle>
            <a:lvl1pPr>
              <a:defRPr>
                <a:solidFill>
                  <a:schemeClr val="accent3"/>
                </a:solidFill>
                <a:latin typeface="+mn-lt"/>
              </a:defRPr>
            </a:lvl1pPr>
          </a:lstStyle>
          <a:p>
            <a:r>
              <a:rPr lang="en-US" dirty="0"/>
              <a:t>PRESENTATION TITLE</a:t>
            </a:r>
          </a:p>
        </p:txBody>
      </p:sp>
      <p:sp>
        <p:nvSpPr>
          <p:cNvPr id="23" name="Slide Number Placeholder 22">
            <a:extLst>
              <a:ext uri="{FF2B5EF4-FFF2-40B4-BE49-F238E27FC236}">
                <a16:creationId xmlns:a16="http://schemas.microsoft.com/office/drawing/2014/main" id="{CE9F02AC-6DFB-0C47-BC8E-4B0594007F33}"/>
              </a:ext>
            </a:extLst>
          </p:cNvPr>
          <p:cNvSpPr>
            <a:spLocks noGrp="1"/>
          </p:cNvSpPr>
          <p:nvPr>
            <p:ph type="sldNum" sz="quarter" idx="27"/>
          </p:nvPr>
        </p:nvSpPr>
        <p:spPr/>
        <p:txBody>
          <a:bodyPr>
            <a:noAutofit/>
          </a:bodyPr>
          <a:lstStyle>
            <a:lvl1pPr>
              <a:defRPr>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005721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tx2"/>
                </a:solidFill>
                <a:latin typeface="+mn-lt"/>
              </a:defRPr>
            </a:lvl1pPr>
          </a:lstStyle>
          <a:p>
            <a:fld id="{B562DF68-3089-814D-8A14-C651FE91885E}" type="datetime1">
              <a:rPr lang="en-US" smtClean="0"/>
              <a:pPr/>
              <a:t>6/27/2023</a:t>
            </a:fld>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tx2"/>
                </a:solidFill>
                <a:latin typeface="+mn-lt"/>
              </a:defRPr>
            </a:lvl1pPr>
          </a:lstStyle>
          <a:p>
            <a:r>
              <a:rPr lang="en-US" dirty="0"/>
              <a:t>PRESENTATION TITLE</a:t>
            </a:r>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noAutofit/>
          </a:bodyPr>
          <a:lstStyle>
            <a:lvl1pPr algn="r">
              <a:defRPr sz="1200">
                <a:solidFill>
                  <a:schemeClr val="tx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9" r:id="rId4"/>
    <p:sldLayoutId id="2147483660" r:id="rId5"/>
    <p:sldLayoutId id="2147483661" r:id="rId6"/>
    <p:sldLayoutId id="2147483654" r:id="rId7"/>
    <p:sldLayoutId id="2147483658" r:id="rId8"/>
    <p:sldLayoutId id="2147483662" r:id="rId9"/>
    <p:sldLayoutId id="2147483663" r:id="rId10"/>
    <p:sldLayoutId id="2147483664" r:id="rId11"/>
    <p:sldLayoutId id="2147483665" r:id="rId12"/>
    <p:sldLayoutId id="2147483666"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my.clevelandclinic.org/health/diseases/6436-asperger-syndrome" TargetMode="External"/><Relationship Id="rId7" Type="http://schemas.openxmlformats.org/officeDocument/2006/relationships/hyperlink" Target="https://my.clevelandclinic.org/health/articles/6005-dyslexia" TargetMode="External"/><Relationship Id="rId2" Type="http://schemas.openxmlformats.org/officeDocument/2006/relationships/hyperlink" Target="https://my.clevelandclinic.org/health/diseases/8855-autism" TargetMode="External"/><Relationship Id="rId1" Type="http://schemas.openxmlformats.org/officeDocument/2006/relationships/slideLayout" Target="../slideLayouts/slideLayout6.xml"/><Relationship Id="rId6" Type="http://schemas.openxmlformats.org/officeDocument/2006/relationships/hyperlink" Target="https://my.clevelandclinic.org/health/diseases/23949-dyscalculia" TargetMode="External"/><Relationship Id="rId5" Type="http://schemas.openxmlformats.org/officeDocument/2006/relationships/hyperlink" Target="https://my.clevelandclinic.org/health/diseases/17818-down-syndrome" TargetMode="External"/><Relationship Id="rId4" Type="http://schemas.openxmlformats.org/officeDocument/2006/relationships/hyperlink" Target="https://my.clevelandclinic.org/health/diseases/4784-attention-deficithyperactivity-disorder-adh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ctrTitle"/>
          </p:nvPr>
        </p:nvSpPr>
        <p:spPr>
          <a:xfrm>
            <a:off x="165101" y="1122363"/>
            <a:ext cx="8099326" cy="2387600"/>
          </a:xfrm>
        </p:spPr>
        <p:txBody>
          <a:bodyPr/>
          <a:lstStyle/>
          <a:p>
            <a:r>
              <a:rPr lang="en-US" sz="4400" dirty="0">
                <a:latin typeface="Arial" panose="020B0604020202020204" pitchFamily="34" charset="0"/>
                <a:cs typeface="Arial" panose="020B0604020202020204" pitchFamily="34" charset="0"/>
              </a:rPr>
              <a:t>Neurotypical/Neurodivergent</a:t>
            </a:r>
          </a:p>
        </p:txBody>
      </p:sp>
      <p:sp>
        <p:nvSpPr>
          <p:cNvPr id="3" name="Subtitle 2">
            <a:extLst>
              <a:ext uri="{FF2B5EF4-FFF2-40B4-BE49-F238E27FC236}">
                <a16:creationId xmlns:a16="http://schemas.microsoft.com/office/drawing/2014/main" id="{A068D447-28D3-4F5F-B2DC-FD67E9015868}"/>
              </a:ext>
            </a:extLst>
          </p:cNvPr>
          <p:cNvSpPr>
            <a:spLocks noGrp="1"/>
          </p:cNvSpPr>
          <p:nvPr>
            <p:ph type="subTitle" idx="1"/>
          </p:nvPr>
        </p:nvSpPr>
        <p:spPr>
          <a:xfrm>
            <a:off x="1167493" y="3602038"/>
            <a:ext cx="9500507" cy="806675"/>
          </a:xfrm>
        </p:spPr>
        <p:txBody>
          <a:bodyPr/>
          <a:lstStyle/>
          <a:p>
            <a:r>
              <a:rPr lang="en-US" dirty="0"/>
              <a:t>Laura Bracken</a:t>
            </a:r>
          </a:p>
        </p:txBody>
      </p:sp>
    </p:spTree>
    <p:extLst>
      <p:ext uri="{BB962C8B-B14F-4D97-AF65-F5344CB8AC3E}">
        <p14:creationId xmlns:p14="http://schemas.microsoft.com/office/powerpoint/2010/main" val="2259308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3F67-9C70-4748-8C0C-3A7863422F99}"/>
              </a:ext>
            </a:extLst>
          </p:cNvPr>
          <p:cNvSpPr>
            <a:spLocks noGrp="1"/>
          </p:cNvSpPr>
          <p:nvPr>
            <p:ph type="title"/>
          </p:nvPr>
        </p:nvSpPr>
        <p:spPr>
          <a:xfrm>
            <a:off x="1167492" y="381000"/>
            <a:ext cx="9779183" cy="1325563"/>
          </a:xfrm>
        </p:spPr>
        <p:txBody>
          <a:bodyPr/>
          <a:lstStyle/>
          <a:p>
            <a:r>
              <a:rPr lang="en-US" dirty="0"/>
              <a:t>Neurotypical Definitions</a:t>
            </a:r>
          </a:p>
        </p:txBody>
      </p:sp>
      <p:sp>
        <p:nvSpPr>
          <p:cNvPr id="3" name="Content Placeholder 2">
            <a:extLst>
              <a:ext uri="{FF2B5EF4-FFF2-40B4-BE49-F238E27FC236}">
                <a16:creationId xmlns:a16="http://schemas.microsoft.com/office/drawing/2014/main" id="{95B371F2-DBA5-415A-82C8-651F587B857A}"/>
              </a:ext>
            </a:extLst>
          </p:cNvPr>
          <p:cNvSpPr>
            <a:spLocks noGrp="1"/>
          </p:cNvSpPr>
          <p:nvPr>
            <p:ph type="body" idx="1"/>
          </p:nvPr>
        </p:nvSpPr>
        <p:spPr>
          <a:xfrm>
            <a:off x="1167492" y="2653167"/>
            <a:ext cx="9779183" cy="3436483"/>
          </a:xfrm>
        </p:spPr>
        <p:txBody>
          <a:bodyPr vert="horz" lIns="91440" tIns="45720" rIns="91440" bIns="45720" rtlCol="0" anchor="t">
            <a:normAutofit/>
          </a:bodyPr>
          <a:lstStyle/>
          <a:p>
            <a:r>
              <a:rPr lang="en-US" dirty="0">
                <a:latin typeface="Arial" panose="020B0604020202020204" pitchFamily="34" charset="0"/>
                <a:cs typeface="Arial" panose="020B0604020202020204" pitchFamily="34" charset="0"/>
              </a:rPr>
              <a:t>A type of person, brain functioning, or behavior that does not fit the patterns of neurologically-based disabilities. The </a:t>
            </a:r>
            <a:r>
              <a:rPr lang="en-US" kern="1200" dirty="0">
                <a:effectLst/>
                <a:latin typeface="Arial" panose="020B0604020202020204" pitchFamily="34" charset="0"/>
                <a:ea typeface="Times New Roman" panose="02020603050405020304" pitchFamily="18" charset="0"/>
                <a:cs typeface="Arial" panose="020B0604020202020204" pitchFamily="34" charset="0"/>
              </a:rPr>
              <a:t>term is often used to describe those who are not on the autism spectrum, however it can also be applied to anyone who does not have general neurological differences. </a:t>
            </a:r>
            <a:endParaRPr lang="en-US" dirty="0">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
        <p:nvSpPr>
          <p:cNvPr id="4" name="Date Placeholder 3">
            <a:extLst>
              <a:ext uri="{FF2B5EF4-FFF2-40B4-BE49-F238E27FC236}">
                <a16:creationId xmlns:a16="http://schemas.microsoft.com/office/drawing/2014/main" id="{DB056174-CBC5-7B48-9681-7DDAC423337E}"/>
              </a:ext>
            </a:extLst>
          </p:cNvPr>
          <p:cNvSpPr>
            <a:spLocks noGrp="1"/>
          </p:cNvSpPr>
          <p:nvPr>
            <p:ph type="dt" sz="half" idx="10"/>
          </p:nvPr>
        </p:nvSpPr>
        <p:spPr>
          <a:xfrm>
            <a:off x="381000" y="6356350"/>
            <a:ext cx="2743200" cy="365125"/>
          </a:xfrm>
        </p:spPr>
        <p:txBody>
          <a:bodyPr/>
          <a:lstStyle/>
          <a:p>
            <a:fld id="{E1707CF3-9BC4-A745-ACDA-A73543D800FE}" type="datetime1">
              <a:rPr lang="en-US" smtClean="0"/>
              <a:pPr/>
              <a:t>6/27/2023</a:t>
            </a:fld>
            <a:endParaRPr lang="en-US" dirty="0"/>
          </a:p>
        </p:txBody>
      </p:sp>
      <p:sp>
        <p:nvSpPr>
          <p:cNvPr id="5" name="Footer Placeholder 4">
            <a:extLst>
              <a:ext uri="{FF2B5EF4-FFF2-40B4-BE49-F238E27FC236}">
                <a16:creationId xmlns:a16="http://schemas.microsoft.com/office/drawing/2014/main" id="{D593FA18-50D6-0344-B477-1D7C91CF4029}"/>
              </a:ext>
            </a:extLst>
          </p:cNvPr>
          <p:cNvSpPr>
            <a:spLocks noGrp="1"/>
          </p:cNvSpPr>
          <p:nvPr>
            <p:ph type="ftr" sz="quarter" idx="11"/>
          </p:nvPr>
        </p:nvSpPr>
        <p:spPr>
          <a:xfrm>
            <a:off x="4038600" y="6356350"/>
            <a:ext cx="4114800" cy="365125"/>
          </a:xfrm>
        </p:spPr>
        <p:txBody>
          <a:bodyPr/>
          <a:lstStyle/>
          <a:p>
            <a:r>
              <a:rPr lang="en-US" dirty="0"/>
              <a:t>PRESENTATION TITLE</a:t>
            </a:r>
          </a:p>
        </p:txBody>
      </p:sp>
      <p:sp>
        <p:nvSpPr>
          <p:cNvPr id="6" name="Slide Number Placeholder 5">
            <a:extLst>
              <a:ext uri="{FF2B5EF4-FFF2-40B4-BE49-F238E27FC236}">
                <a16:creationId xmlns:a16="http://schemas.microsoft.com/office/drawing/2014/main" id="{134C72D2-EFDF-844A-8472-CB49A59B127B}"/>
              </a:ext>
            </a:extLst>
          </p:cNvPr>
          <p:cNvSpPr>
            <a:spLocks noGrp="1"/>
          </p:cNvSpPr>
          <p:nvPr>
            <p:ph type="sldNum" sz="quarter" idx="12"/>
          </p:nvPr>
        </p:nvSpPr>
        <p:spPr>
          <a:xfrm>
            <a:off x="10206318" y="6356350"/>
            <a:ext cx="1604682" cy="365125"/>
          </a:xfrm>
        </p:spPr>
        <p:txBody>
          <a:bodyPr/>
          <a:lstStyle/>
          <a:p>
            <a:fld id="{294A09A9-5501-47C1-A89A-A340965A2BE2}" type="slidenum">
              <a:rPr lang="en-US" smtClean="0"/>
              <a:pPr/>
              <a:t>2</a:t>
            </a:fld>
            <a:endParaRPr lang="en-US" dirty="0"/>
          </a:p>
        </p:txBody>
      </p:sp>
    </p:spTree>
    <p:extLst>
      <p:ext uri="{BB962C8B-B14F-4D97-AF65-F5344CB8AC3E}">
        <p14:creationId xmlns:p14="http://schemas.microsoft.com/office/powerpoint/2010/main" val="1639799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627B5-14FC-1018-5F2A-87A9C6912996}"/>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Neurotypical Definitions Cont.</a:t>
            </a:r>
          </a:p>
        </p:txBody>
      </p:sp>
      <p:sp>
        <p:nvSpPr>
          <p:cNvPr id="3" name="Text Placeholder 2">
            <a:extLst>
              <a:ext uri="{FF2B5EF4-FFF2-40B4-BE49-F238E27FC236}">
                <a16:creationId xmlns:a16="http://schemas.microsoft.com/office/drawing/2014/main" id="{EAD9D968-A255-463B-9E7B-7495AC54D8D0}"/>
              </a:ext>
            </a:extLst>
          </p:cNvPr>
          <p:cNvSpPr>
            <a:spLocks noGrp="1"/>
          </p:cNvSpPr>
          <p:nvPr>
            <p:ph type="body" idx="1"/>
          </p:nvPr>
        </p:nvSpPr>
        <p:spPr/>
        <p:txBody>
          <a:bodyPr/>
          <a:lstStyle/>
          <a:p>
            <a:r>
              <a:rPr lang="en-US" kern="1200" dirty="0">
                <a:effectLst/>
                <a:latin typeface="Arial" panose="020B0604020202020204" pitchFamily="34" charset="0"/>
                <a:ea typeface="Times New Roman" panose="02020603050405020304" pitchFamily="18" charset="0"/>
                <a:cs typeface="Arial" panose="020B0604020202020204" pitchFamily="34" charset="0"/>
              </a:rPr>
              <a:t>Neurotypical, often abbreviated as NT, means having a style of neurocognitive functioning that falls within the dominant societal standards of “normal.” Neurotypical can be used as either an adjective (“He’s neurotypical”) or a noun (“He’s a neurotypical”).</a:t>
            </a:r>
            <a:endParaRPr lang="en-US" dirty="0">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
        <p:nvSpPr>
          <p:cNvPr id="4" name="Date Placeholder 3">
            <a:extLst>
              <a:ext uri="{FF2B5EF4-FFF2-40B4-BE49-F238E27FC236}">
                <a16:creationId xmlns:a16="http://schemas.microsoft.com/office/drawing/2014/main" id="{36F51D1F-3E62-6C00-2BD4-58E784D08C90}"/>
              </a:ext>
            </a:extLst>
          </p:cNvPr>
          <p:cNvSpPr>
            <a:spLocks noGrp="1"/>
          </p:cNvSpPr>
          <p:nvPr>
            <p:ph type="dt" sz="half" idx="10"/>
          </p:nvPr>
        </p:nvSpPr>
        <p:spPr/>
        <p:txBody>
          <a:bodyPr/>
          <a:lstStyle/>
          <a:p>
            <a:fld id="{F5592931-05C6-8543-8B6E-A8BD29BD5C2B}" type="datetime1">
              <a:rPr lang="en-US" smtClean="0"/>
              <a:pPr/>
              <a:t>6/27/2023</a:t>
            </a:fld>
            <a:endParaRPr lang="en-US" dirty="0"/>
          </a:p>
        </p:txBody>
      </p:sp>
      <p:sp>
        <p:nvSpPr>
          <p:cNvPr id="5" name="Footer Placeholder 4">
            <a:extLst>
              <a:ext uri="{FF2B5EF4-FFF2-40B4-BE49-F238E27FC236}">
                <a16:creationId xmlns:a16="http://schemas.microsoft.com/office/drawing/2014/main" id="{CBC0FB3C-7541-BC4A-9D87-626785C1D44F}"/>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873C43BA-FF6A-09E6-5BAC-EB6B6DC8B6C6}"/>
              </a:ext>
            </a:extLst>
          </p:cNvPr>
          <p:cNvSpPr>
            <a:spLocks noGrp="1"/>
          </p:cNvSpPr>
          <p:nvPr>
            <p:ph type="sldNum" sz="quarter" idx="12"/>
          </p:nvPr>
        </p:nvSpPr>
        <p:spPr/>
        <p:txBody>
          <a:bodyPr/>
          <a:lstStyle/>
          <a:p>
            <a:fld id="{294A09A9-5501-47C1-A89A-A340965A2BE2}" type="slidenum">
              <a:rPr lang="en-US" smtClean="0"/>
              <a:pPr/>
              <a:t>3</a:t>
            </a:fld>
            <a:endParaRPr lang="en-US" dirty="0"/>
          </a:p>
        </p:txBody>
      </p:sp>
    </p:spTree>
    <p:extLst>
      <p:ext uri="{BB962C8B-B14F-4D97-AF65-F5344CB8AC3E}">
        <p14:creationId xmlns:p14="http://schemas.microsoft.com/office/powerpoint/2010/main" val="3320765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05312-DD0D-F909-2C89-9F323063CE8C}"/>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Neurotypical Definitions Cont. 2</a:t>
            </a:r>
          </a:p>
        </p:txBody>
      </p:sp>
      <p:sp>
        <p:nvSpPr>
          <p:cNvPr id="3" name="Text Placeholder 2">
            <a:extLst>
              <a:ext uri="{FF2B5EF4-FFF2-40B4-BE49-F238E27FC236}">
                <a16:creationId xmlns:a16="http://schemas.microsoft.com/office/drawing/2014/main" id="{E05062F4-E799-CE83-7B56-0671C31D06AE}"/>
              </a:ext>
            </a:extLst>
          </p:cNvPr>
          <p:cNvSpPr>
            <a:spLocks noGrp="1"/>
          </p:cNvSpPr>
          <p:nvPr>
            <p:ph type="body" idx="1"/>
          </p:nvPr>
        </p:nvSpPr>
        <p:spPr/>
        <p:txBody>
          <a:bodyPr/>
          <a:lstStyle/>
          <a:p>
            <a:r>
              <a:rPr lang="en-US" kern="1200" dirty="0">
                <a:effectLst/>
                <a:latin typeface="Arial" panose="020B0604020202020204" pitchFamily="34" charset="0"/>
                <a:ea typeface="Times New Roman" panose="02020603050405020304" pitchFamily="18" charset="0"/>
                <a:cs typeface="Arial" panose="020B0604020202020204" pitchFamily="34" charset="0"/>
              </a:rPr>
              <a:t>Neurotypical or neurotypical is used to refer to someone who demonstrates typical intellectual and cognitive development. A neurotypical person consistently navigates complex conversations and maintains social relationships. Chances are a neurotypical person will not be over-stimulated by a crowd or other stimuli.</a:t>
            </a:r>
            <a:endParaRPr lang="en-US" dirty="0">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
        <p:nvSpPr>
          <p:cNvPr id="4" name="Date Placeholder 3">
            <a:extLst>
              <a:ext uri="{FF2B5EF4-FFF2-40B4-BE49-F238E27FC236}">
                <a16:creationId xmlns:a16="http://schemas.microsoft.com/office/drawing/2014/main" id="{F6136F76-3151-DCE6-6A71-B2923ABEA63C}"/>
              </a:ext>
            </a:extLst>
          </p:cNvPr>
          <p:cNvSpPr>
            <a:spLocks noGrp="1"/>
          </p:cNvSpPr>
          <p:nvPr>
            <p:ph type="dt" sz="half" idx="10"/>
          </p:nvPr>
        </p:nvSpPr>
        <p:spPr/>
        <p:txBody>
          <a:bodyPr/>
          <a:lstStyle/>
          <a:p>
            <a:fld id="{F5592931-05C6-8543-8B6E-A8BD29BD5C2B}" type="datetime1">
              <a:rPr lang="en-US" smtClean="0"/>
              <a:pPr/>
              <a:t>6/27/2023</a:t>
            </a:fld>
            <a:endParaRPr lang="en-US" dirty="0"/>
          </a:p>
        </p:txBody>
      </p:sp>
      <p:sp>
        <p:nvSpPr>
          <p:cNvPr id="5" name="Footer Placeholder 4">
            <a:extLst>
              <a:ext uri="{FF2B5EF4-FFF2-40B4-BE49-F238E27FC236}">
                <a16:creationId xmlns:a16="http://schemas.microsoft.com/office/drawing/2014/main" id="{D0F4B435-542B-3711-2BFE-D66ED989F759}"/>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87AA8A04-0E45-1205-0B3F-52BBE00A1532}"/>
              </a:ext>
            </a:extLst>
          </p:cNvPr>
          <p:cNvSpPr>
            <a:spLocks noGrp="1"/>
          </p:cNvSpPr>
          <p:nvPr>
            <p:ph type="sldNum" sz="quarter" idx="12"/>
          </p:nvPr>
        </p:nvSpPr>
        <p:spPr/>
        <p:txBody>
          <a:bodyPr/>
          <a:lstStyle/>
          <a:p>
            <a:fld id="{294A09A9-5501-47C1-A89A-A340965A2BE2}" type="slidenum">
              <a:rPr lang="en-US" smtClean="0"/>
              <a:pPr/>
              <a:t>4</a:t>
            </a:fld>
            <a:endParaRPr lang="en-US" dirty="0"/>
          </a:p>
        </p:txBody>
      </p:sp>
    </p:spTree>
    <p:extLst>
      <p:ext uri="{BB962C8B-B14F-4D97-AF65-F5344CB8AC3E}">
        <p14:creationId xmlns:p14="http://schemas.microsoft.com/office/powerpoint/2010/main" val="504641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73D33-60F9-8C1B-69B0-795E45794A0B}"/>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Neurotypical Definitions Cont. 3</a:t>
            </a:r>
          </a:p>
        </p:txBody>
      </p:sp>
      <p:sp>
        <p:nvSpPr>
          <p:cNvPr id="3" name="Text Placeholder 2">
            <a:extLst>
              <a:ext uri="{FF2B5EF4-FFF2-40B4-BE49-F238E27FC236}">
                <a16:creationId xmlns:a16="http://schemas.microsoft.com/office/drawing/2014/main" id="{AF886C9D-9E1E-E282-1DB0-367CC2F84FAC}"/>
              </a:ext>
            </a:extLst>
          </p:cNvPr>
          <p:cNvSpPr>
            <a:spLocks noGrp="1"/>
          </p:cNvSpPr>
          <p:nvPr>
            <p:ph type="body" idx="1"/>
          </p:nvPr>
        </p:nvSpPr>
        <p:spPr/>
        <p:txBody>
          <a:bodyPr/>
          <a:lstStyle/>
          <a:p>
            <a:r>
              <a:rPr lang="en-US" kern="1200" dirty="0">
                <a:effectLst/>
                <a:latin typeface="Arial" panose="020B0604020202020204" pitchFamily="34" charset="0"/>
                <a:ea typeface="Times New Roman" panose="02020603050405020304" pitchFamily="18" charset="0"/>
                <a:cs typeface="Arial" panose="020B0604020202020204" pitchFamily="34" charset="0"/>
              </a:rPr>
              <a:t>Therefore, neurotypical can also be called neurotypical, neurotypically, or neurodiverse which are actually the same. Neurotypical disorder, however, is not the same as a neurotypical person because neurotypical disorder refers to someone whose neurocognitive development has been disrupted and therefore causes them to function poorly in social settings.</a:t>
            </a:r>
            <a:endParaRPr lang="en-US" dirty="0">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
        <p:nvSpPr>
          <p:cNvPr id="4" name="Date Placeholder 3">
            <a:extLst>
              <a:ext uri="{FF2B5EF4-FFF2-40B4-BE49-F238E27FC236}">
                <a16:creationId xmlns:a16="http://schemas.microsoft.com/office/drawing/2014/main" id="{64A4A8B9-2A49-931D-4AE6-A4E5F45D86A0}"/>
              </a:ext>
            </a:extLst>
          </p:cNvPr>
          <p:cNvSpPr>
            <a:spLocks noGrp="1"/>
          </p:cNvSpPr>
          <p:nvPr>
            <p:ph type="dt" sz="half" idx="10"/>
          </p:nvPr>
        </p:nvSpPr>
        <p:spPr/>
        <p:txBody>
          <a:bodyPr/>
          <a:lstStyle/>
          <a:p>
            <a:fld id="{F5592931-05C6-8543-8B6E-A8BD29BD5C2B}" type="datetime1">
              <a:rPr lang="en-US" smtClean="0"/>
              <a:pPr/>
              <a:t>6/27/2023</a:t>
            </a:fld>
            <a:endParaRPr lang="en-US" dirty="0"/>
          </a:p>
        </p:txBody>
      </p:sp>
      <p:sp>
        <p:nvSpPr>
          <p:cNvPr id="5" name="Footer Placeholder 4">
            <a:extLst>
              <a:ext uri="{FF2B5EF4-FFF2-40B4-BE49-F238E27FC236}">
                <a16:creationId xmlns:a16="http://schemas.microsoft.com/office/drawing/2014/main" id="{FFDE1AF0-11F5-27AC-2CFE-AA0A0CA1321B}"/>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3FF201B3-33BD-CD75-2BD6-5688B9E7F3E1}"/>
              </a:ext>
            </a:extLst>
          </p:cNvPr>
          <p:cNvSpPr>
            <a:spLocks noGrp="1"/>
          </p:cNvSpPr>
          <p:nvPr>
            <p:ph type="sldNum" sz="quarter" idx="12"/>
          </p:nvPr>
        </p:nvSpPr>
        <p:spPr/>
        <p:txBody>
          <a:bodyPr/>
          <a:lstStyle/>
          <a:p>
            <a:fld id="{294A09A9-5501-47C1-A89A-A340965A2BE2}" type="slidenum">
              <a:rPr lang="en-US" smtClean="0"/>
              <a:pPr/>
              <a:t>5</a:t>
            </a:fld>
            <a:endParaRPr lang="en-US" dirty="0"/>
          </a:p>
        </p:txBody>
      </p:sp>
    </p:spTree>
    <p:extLst>
      <p:ext uri="{BB962C8B-B14F-4D97-AF65-F5344CB8AC3E}">
        <p14:creationId xmlns:p14="http://schemas.microsoft.com/office/powerpoint/2010/main" val="3140645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C527-37BD-F7C9-1AA0-8D1B0DEB9F05}"/>
              </a:ext>
            </a:extLst>
          </p:cNvPr>
          <p:cNvSpPr>
            <a:spLocks noGrp="1"/>
          </p:cNvSpPr>
          <p:nvPr>
            <p:ph type="title"/>
          </p:nvPr>
        </p:nvSpPr>
        <p:spPr/>
        <p:txBody>
          <a:bodyPr/>
          <a:lstStyle/>
          <a:p>
            <a:r>
              <a:rPr lang="en-US" dirty="0"/>
              <a:t>Neurodivergent Definitions</a:t>
            </a:r>
          </a:p>
        </p:txBody>
      </p:sp>
      <p:sp>
        <p:nvSpPr>
          <p:cNvPr id="3" name="Content Placeholder 2">
            <a:extLst>
              <a:ext uri="{FF2B5EF4-FFF2-40B4-BE49-F238E27FC236}">
                <a16:creationId xmlns:a16="http://schemas.microsoft.com/office/drawing/2014/main" id="{349574E2-8B41-00A8-499D-E2739DFE28C8}"/>
              </a:ext>
            </a:extLst>
          </p:cNvPr>
          <p:cNvSpPr>
            <a:spLocks noGrp="1"/>
          </p:cNvSpPr>
          <p:nvPr>
            <p:ph idx="1"/>
          </p:nvPr>
        </p:nvSpPr>
        <p:spPr/>
        <p:txBody>
          <a:bodyPr/>
          <a:lstStyle/>
          <a:p>
            <a:r>
              <a:rPr lang="en-US" sz="2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 umbrella term that includes people with diverse mental and behavioral differences/disorders. People who identify themselves as neurodivergent typically have one or more of the conditions or disorders listed below. However, since there aren’t any medical criteria or definitions of what it means to be neurodivergent, other conditions also can fall under this term as well.</a:t>
            </a:r>
            <a:endParaRPr lang="en-US" sz="24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54402D3A-BF8F-1F07-AB70-39826AD44C05}"/>
              </a:ext>
            </a:extLst>
          </p:cNvPr>
          <p:cNvSpPr>
            <a:spLocks noGrp="1"/>
          </p:cNvSpPr>
          <p:nvPr>
            <p:ph type="dt" sz="half" idx="2"/>
          </p:nvPr>
        </p:nvSpPr>
        <p:spPr/>
        <p:txBody>
          <a:bodyPr/>
          <a:lstStyle/>
          <a:p>
            <a:fld id="{8CE9AC2A-20AD-8C48-B5EB-B5322BDBCDEE}" type="datetime1">
              <a:rPr lang="en-US" smtClean="0"/>
              <a:pPr/>
              <a:t>6/27/2023</a:t>
            </a:fld>
            <a:endParaRPr lang="en-US" dirty="0"/>
          </a:p>
        </p:txBody>
      </p:sp>
      <p:sp>
        <p:nvSpPr>
          <p:cNvPr id="5" name="Footer Placeholder 4">
            <a:extLst>
              <a:ext uri="{FF2B5EF4-FFF2-40B4-BE49-F238E27FC236}">
                <a16:creationId xmlns:a16="http://schemas.microsoft.com/office/drawing/2014/main" id="{00E30F94-23D0-E1D6-36C6-C52613782758}"/>
              </a:ext>
            </a:extLst>
          </p:cNvPr>
          <p:cNvSpPr>
            <a:spLocks noGrp="1"/>
          </p:cNvSpPr>
          <p:nvPr>
            <p:ph type="ftr" sz="quarter" idx="3"/>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8BEC513F-93AC-394A-A389-896FF2A6EB18}"/>
              </a:ext>
            </a:extLst>
          </p:cNvPr>
          <p:cNvSpPr>
            <a:spLocks noGrp="1"/>
          </p:cNvSpPr>
          <p:nvPr>
            <p:ph type="sldNum" sz="quarter" idx="4"/>
          </p:nvPr>
        </p:nvSpPr>
        <p:spPr/>
        <p:txBody>
          <a:bodyPr/>
          <a:lstStyle/>
          <a:p>
            <a:fld id="{294A09A9-5501-47C1-A89A-A340965A2BE2}" type="slidenum">
              <a:rPr lang="en-US" smtClean="0"/>
              <a:pPr/>
              <a:t>6</a:t>
            </a:fld>
            <a:endParaRPr lang="en-US" dirty="0"/>
          </a:p>
        </p:txBody>
      </p:sp>
    </p:spTree>
    <p:extLst>
      <p:ext uri="{BB962C8B-B14F-4D97-AF65-F5344CB8AC3E}">
        <p14:creationId xmlns:p14="http://schemas.microsoft.com/office/powerpoint/2010/main" val="3492097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10CE-F217-114D-5E3C-65D754D0EB78}"/>
              </a:ext>
            </a:extLst>
          </p:cNvPr>
          <p:cNvSpPr>
            <a:spLocks noGrp="1"/>
          </p:cNvSpPr>
          <p:nvPr>
            <p:ph type="title"/>
          </p:nvPr>
        </p:nvSpPr>
        <p:spPr/>
        <p:txBody>
          <a:bodyPr/>
          <a:lstStyle/>
          <a:p>
            <a:r>
              <a:rPr lang="en-US" dirty="0"/>
              <a:t>Neurodivergent Definitions Cont. </a:t>
            </a:r>
          </a:p>
        </p:txBody>
      </p:sp>
      <p:sp>
        <p:nvSpPr>
          <p:cNvPr id="3" name="Content Placeholder 2">
            <a:extLst>
              <a:ext uri="{FF2B5EF4-FFF2-40B4-BE49-F238E27FC236}">
                <a16:creationId xmlns:a16="http://schemas.microsoft.com/office/drawing/2014/main" id="{5C0345A7-DF16-8F39-7907-80DA66063B0B}"/>
              </a:ext>
            </a:extLst>
          </p:cNvPr>
          <p:cNvSpPr>
            <a:spLocks noGrp="1"/>
          </p:cNvSpPr>
          <p:nvPr>
            <p:ph idx="1"/>
          </p:nvPr>
        </p:nvSpPr>
        <p:spPr/>
        <p:txBody>
          <a:bodyPr/>
          <a:lstStyle/>
          <a:p>
            <a:r>
              <a:rPr lang="en-US" sz="18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People with these conditions may also choose not to identify themselves as neurodivergent. The term refers to individuals with mood disorders, anxiety disorders, dissociative disorders, psychotic disorders, personality disorders, neurodevelopmental disorders, and eating disorders. Do note that the term ‘disorder’ is very questionable in some cases. </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
        <p:nvSpPr>
          <p:cNvPr id="4" name="Date Placeholder 3">
            <a:extLst>
              <a:ext uri="{FF2B5EF4-FFF2-40B4-BE49-F238E27FC236}">
                <a16:creationId xmlns:a16="http://schemas.microsoft.com/office/drawing/2014/main" id="{77A2587B-FFA5-1D1A-6174-C5C644670AAC}"/>
              </a:ext>
            </a:extLst>
          </p:cNvPr>
          <p:cNvSpPr>
            <a:spLocks noGrp="1"/>
          </p:cNvSpPr>
          <p:nvPr>
            <p:ph type="dt" sz="half" idx="2"/>
          </p:nvPr>
        </p:nvSpPr>
        <p:spPr/>
        <p:txBody>
          <a:bodyPr/>
          <a:lstStyle/>
          <a:p>
            <a:fld id="{8CE9AC2A-20AD-8C48-B5EB-B5322BDBCDEE}" type="datetime1">
              <a:rPr lang="en-US" smtClean="0"/>
              <a:pPr/>
              <a:t>6/27/2023</a:t>
            </a:fld>
            <a:endParaRPr lang="en-US" dirty="0"/>
          </a:p>
        </p:txBody>
      </p:sp>
      <p:sp>
        <p:nvSpPr>
          <p:cNvPr id="5" name="Footer Placeholder 4">
            <a:extLst>
              <a:ext uri="{FF2B5EF4-FFF2-40B4-BE49-F238E27FC236}">
                <a16:creationId xmlns:a16="http://schemas.microsoft.com/office/drawing/2014/main" id="{F75E6465-BCA2-A0D3-12F0-4BE1857D2D6C}"/>
              </a:ext>
            </a:extLst>
          </p:cNvPr>
          <p:cNvSpPr>
            <a:spLocks noGrp="1"/>
          </p:cNvSpPr>
          <p:nvPr>
            <p:ph type="ftr" sz="quarter" idx="3"/>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4033243A-194B-D450-FBF0-5583E7B0DD83}"/>
              </a:ext>
            </a:extLst>
          </p:cNvPr>
          <p:cNvSpPr>
            <a:spLocks noGrp="1"/>
          </p:cNvSpPr>
          <p:nvPr>
            <p:ph type="sldNum" sz="quarter" idx="4"/>
          </p:nvPr>
        </p:nvSpPr>
        <p:spPr/>
        <p:txBody>
          <a:bodyPr/>
          <a:lstStyle/>
          <a:p>
            <a:fld id="{294A09A9-5501-47C1-A89A-A340965A2BE2}" type="slidenum">
              <a:rPr lang="en-US" smtClean="0"/>
              <a:pPr/>
              <a:t>7</a:t>
            </a:fld>
            <a:endParaRPr lang="en-US" dirty="0"/>
          </a:p>
        </p:txBody>
      </p:sp>
    </p:spTree>
    <p:extLst>
      <p:ext uri="{BB962C8B-B14F-4D97-AF65-F5344CB8AC3E}">
        <p14:creationId xmlns:p14="http://schemas.microsoft.com/office/powerpoint/2010/main" val="14994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2B284-6F1D-B92E-4DCE-D7CC66172BEA}"/>
              </a:ext>
            </a:extLst>
          </p:cNvPr>
          <p:cNvSpPr>
            <a:spLocks noGrp="1"/>
          </p:cNvSpPr>
          <p:nvPr>
            <p:ph type="title"/>
          </p:nvPr>
        </p:nvSpPr>
        <p:spPr/>
        <p:txBody>
          <a:bodyPr/>
          <a:lstStyle/>
          <a:p>
            <a:r>
              <a:rPr lang="en-US" dirty="0"/>
              <a:t>Neurodivergent Cont. 2</a:t>
            </a:r>
          </a:p>
        </p:txBody>
      </p:sp>
      <p:sp>
        <p:nvSpPr>
          <p:cNvPr id="3" name="Content Placeholder 2">
            <a:extLst>
              <a:ext uri="{FF2B5EF4-FFF2-40B4-BE49-F238E27FC236}">
                <a16:creationId xmlns:a16="http://schemas.microsoft.com/office/drawing/2014/main" id="{8C17AD8B-EBE9-EE12-52D6-6315FF02A461}"/>
              </a:ext>
            </a:extLst>
          </p:cNvPr>
          <p:cNvSpPr>
            <a:spLocks noGrp="1"/>
          </p:cNvSpPr>
          <p:nvPr>
            <p:ph idx="1"/>
          </p:nvPr>
        </p:nvSpPr>
        <p:spPr>
          <a:xfrm>
            <a:off x="1167493" y="2087563"/>
            <a:ext cx="9779182" cy="3678237"/>
          </a:xfrm>
        </p:spPr>
        <p:txBody>
          <a:bodyPr/>
          <a:lstStyle/>
          <a:p>
            <a:pPr marL="457200" marR="0">
              <a:lnSpc>
                <a:spcPct val="90000"/>
              </a:lnSpc>
              <a:spcBef>
                <a:spcPts val="0"/>
              </a:spcBef>
              <a:spcAft>
                <a:spcPts val="0"/>
              </a:spcAft>
            </a:pPr>
            <a:r>
              <a:rPr lang="en-US" sz="2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Some of the other conditions that are most common among those who describe themselves as neurodivergent include:</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pPr marL="0" marR="0">
              <a:lnSpc>
                <a:spcPct val="90000"/>
              </a:lnSpc>
              <a:spcBef>
                <a:spcPts val="0"/>
              </a:spcBef>
              <a:spcAft>
                <a:spcPts val="800"/>
              </a:spcAft>
            </a:pPr>
            <a:r>
              <a:rPr lang="en-US" sz="2400" dirty="0">
                <a:effectLst/>
                <a:latin typeface="Arial" panose="020B0604020202020204" pitchFamily="34" charset="0"/>
                <a:ea typeface="Calibri" panose="020F0502020204030204" pitchFamily="34" charset="0"/>
                <a:cs typeface="Arial" panose="020B0604020202020204" pitchFamily="34" charset="0"/>
              </a:rPr>
              <a:t> </a:t>
            </a:r>
          </a:p>
          <a:p>
            <a:pPr marL="342900" marR="0" lvl="0" indent="-342900">
              <a:lnSpc>
                <a:spcPct val="90000"/>
              </a:lnSpc>
              <a:spcBef>
                <a:spcPts val="0"/>
              </a:spcBef>
              <a:spcAft>
                <a:spcPts val="0"/>
              </a:spcAft>
              <a:buFont typeface="Arial" panose="020B0604020202020204" pitchFamily="34" charset="0"/>
              <a:buChar char="•"/>
              <a:tabLst>
                <a:tab pos="457200" algn="l"/>
              </a:tabLst>
            </a:pPr>
            <a:r>
              <a:rPr lang="en-US" sz="2400" u="sng"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2"/>
              </a:rPr>
              <a:t>Autism spectrum disorder</a:t>
            </a:r>
            <a:r>
              <a:rPr lang="en-US" sz="2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(this includes what was once known as </a:t>
            </a:r>
            <a:r>
              <a:rPr lang="en-US" sz="2400" u="sng"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3"/>
              </a:rPr>
              <a:t>Asperger’s syndrome</a:t>
            </a:r>
            <a:r>
              <a:rPr lang="en-US" sz="2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nSpc>
                <a:spcPct val="90000"/>
              </a:lnSpc>
              <a:spcBef>
                <a:spcPts val="0"/>
              </a:spcBef>
              <a:spcAft>
                <a:spcPts val="0"/>
              </a:spcAft>
              <a:buFont typeface="Arial" panose="020B0604020202020204" pitchFamily="34" charset="0"/>
              <a:buChar char="•"/>
              <a:tabLst>
                <a:tab pos="457200" algn="l"/>
              </a:tabLst>
            </a:pPr>
            <a:r>
              <a:rPr lang="en-US" sz="2400" u="sng"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4"/>
              </a:rPr>
              <a:t>Attention-deficit hyperactivity disorder (ADHD)</a:t>
            </a:r>
            <a:r>
              <a:rPr lang="en-US" sz="2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nSpc>
                <a:spcPct val="90000"/>
              </a:lnSpc>
              <a:spcBef>
                <a:spcPts val="0"/>
              </a:spcBef>
              <a:spcAft>
                <a:spcPts val="0"/>
              </a:spcAft>
              <a:buFont typeface="Arial" panose="020B0604020202020204" pitchFamily="34" charset="0"/>
              <a:buChar char="•"/>
              <a:tabLst>
                <a:tab pos="457200" algn="l"/>
              </a:tabLst>
            </a:pPr>
            <a:r>
              <a:rPr lang="en-US" sz="2400" u="sng"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5"/>
              </a:rPr>
              <a:t>Down syndrome</a:t>
            </a:r>
            <a:r>
              <a:rPr lang="en-US" sz="2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nSpc>
                <a:spcPct val="90000"/>
              </a:lnSpc>
              <a:spcBef>
                <a:spcPts val="0"/>
              </a:spcBef>
              <a:spcAft>
                <a:spcPts val="0"/>
              </a:spcAft>
              <a:buFont typeface="Arial" panose="020B0604020202020204" pitchFamily="34" charset="0"/>
              <a:buChar char="•"/>
              <a:tabLst>
                <a:tab pos="457200" algn="l"/>
              </a:tabLst>
            </a:pPr>
            <a:r>
              <a:rPr lang="en-US" sz="2400" u="sng"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6"/>
              </a:rPr>
              <a:t>Dyscalculia</a:t>
            </a:r>
            <a:r>
              <a:rPr lang="en-US" sz="2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(difficulty with math).</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nSpc>
                <a:spcPct val="90000"/>
              </a:lnSpc>
              <a:spcBef>
                <a:spcPts val="0"/>
              </a:spcBef>
              <a:spcAft>
                <a:spcPts val="0"/>
              </a:spcAft>
              <a:buFont typeface="Arial" panose="020B0604020202020204" pitchFamily="34" charset="0"/>
              <a:buChar char="•"/>
              <a:tabLst>
                <a:tab pos="457200" algn="l"/>
              </a:tabLst>
            </a:pPr>
            <a:r>
              <a:rPr lang="en-US" sz="2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Dysgraphia (difficulty with writing).</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nSpc>
                <a:spcPct val="90000"/>
              </a:lnSpc>
              <a:spcBef>
                <a:spcPts val="0"/>
              </a:spcBef>
              <a:spcAft>
                <a:spcPts val="0"/>
              </a:spcAft>
              <a:buFont typeface="Arial" panose="020B0604020202020204" pitchFamily="34" charset="0"/>
              <a:buChar char="•"/>
              <a:tabLst>
                <a:tab pos="457200" algn="l"/>
              </a:tabLst>
            </a:pPr>
            <a:r>
              <a:rPr lang="en-US" sz="2400" u="sng"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7"/>
              </a:rPr>
              <a:t>Dyslexia</a:t>
            </a:r>
            <a:r>
              <a:rPr lang="en-US" sz="2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(difficulty with reading).</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
        <p:nvSpPr>
          <p:cNvPr id="4" name="Date Placeholder 3">
            <a:extLst>
              <a:ext uri="{FF2B5EF4-FFF2-40B4-BE49-F238E27FC236}">
                <a16:creationId xmlns:a16="http://schemas.microsoft.com/office/drawing/2014/main" id="{C310DBF8-3C03-B2A2-DB92-923433D3A87F}"/>
              </a:ext>
            </a:extLst>
          </p:cNvPr>
          <p:cNvSpPr>
            <a:spLocks noGrp="1"/>
          </p:cNvSpPr>
          <p:nvPr>
            <p:ph type="dt" sz="half" idx="2"/>
          </p:nvPr>
        </p:nvSpPr>
        <p:spPr/>
        <p:txBody>
          <a:bodyPr/>
          <a:lstStyle/>
          <a:p>
            <a:fld id="{8CE9AC2A-20AD-8C48-B5EB-B5322BDBCDEE}" type="datetime1">
              <a:rPr lang="en-US" smtClean="0"/>
              <a:pPr/>
              <a:t>6/27/2023</a:t>
            </a:fld>
            <a:endParaRPr lang="en-US" dirty="0"/>
          </a:p>
        </p:txBody>
      </p:sp>
      <p:sp>
        <p:nvSpPr>
          <p:cNvPr id="5" name="Footer Placeholder 4">
            <a:extLst>
              <a:ext uri="{FF2B5EF4-FFF2-40B4-BE49-F238E27FC236}">
                <a16:creationId xmlns:a16="http://schemas.microsoft.com/office/drawing/2014/main" id="{EB8B7A4F-2BB9-F097-E875-E5E13F4ACE90}"/>
              </a:ext>
            </a:extLst>
          </p:cNvPr>
          <p:cNvSpPr>
            <a:spLocks noGrp="1"/>
          </p:cNvSpPr>
          <p:nvPr>
            <p:ph type="ftr" sz="quarter" idx="3"/>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A2EC16E7-496E-72A7-CCFD-C209EE91BBC6}"/>
              </a:ext>
            </a:extLst>
          </p:cNvPr>
          <p:cNvSpPr>
            <a:spLocks noGrp="1"/>
          </p:cNvSpPr>
          <p:nvPr>
            <p:ph type="sldNum" sz="quarter" idx="4"/>
          </p:nvPr>
        </p:nvSpPr>
        <p:spPr/>
        <p:txBody>
          <a:bodyPr/>
          <a:lstStyle/>
          <a:p>
            <a:fld id="{294A09A9-5501-47C1-A89A-A340965A2BE2}" type="slidenum">
              <a:rPr lang="en-US" smtClean="0"/>
              <a:pPr/>
              <a:t>8</a:t>
            </a:fld>
            <a:endParaRPr lang="en-US" dirty="0"/>
          </a:p>
        </p:txBody>
      </p:sp>
    </p:spTree>
    <p:extLst>
      <p:ext uri="{BB962C8B-B14F-4D97-AF65-F5344CB8AC3E}">
        <p14:creationId xmlns:p14="http://schemas.microsoft.com/office/powerpoint/2010/main" val="3664989036"/>
      </p:ext>
    </p:extLst>
  </p:cSld>
  <p:clrMapOvr>
    <a:masterClrMapping/>
  </p:clrMapOvr>
</p:sld>
</file>

<file path=ppt/theme/theme1.xml><?xml version="1.0" encoding="utf-8"?>
<a:theme xmlns:a="http://schemas.openxmlformats.org/drawingml/2006/main" name="Office Theme">
  <a:themeElements>
    <a:clrScheme name="Universal Color Block">
      <a:dk1>
        <a:srgbClr val="000000"/>
      </a:dk1>
      <a:lt1>
        <a:srgbClr val="FFFFFF"/>
      </a:lt1>
      <a:dk2>
        <a:srgbClr val="44546A"/>
      </a:dk2>
      <a:lt2>
        <a:srgbClr val="E7E6E6"/>
      </a:lt2>
      <a:accent1>
        <a:srgbClr val="0068FF"/>
      </a:accent1>
      <a:accent2>
        <a:srgbClr val="DAE5EF"/>
      </a:accent2>
      <a:accent3>
        <a:srgbClr val="637183"/>
      </a:accent3>
      <a:accent4>
        <a:srgbClr val="434E5E"/>
      </a:accent4>
      <a:accent5>
        <a:srgbClr val="5B9BD5"/>
      </a:accent5>
      <a:accent6>
        <a:srgbClr val="70AD47"/>
      </a:accent6>
      <a:hlink>
        <a:srgbClr val="0563C1"/>
      </a:hlink>
      <a:folHlink>
        <a:srgbClr val="954F72"/>
      </a:folHlink>
    </a:clrScheme>
    <a:fontScheme name="Custom 75">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al Color Block_Win32_AP_v2" id="{3EA4D81A-EBDE-431D-8B15-A5A6F500D5A4}" vid="{8EBF5489-0BE1-418D-A69C-2193D304C7E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1" ma:contentTypeDescription="Create a new document." ma:contentTypeScope="" ma:versionID="64dfb1555687e0874b4304b796b5b0c7">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6e4c555b5e194d05b7203de9c4567b3"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85334180-0405-413B-834A-44FA9E05ADB7}">
  <ds:schemaRefs>
    <ds:schemaRef ds:uri="http://schemas.microsoft.com/sharepoint/v3/contenttype/forms"/>
  </ds:schemaRefs>
</ds:datastoreItem>
</file>

<file path=customXml/itemProps2.xml><?xml version="1.0" encoding="utf-8"?>
<ds:datastoreItem xmlns:ds="http://schemas.openxmlformats.org/officeDocument/2006/customXml" ds:itemID="{4A615295-94F6-4CE2-A1B1-6B7E1DAA5A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D5BAB77-79E1-4739-AA51-10C9079186D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{83F3A9C7-D8F0-42B8-BD77-9FD11A54DA8F}tf45331398_win32</Template>
  <TotalTime>17</TotalTime>
  <Words>437</Words>
  <Application>Microsoft Office PowerPoint</Application>
  <PresentationFormat>Widescreen</PresentationFormat>
  <Paragraphs>44</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Tenorite</vt:lpstr>
      <vt:lpstr>Times New Roman</vt:lpstr>
      <vt:lpstr>Office Theme</vt:lpstr>
      <vt:lpstr>Neurotypical/Neurodivergent</vt:lpstr>
      <vt:lpstr>Neurotypical Definitions</vt:lpstr>
      <vt:lpstr>Neurotypical Definitions Cont.</vt:lpstr>
      <vt:lpstr>Neurotypical Definitions Cont. 2</vt:lpstr>
      <vt:lpstr>Neurotypical Definitions Cont. 3</vt:lpstr>
      <vt:lpstr>Neurodivergent Definitions</vt:lpstr>
      <vt:lpstr>Neurodivergent Definitions Cont. </vt:lpstr>
      <vt:lpstr>Neurodivergent Cont.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Neurotypical/Neurodivergent</dc:title>
  <dc:creator>Trudie Hughes</dc:creator>
  <cp:lastModifiedBy>Trudie Hughes</cp:lastModifiedBy>
  <cp:revision>1</cp:revision>
  <dcterms:created xsi:type="dcterms:W3CDTF">2023-06-27T14:40:46Z</dcterms:created>
  <dcterms:modified xsi:type="dcterms:W3CDTF">2023-06-27T14:58:39Z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