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8"/>
  </p:notesMasterIdLst>
  <p:handoutMasterIdLst>
    <p:handoutMasterId r:id="rId29"/>
  </p:handoutMasterIdLst>
  <p:sldIdLst>
    <p:sldId id="257" r:id="rId5"/>
    <p:sldId id="259" r:id="rId6"/>
    <p:sldId id="260" r:id="rId7"/>
    <p:sldId id="261" r:id="rId8"/>
    <p:sldId id="280" r:id="rId9"/>
    <p:sldId id="262" r:id="rId10"/>
    <p:sldId id="282" r:id="rId11"/>
    <p:sldId id="263" r:id="rId12"/>
    <p:sldId id="264" r:id="rId13"/>
    <p:sldId id="265" r:id="rId14"/>
    <p:sldId id="266" r:id="rId15"/>
    <p:sldId id="268" r:id="rId16"/>
    <p:sldId id="269" r:id="rId17"/>
    <p:sldId id="270" r:id="rId18"/>
    <p:sldId id="271" r:id="rId19"/>
    <p:sldId id="272" r:id="rId20"/>
    <p:sldId id="273" r:id="rId21"/>
    <p:sldId id="275" r:id="rId22"/>
    <p:sldId id="276" r:id="rId23"/>
    <p:sldId id="277" r:id="rId24"/>
    <p:sldId id="278" r:id="rId25"/>
    <p:sldId id="287" r:id="rId26"/>
    <p:sldId id="279" r:id="rId27"/>
  </p:sldIdLst>
  <p:sldSz cx="9144000" cy="6858000" type="screen4x3"/>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F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7750AE-4096-4106-A121-58BEF5804890}" v="2" dt="2019-10-31T12:35:51.4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4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6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die Hughes" userId="0253f165-71f1-49b6-adfa-5c86101c5e0e" providerId="ADAL" clId="{247750AE-4096-4106-A121-58BEF5804890}"/>
    <pc:docChg chg="custSel modSld">
      <pc:chgData name="Trudie Hughes" userId="0253f165-71f1-49b6-adfa-5c86101c5e0e" providerId="ADAL" clId="{247750AE-4096-4106-A121-58BEF5804890}" dt="2019-10-31T12:39:38.600" v="30" actId="255"/>
      <pc:docMkLst>
        <pc:docMk/>
      </pc:docMkLst>
      <pc:sldChg chg="modSp">
        <pc:chgData name="Trudie Hughes" userId="0253f165-71f1-49b6-adfa-5c86101c5e0e" providerId="ADAL" clId="{247750AE-4096-4106-A121-58BEF5804890}" dt="2019-10-31T12:35:51.481" v="3" actId="207"/>
        <pc:sldMkLst>
          <pc:docMk/>
          <pc:sldMk cId="5820461" sldId="259"/>
        </pc:sldMkLst>
        <pc:spChg chg="mod">
          <ac:chgData name="Trudie Hughes" userId="0253f165-71f1-49b6-adfa-5c86101c5e0e" providerId="ADAL" clId="{247750AE-4096-4106-A121-58BEF5804890}" dt="2019-10-31T12:35:51.481" v="3" actId="207"/>
          <ac:spMkLst>
            <pc:docMk/>
            <pc:sldMk cId="5820461" sldId="259"/>
            <ac:spMk id="2" creationId="{00000000-0000-0000-0000-000000000000}"/>
          </ac:spMkLst>
        </pc:spChg>
      </pc:sldChg>
      <pc:sldChg chg="modSp">
        <pc:chgData name="Trudie Hughes" userId="0253f165-71f1-49b6-adfa-5c86101c5e0e" providerId="ADAL" clId="{247750AE-4096-4106-A121-58BEF5804890}" dt="2019-10-31T12:37:20.747" v="11" actId="1076"/>
        <pc:sldMkLst>
          <pc:docMk/>
          <pc:sldMk cId="3352486836" sldId="270"/>
        </pc:sldMkLst>
        <pc:spChg chg="mod">
          <ac:chgData name="Trudie Hughes" userId="0253f165-71f1-49b6-adfa-5c86101c5e0e" providerId="ADAL" clId="{247750AE-4096-4106-A121-58BEF5804890}" dt="2019-10-31T12:37:20.747" v="11" actId="1076"/>
          <ac:spMkLst>
            <pc:docMk/>
            <pc:sldMk cId="3352486836" sldId="270"/>
            <ac:spMk id="2" creationId="{00000000-0000-0000-0000-000000000000}"/>
          </ac:spMkLst>
        </pc:spChg>
      </pc:sldChg>
      <pc:sldChg chg="modSp">
        <pc:chgData name="Trudie Hughes" userId="0253f165-71f1-49b6-adfa-5c86101c5e0e" providerId="ADAL" clId="{247750AE-4096-4106-A121-58BEF5804890}" dt="2019-10-31T12:39:04.985" v="19" actId="255"/>
        <pc:sldMkLst>
          <pc:docMk/>
          <pc:sldMk cId="746689976" sldId="272"/>
        </pc:sldMkLst>
        <pc:spChg chg="mod">
          <ac:chgData name="Trudie Hughes" userId="0253f165-71f1-49b6-adfa-5c86101c5e0e" providerId="ADAL" clId="{247750AE-4096-4106-A121-58BEF5804890}" dt="2019-10-31T12:39:04.985" v="19" actId="255"/>
          <ac:spMkLst>
            <pc:docMk/>
            <pc:sldMk cId="746689976" sldId="272"/>
            <ac:spMk id="2" creationId="{00000000-0000-0000-0000-000000000000}"/>
          </ac:spMkLst>
        </pc:spChg>
      </pc:sldChg>
      <pc:sldChg chg="modSp">
        <pc:chgData name="Trudie Hughes" userId="0253f165-71f1-49b6-adfa-5c86101c5e0e" providerId="ADAL" clId="{247750AE-4096-4106-A121-58BEF5804890}" dt="2019-10-31T12:39:30.539" v="29" actId="255"/>
        <pc:sldMkLst>
          <pc:docMk/>
          <pc:sldMk cId="2125374953" sldId="273"/>
        </pc:sldMkLst>
        <pc:spChg chg="mod">
          <ac:chgData name="Trudie Hughes" userId="0253f165-71f1-49b6-adfa-5c86101c5e0e" providerId="ADAL" clId="{247750AE-4096-4106-A121-58BEF5804890}" dt="2019-10-31T12:39:30.539" v="29" actId="255"/>
          <ac:spMkLst>
            <pc:docMk/>
            <pc:sldMk cId="2125374953" sldId="273"/>
            <ac:spMk id="2" creationId="{00000000-0000-0000-0000-000000000000}"/>
          </ac:spMkLst>
        </pc:spChg>
      </pc:sldChg>
      <pc:sldChg chg="modSp">
        <pc:chgData name="Trudie Hughes" userId="0253f165-71f1-49b6-adfa-5c86101c5e0e" providerId="ADAL" clId="{247750AE-4096-4106-A121-58BEF5804890}" dt="2019-10-31T12:39:38.600" v="30" actId="255"/>
        <pc:sldMkLst>
          <pc:docMk/>
          <pc:sldMk cId="2724763607" sldId="275"/>
        </pc:sldMkLst>
        <pc:spChg chg="mod">
          <ac:chgData name="Trudie Hughes" userId="0253f165-71f1-49b6-adfa-5c86101c5e0e" providerId="ADAL" clId="{247750AE-4096-4106-A121-58BEF5804890}" dt="2019-10-31T12:39:38.600" v="30" actId="255"/>
          <ac:spMkLst>
            <pc:docMk/>
            <pc:sldMk cId="2724763607" sldId="275"/>
            <ac:spMk id="2" creationId="{00000000-0000-0000-0000-000000000000}"/>
          </ac:spMkLst>
        </pc:spChg>
      </pc:sldChg>
      <pc:sldChg chg="modSp">
        <pc:chgData name="Trudie Hughes" userId="0253f165-71f1-49b6-adfa-5c86101c5e0e" providerId="ADAL" clId="{247750AE-4096-4106-A121-58BEF5804890}" dt="2019-10-31T12:36:28.819" v="5" actId="27636"/>
        <pc:sldMkLst>
          <pc:docMk/>
          <pc:sldMk cId="472181709" sldId="280"/>
        </pc:sldMkLst>
        <pc:spChg chg="mod">
          <ac:chgData name="Trudie Hughes" userId="0253f165-71f1-49b6-adfa-5c86101c5e0e" providerId="ADAL" clId="{247750AE-4096-4106-A121-58BEF5804890}" dt="2019-10-31T12:36:28.819" v="5" actId="27636"/>
          <ac:spMkLst>
            <pc:docMk/>
            <pc:sldMk cId="472181709" sldId="280"/>
            <ac:spMk id="2" creationId="{00000000-0000-0000-0000-000000000000}"/>
          </ac:spMkLst>
        </pc:spChg>
      </pc:sldChg>
      <pc:sldChg chg="modSp">
        <pc:chgData name="Trudie Hughes" userId="0253f165-71f1-49b6-adfa-5c86101c5e0e" providerId="ADAL" clId="{247750AE-4096-4106-A121-58BEF5804890}" dt="2019-10-31T12:36:42.053" v="6" actId="255"/>
        <pc:sldMkLst>
          <pc:docMk/>
          <pc:sldMk cId="1939692478" sldId="282"/>
        </pc:sldMkLst>
        <pc:spChg chg="mod">
          <ac:chgData name="Trudie Hughes" userId="0253f165-71f1-49b6-adfa-5c86101c5e0e" providerId="ADAL" clId="{247750AE-4096-4106-A121-58BEF5804890}" dt="2019-10-31T12:36:42.053" v="6" actId="255"/>
          <ac:spMkLst>
            <pc:docMk/>
            <pc:sldMk cId="1939692478" sldId="282"/>
            <ac:spMk id="2" creationId="{00000000-0000-0000-0000-000000000000}"/>
          </ac:spMkLst>
        </pc:spChg>
      </pc:sldChg>
    </pc:docChg>
  </pc:docChgLst>
</pc:chgInfo>
</file>

<file path=ppt/diagrams/_rels/data12.xml.rels><?xml version="1.0" encoding="UTF-8" standalone="yes"?>
<Relationships xmlns="http://schemas.openxmlformats.org/package/2006/relationships"><Relationship Id="rId3" Type="http://schemas.openxmlformats.org/officeDocument/2006/relationships/hyperlink" Target="http://www.ldonline.org/" TargetMode="External"/><Relationship Id="rId2" Type="http://schemas.openxmlformats.org/officeDocument/2006/relationships/hyperlink" Target="http://www.interdys.org/" TargetMode="External"/><Relationship Id="rId1" Type="http://schemas.openxmlformats.org/officeDocument/2006/relationships/hyperlink" Target="http://www.dldcec.org/" TargetMode="External"/><Relationship Id="rId6" Type="http://schemas.openxmlformats.org/officeDocument/2006/relationships/hyperlink" Target="http://www.rfbd.org/" TargetMode="External"/><Relationship Id="rId5" Type="http://schemas.openxmlformats.org/officeDocument/2006/relationships/hyperlink" Target="http://www.ld.org/" TargetMode="External"/><Relationship Id="rId4" Type="http://schemas.openxmlformats.org/officeDocument/2006/relationships/hyperlink" Target="http://www.ldaamerica.org/" TargetMode="External"/></Relationships>
</file>

<file path=ppt/diagrams/_rels/drawing12.xml.rels><?xml version="1.0" encoding="UTF-8" standalone="yes"?>
<Relationships xmlns="http://schemas.openxmlformats.org/package/2006/relationships"><Relationship Id="rId3" Type="http://schemas.openxmlformats.org/officeDocument/2006/relationships/hyperlink" Target="http://www.ldonline.org/" TargetMode="External"/><Relationship Id="rId2" Type="http://schemas.openxmlformats.org/officeDocument/2006/relationships/hyperlink" Target="http://www.interdys.org/" TargetMode="External"/><Relationship Id="rId1" Type="http://schemas.openxmlformats.org/officeDocument/2006/relationships/hyperlink" Target="http://www.dldcec.org/" TargetMode="External"/><Relationship Id="rId6" Type="http://schemas.openxmlformats.org/officeDocument/2006/relationships/hyperlink" Target="http://www.rfbd.org/" TargetMode="External"/><Relationship Id="rId5" Type="http://schemas.openxmlformats.org/officeDocument/2006/relationships/hyperlink" Target="http://www.ld.org/" TargetMode="External"/><Relationship Id="rId4" Type="http://schemas.openxmlformats.org/officeDocument/2006/relationships/hyperlink" Target="http://www.ldaamerica.org/" TargetMode="External"/></Relationships>
</file>

<file path=ppt/diagrams/colors1.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8">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10">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C2E437-DF60-4466-9A80-2F226A338285}" type="doc">
      <dgm:prSet loTypeId="urn:microsoft.com/office/officeart/2005/8/layout/radial4" loCatId="relationship" qsTypeId="urn:microsoft.com/office/officeart/2005/8/quickstyle/3d3" qsCatId="3D" csTypeId="urn:microsoft.com/office/officeart/2005/8/colors/colorful1#3" csCatId="colorful"/>
      <dgm:spPr/>
      <dgm:t>
        <a:bodyPr/>
        <a:lstStyle/>
        <a:p>
          <a:endParaRPr lang="en-US"/>
        </a:p>
      </dgm:t>
    </dgm:pt>
    <dgm:pt modelId="{91ACC08B-C9DE-4F74-8D4B-5964FA07C3DC}">
      <dgm:prSet/>
      <dgm:spPr/>
      <dgm:t>
        <a:bodyPr/>
        <a:lstStyle/>
        <a:p>
          <a:pPr rtl="0"/>
          <a:r>
            <a:rPr lang="en-US" dirty="0"/>
            <a:t>Psychological Processes</a:t>
          </a:r>
        </a:p>
      </dgm:t>
    </dgm:pt>
    <dgm:pt modelId="{4BF9BADE-97A8-46D3-9078-2A022B8BFF07}" type="parTrans" cxnId="{3A18A4E5-2E42-47F7-A7A3-66E6969D9CB0}">
      <dgm:prSet/>
      <dgm:spPr/>
      <dgm:t>
        <a:bodyPr/>
        <a:lstStyle/>
        <a:p>
          <a:endParaRPr lang="en-US"/>
        </a:p>
      </dgm:t>
    </dgm:pt>
    <dgm:pt modelId="{B71FEE20-1721-4686-A895-23E58D68ECF3}" type="sibTrans" cxnId="{3A18A4E5-2E42-47F7-A7A3-66E6969D9CB0}">
      <dgm:prSet/>
      <dgm:spPr/>
      <dgm:t>
        <a:bodyPr/>
        <a:lstStyle/>
        <a:p>
          <a:endParaRPr lang="en-US"/>
        </a:p>
      </dgm:t>
    </dgm:pt>
    <dgm:pt modelId="{03961C90-D4CC-4E16-9994-2ABFCD52585A}">
      <dgm:prSet/>
      <dgm:spPr/>
      <dgm:t>
        <a:bodyPr/>
        <a:lstStyle/>
        <a:p>
          <a:pPr rtl="0"/>
          <a:r>
            <a:rPr lang="en-US" dirty="0"/>
            <a:t>Perception</a:t>
          </a:r>
        </a:p>
      </dgm:t>
    </dgm:pt>
    <dgm:pt modelId="{50F0B377-3EE7-4123-8263-275FC81C6968}" type="parTrans" cxnId="{BEBF30CD-2A17-4179-AFE8-6FD2AF029C13}">
      <dgm:prSet/>
      <dgm:spPr/>
      <dgm:t>
        <a:bodyPr/>
        <a:lstStyle/>
        <a:p>
          <a:endParaRPr lang="en-US"/>
        </a:p>
      </dgm:t>
    </dgm:pt>
    <dgm:pt modelId="{6DC521C0-CA1A-4289-B4F1-A3BC5E5560F9}" type="sibTrans" cxnId="{BEBF30CD-2A17-4179-AFE8-6FD2AF029C13}">
      <dgm:prSet/>
      <dgm:spPr/>
      <dgm:t>
        <a:bodyPr/>
        <a:lstStyle/>
        <a:p>
          <a:endParaRPr lang="en-US"/>
        </a:p>
      </dgm:t>
    </dgm:pt>
    <dgm:pt modelId="{78AD47FD-09D5-408D-A268-8DE28E4D814F}">
      <dgm:prSet/>
      <dgm:spPr/>
      <dgm:t>
        <a:bodyPr/>
        <a:lstStyle/>
        <a:p>
          <a:pPr rtl="0"/>
          <a:r>
            <a:rPr lang="en-US" dirty="0"/>
            <a:t>Attention</a:t>
          </a:r>
        </a:p>
      </dgm:t>
    </dgm:pt>
    <dgm:pt modelId="{78A17817-060E-4E63-877D-7D9D9E6E5A8A}" type="parTrans" cxnId="{C641BDB9-392D-41A4-9F64-7C869CF367FB}">
      <dgm:prSet/>
      <dgm:spPr/>
      <dgm:t>
        <a:bodyPr/>
        <a:lstStyle/>
        <a:p>
          <a:endParaRPr lang="en-US"/>
        </a:p>
      </dgm:t>
    </dgm:pt>
    <dgm:pt modelId="{5D64F928-EA22-483A-BBB8-B05BE0718EC7}" type="sibTrans" cxnId="{C641BDB9-392D-41A4-9F64-7C869CF367FB}">
      <dgm:prSet/>
      <dgm:spPr/>
      <dgm:t>
        <a:bodyPr/>
        <a:lstStyle/>
        <a:p>
          <a:endParaRPr lang="en-US"/>
        </a:p>
      </dgm:t>
    </dgm:pt>
    <dgm:pt modelId="{84B34596-6057-42A2-943B-49A8F7AB2F77}">
      <dgm:prSet/>
      <dgm:spPr/>
      <dgm:t>
        <a:bodyPr/>
        <a:lstStyle/>
        <a:p>
          <a:pPr rtl="0"/>
          <a:r>
            <a:rPr lang="en-US" dirty="0"/>
            <a:t>Memory </a:t>
          </a:r>
        </a:p>
      </dgm:t>
    </dgm:pt>
    <dgm:pt modelId="{9AEC67B2-1C3D-4AAC-9F55-8BAB2A81A029}" type="parTrans" cxnId="{C7772C27-D991-4D16-BBD6-DA8E07648E6F}">
      <dgm:prSet/>
      <dgm:spPr/>
      <dgm:t>
        <a:bodyPr/>
        <a:lstStyle/>
        <a:p>
          <a:endParaRPr lang="en-US"/>
        </a:p>
      </dgm:t>
    </dgm:pt>
    <dgm:pt modelId="{289BCB58-D359-4EEE-AB07-17DD98D4B7A1}" type="sibTrans" cxnId="{C7772C27-D991-4D16-BBD6-DA8E07648E6F}">
      <dgm:prSet/>
      <dgm:spPr/>
      <dgm:t>
        <a:bodyPr/>
        <a:lstStyle/>
        <a:p>
          <a:endParaRPr lang="en-US"/>
        </a:p>
      </dgm:t>
    </dgm:pt>
    <dgm:pt modelId="{82C45065-7416-4895-89F0-B9713DA704DE}">
      <dgm:prSet/>
      <dgm:spPr/>
      <dgm:t>
        <a:bodyPr/>
        <a:lstStyle/>
        <a:p>
          <a:pPr rtl="0"/>
          <a:r>
            <a:rPr lang="en-US" dirty="0" err="1"/>
            <a:t>Metacognition</a:t>
          </a:r>
          <a:endParaRPr lang="en-US" dirty="0"/>
        </a:p>
      </dgm:t>
    </dgm:pt>
    <dgm:pt modelId="{B31B6F36-D2CD-4AB2-B484-D498876A2015}" type="parTrans" cxnId="{6921C799-BF04-40E6-84D8-0AB8262747E3}">
      <dgm:prSet/>
      <dgm:spPr/>
      <dgm:t>
        <a:bodyPr/>
        <a:lstStyle/>
        <a:p>
          <a:endParaRPr lang="en-US"/>
        </a:p>
      </dgm:t>
    </dgm:pt>
    <dgm:pt modelId="{4D55CAE9-BEF9-4ACF-B2BB-A5B80E3BCAEE}" type="sibTrans" cxnId="{6921C799-BF04-40E6-84D8-0AB8262747E3}">
      <dgm:prSet/>
      <dgm:spPr/>
      <dgm:t>
        <a:bodyPr/>
        <a:lstStyle/>
        <a:p>
          <a:endParaRPr lang="en-US"/>
        </a:p>
      </dgm:t>
    </dgm:pt>
    <dgm:pt modelId="{B170ECE9-F95E-4EAB-9B50-3FEF794B238D}">
      <dgm:prSet/>
      <dgm:spPr/>
      <dgm:t>
        <a:bodyPr/>
        <a:lstStyle/>
        <a:p>
          <a:pPr rtl="0"/>
          <a:r>
            <a:rPr lang="en-US" dirty="0"/>
            <a:t>Organization</a:t>
          </a:r>
        </a:p>
      </dgm:t>
    </dgm:pt>
    <dgm:pt modelId="{859A12D5-0EFA-46C7-97FB-000A5A348A6F}" type="parTrans" cxnId="{EC36FC1D-CACA-43B2-AD39-E07E173CE5A3}">
      <dgm:prSet/>
      <dgm:spPr/>
      <dgm:t>
        <a:bodyPr/>
        <a:lstStyle/>
        <a:p>
          <a:endParaRPr lang="en-US"/>
        </a:p>
      </dgm:t>
    </dgm:pt>
    <dgm:pt modelId="{3F2F0964-DC5E-4380-81D1-E23E65D83C33}" type="sibTrans" cxnId="{EC36FC1D-CACA-43B2-AD39-E07E173CE5A3}">
      <dgm:prSet/>
      <dgm:spPr/>
      <dgm:t>
        <a:bodyPr/>
        <a:lstStyle/>
        <a:p>
          <a:endParaRPr lang="en-US"/>
        </a:p>
      </dgm:t>
    </dgm:pt>
    <dgm:pt modelId="{398EE919-5B07-42A5-B7BD-A6E719114E6B}" type="pres">
      <dgm:prSet presAssocID="{5FC2E437-DF60-4466-9A80-2F226A338285}" presName="cycle" presStyleCnt="0">
        <dgm:presLayoutVars>
          <dgm:chMax val="1"/>
          <dgm:dir/>
          <dgm:animLvl val="ctr"/>
          <dgm:resizeHandles val="exact"/>
        </dgm:presLayoutVars>
      </dgm:prSet>
      <dgm:spPr/>
    </dgm:pt>
    <dgm:pt modelId="{C478AB26-CCE5-4681-B65B-1673EB2B7672}" type="pres">
      <dgm:prSet presAssocID="{91ACC08B-C9DE-4F74-8D4B-5964FA07C3DC}" presName="centerShape" presStyleLbl="node0" presStyleIdx="0" presStyleCnt="1"/>
      <dgm:spPr/>
    </dgm:pt>
    <dgm:pt modelId="{F07D1323-FF65-4A16-A598-5EE18055FC1E}" type="pres">
      <dgm:prSet presAssocID="{50F0B377-3EE7-4123-8263-275FC81C6968}" presName="parTrans" presStyleLbl="bgSibTrans2D1" presStyleIdx="0" presStyleCnt="5"/>
      <dgm:spPr/>
    </dgm:pt>
    <dgm:pt modelId="{6075B0D2-2E4A-4DFE-958F-37AD893E639D}" type="pres">
      <dgm:prSet presAssocID="{03961C90-D4CC-4E16-9994-2ABFCD52585A}" presName="node" presStyleLbl="node1" presStyleIdx="0" presStyleCnt="5">
        <dgm:presLayoutVars>
          <dgm:bulletEnabled val="1"/>
        </dgm:presLayoutVars>
      </dgm:prSet>
      <dgm:spPr/>
    </dgm:pt>
    <dgm:pt modelId="{AB222D0A-EFBC-48AF-AF1E-F6DDBE52237C}" type="pres">
      <dgm:prSet presAssocID="{78A17817-060E-4E63-877D-7D9D9E6E5A8A}" presName="parTrans" presStyleLbl="bgSibTrans2D1" presStyleIdx="1" presStyleCnt="5"/>
      <dgm:spPr/>
    </dgm:pt>
    <dgm:pt modelId="{D1D551F0-1A68-4E09-B624-6A4023C10807}" type="pres">
      <dgm:prSet presAssocID="{78AD47FD-09D5-408D-A268-8DE28E4D814F}" presName="node" presStyleLbl="node1" presStyleIdx="1" presStyleCnt="5">
        <dgm:presLayoutVars>
          <dgm:bulletEnabled val="1"/>
        </dgm:presLayoutVars>
      </dgm:prSet>
      <dgm:spPr/>
    </dgm:pt>
    <dgm:pt modelId="{EF90F2EE-5D05-4D9F-9FF8-98BBF2117DA1}" type="pres">
      <dgm:prSet presAssocID="{9AEC67B2-1C3D-4AAC-9F55-8BAB2A81A029}" presName="parTrans" presStyleLbl="bgSibTrans2D1" presStyleIdx="2" presStyleCnt="5"/>
      <dgm:spPr/>
    </dgm:pt>
    <dgm:pt modelId="{5C4D3A01-29B3-4F41-B792-2C8B004AB444}" type="pres">
      <dgm:prSet presAssocID="{84B34596-6057-42A2-943B-49A8F7AB2F77}" presName="node" presStyleLbl="node1" presStyleIdx="2" presStyleCnt="5">
        <dgm:presLayoutVars>
          <dgm:bulletEnabled val="1"/>
        </dgm:presLayoutVars>
      </dgm:prSet>
      <dgm:spPr/>
    </dgm:pt>
    <dgm:pt modelId="{53C0FEB8-42E9-4E20-9BFB-EFB1BE722559}" type="pres">
      <dgm:prSet presAssocID="{B31B6F36-D2CD-4AB2-B484-D498876A2015}" presName="parTrans" presStyleLbl="bgSibTrans2D1" presStyleIdx="3" presStyleCnt="5"/>
      <dgm:spPr/>
    </dgm:pt>
    <dgm:pt modelId="{DFEF5849-B09C-47D2-88AC-105663DC0351}" type="pres">
      <dgm:prSet presAssocID="{82C45065-7416-4895-89F0-B9713DA704DE}" presName="node" presStyleLbl="node1" presStyleIdx="3" presStyleCnt="5">
        <dgm:presLayoutVars>
          <dgm:bulletEnabled val="1"/>
        </dgm:presLayoutVars>
      </dgm:prSet>
      <dgm:spPr/>
    </dgm:pt>
    <dgm:pt modelId="{B0BEEE02-5E45-4E51-A49F-3EDBE0C494BA}" type="pres">
      <dgm:prSet presAssocID="{859A12D5-0EFA-46C7-97FB-000A5A348A6F}" presName="parTrans" presStyleLbl="bgSibTrans2D1" presStyleIdx="4" presStyleCnt="5"/>
      <dgm:spPr/>
    </dgm:pt>
    <dgm:pt modelId="{E896A656-6878-473A-BD34-47B978B7137E}" type="pres">
      <dgm:prSet presAssocID="{B170ECE9-F95E-4EAB-9B50-3FEF794B238D}" presName="node" presStyleLbl="node1" presStyleIdx="4" presStyleCnt="5">
        <dgm:presLayoutVars>
          <dgm:bulletEnabled val="1"/>
        </dgm:presLayoutVars>
      </dgm:prSet>
      <dgm:spPr/>
    </dgm:pt>
  </dgm:ptLst>
  <dgm:cxnLst>
    <dgm:cxn modelId="{1D2A700D-A9D2-41C7-AEB5-169104EED73F}" type="presOf" srcId="{5FC2E437-DF60-4466-9A80-2F226A338285}" destId="{398EE919-5B07-42A5-B7BD-A6E719114E6B}" srcOrd="0" destOrd="0" presId="urn:microsoft.com/office/officeart/2005/8/layout/radial4"/>
    <dgm:cxn modelId="{EC36FC1D-CACA-43B2-AD39-E07E173CE5A3}" srcId="{91ACC08B-C9DE-4F74-8D4B-5964FA07C3DC}" destId="{B170ECE9-F95E-4EAB-9B50-3FEF794B238D}" srcOrd="4" destOrd="0" parTransId="{859A12D5-0EFA-46C7-97FB-000A5A348A6F}" sibTransId="{3F2F0964-DC5E-4380-81D1-E23E65D83C33}"/>
    <dgm:cxn modelId="{92609220-185D-4113-9D32-6A6428C8B4F4}" type="presOf" srcId="{82C45065-7416-4895-89F0-B9713DA704DE}" destId="{DFEF5849-B09C-47D2-88AC-105663DC0351}" srcOrd="0" destOrd="0" presId="urn:microsoft.com/office/officeart/2005/8/layout/radial4"/>
    <dgm:cxn modelId="{ECB1EA21-0D3E-486C-8EF5-B488E5421A6D}" type="presOf" srcId="{9AEC67B2-1C3D-4AAC-9F55-8BAB2A81A029}" destId="{EF90F2EE-5D05-4D9F-9FF8-98BBF2117DA1}" srcOrd="0" destOrd="0" presId="urn:microsoft.com/office/officeart/2005/8/layout/radial4"/>
    <dgm:cxn modelId="{C7772C27-D991-4D16-BBD6-DA8E07648E6F}" srcId="{91ACC08B-C9DE-4F74-8D4B-5964FA07C3DC}" destId="{84B34596-6057-42A2-943B-49A8F7AB2F77}" srcOrd="2" destOrd="0" parTransId="{9AEC67B2-1C3D-4AAC-9F55-8BAB2A81A029}" sibTransId="{289BCB58-D359-4EEE-AB07-17DD98D4B7A1}"/>
    <dgm:cxn modelId="{426D0C47-312E-4423-B4B7-DA79C3F66853}" type="presOf" srcId="{91ACC08B-C9DE-4F74-8D4B-5964FA07C3DC}" destId="{C478AB26-CCE5-4681-B65B-1673EB2B7672}" srcOrd="0" destOrd="0" presId="urn:microsoft.com/office/officeart/2005/8/layout/radial4"/>
    <dgm:cxn modelId="{E4120F73-80C2-4FE3-B09C-F85E84DED5A3}" type="presOf" srcId="{50F0B377-3EE7-4123-8263-275FC81C6968}" destId="{F07D1323-FF65-4A16-A598-5EE18055FC1E}" srcOrd="0" destOrd="0" presId="urn:microsoft.com/office/officeart/2005/8/layout/radial4"/>
    <dgm:cxn modelId="{6921C799-BF04-40E6-84D8-0AB8262747E3}" srcId="{91ACC08B-C9DE-4F74-8D4B-5964FA07C3DC}" destId="{82C45065-7416-4895-89F0-B9713DA704DE}" srcOrd="3" destOrd="0" parTransId="{B31B6F36-D2CD-4AB2-B484-D498876A2015}" sibTransId="{4D55CAE9-BEF9-4ACF-B2BB-A5B80E3BCAEE}"/>
    <dgm:cxn modelId="{48E5FAA0-BE13-4E5C-9710-6553179F19D9}" type="presOf" srcId="{B31B6F36-D2CD-4AB2-B484-D498876A2015}" destId="{53C0FEB8-42E9-4E20-9BFB-EFB1BE722559}" srcOrd="0" destOrd="0" presId="urn:microsoft.com/office/officeart/2005/8/layout/radial4"/>
    <dgm:cxn modelId="{C2948EA3-295D-4630-A4F1-6E82437E14FF}" type="presOf" srcId="{859A12D5-0EFA-46C7-97FB-000A5A348A6F}" destId="{B0BEEE02-5E45-4E51-A49F-3EDBE0C494BA}" srcOrd="0" destOrd="0" presId="urn:microsoft.com/office/officeart/2005/8/layout/radial4"/>
    <dgm:cxn modelId="{806FA3A5-36A7-438A-8AE4-683ABCEC3E1A}" type="presOf" srcId="{03961C90-D4CC-4E16-9994-2ABFCD52585A}" destId="{6075B0D2-2E4A-4DFE-958F-37AD893E639D}" srcOrd="0" destOrd="0" presId="urn:microsoft.com/office/officeart/2005/8/layout/radial4"/>
    <dgm:cxn modelId="{C641BDB9-392D-41A4-9F64-7C869CF367FB}" srcId="{91ACC08B-C9DE-4F74-8D4B-5964FA07C3DC}" destId="{78AD47FD-09D5-408D-A268-8DE28E4D814F}" srcOrd="1" destOrd="0" parTransId="{78A17817-060E-4E63-877D-7D9D9E6E5A8A}" sibTransId="{5D64F928-EA22-483A-BBB8-B05BE0718EC7}"/>
    <dgm:cxn modelId="{BEBF30CD-2A17-4179-AFE8-6FD2AF029C13}" srcId="{91ACC08B-C9DE-4F74-8D4B-5964FA07C3DC}" destId="{03961C90-D4CC-4E16-9994-2ABFCD52585A}" srcOrd="0" destOrd="0" parTransId="{50F0B377-3EE7-4123-8263-275FC81C6968}" sibTransId="{6DC521C0-CA1A-4289-B4F1-A3BC5E5560F9}"/>
    <dgm:cxn modelId="{0204CCCF-CBB8-4718-8E41-DA2335A54E41}" type="presOf" srcId="{78AD47FD-09D5-408D-A268-8DE28E4D814F}" destId="{D1D551F0-1A68-4E09-B624-6A4023C10807}" srcOrd="0" destOrd="0" presId="urn:microsoft.com/office/officeart/2005/8/layout/radial4"/>
    <dgm:cxn modelId="{3A18A4E5-2E42-47F7-A7A3-66E6969D9CB0}" srcId="{5FC2E437-DF60-4466-9A80-2F226A338285}" destId="{91ACC08B-C9DE-4F74-8D4B-5964FA07C3DC}" srcOrd="0" destOrd="0" parTransId="{4BF9BADE-97A8-46D3-9078-2A022B8BFF07}" sibTransId="{B71FEE20-1721-4686-A895-23E58D68ECF3}"/>
    <dgm:cxn modelId="{4B5628E7-3A15-4946-8CBA-B3CC07F7EAA3}" type="presOf" srcId="{84B34596-6057-42A2-943B-49A8F7AB2F77}" destId="{5C4D3A01-29B3-4F41-B792-2C8B004AB444}" srcOrd="0" destOrd="0" presId="urn:microsoft.com/office/officeart/2005/8/layout/radial4"/>
    <dgm:cxn modelId="{5E609BEF-7C93-4E3E-9694-2191F0DDC172}" type="presOf" srcId="{B170ECE9-F95E-4EAB-9B50-3FEF794B238D}" destId="{E896A656-6878-473A-BD34-47B978B7137E}" srcOrd="0" destOrd="0" presId="urn:microsoft.com/office/officeart/2005/8/layout/radial4"/>
    <dgm:cxn modelId="{802D0DF4-DBFC-405A-A81E-16FC01101A6D}" type="presOf" srcId="{78A17817-060E-4E63-877D-7D9D9E6E5A8A}" destId="{AB222D0A-EFBC-48AF-AF1E-F6DDBE52237C}" srcOrd="0" destOrd="0" presId="urn:microsoft.com/office/officeart/2005/8/layout/radial4"/>
    <dgm:cxn modelId="{896D391F-AEFD-4AFF-A935-116D3337793E}" type="presParOf" srcId="{398EE919-5B07-42A5-B7BD-A6E719114E6B}" destId="{C478AB26-CCE5-4681-B65B-1673EB2B7672}" srcOrd="0" destOrd="0" presId="urn:microsoft.com/office/officeart/2005/8/layout/radial4"/>
    <dgm:cxn modelId="{53CCA5C4-348C-4247-8582-CF3F38043A7C}" type="presParOf" srcId="{398EE919-5B07-42A5-B7BD-A6E719114E6B}" destId="{F07D1323-FF65-4A16-A598-5EE18055FC1E}" srcOrd="1" destOrd="0" presId="urn:microsoft.com/office/officeart/2005/8/layout/radial4"/>
    <dgm:cxn modelId="{9BDCB798-4048-4409-BE92-E1AA6C42D9AE}" type="presParOf" srcId="{398EE919-5B07-42A5-B7BD-A6E719114E6B}" destId="{6075B0D2-2E4A-4DFE-958F-37AD893E639D}" srcOrd="2" destOrd="0" presId="urn:microsoft.com/office/officeart/2005/8/layout/radial4"/>
    <dgm:cxn modelId="{E5200B60-CB62-4F7E-8C2F-9D025E8C158A}" type="presParOf" srcId="{398EE919-5B07-42A5-B7BD-A6E719114E6B}" destId="{AB222D0A-EFBC-48AF-AF1E-F6DDBE52237C}" srcOrd="3" destOrd="0" presId="urn:microsoft.com/office/officeart/2005/8/layout/radial4"/>
    <dgm:cxn modelId="{8BDE3ECF-6966-49D5-B288-20E378A9B788}" type="presParOf" srcId="{398EE919-5B07-42A5-B7BD-A6E719114E6B}" destId="{D1D551F0-1A68-4E09-B624-6A4023C10807}" srcOrd="4" destOrd="0" presId="urn:microsoft.com/office/officeart/2005/8/layout/radial4"/>
    <dgm:cxn modelId="{225C913F-1D40-4FF7-A44D-99A6DEA28E8E}" type="presParOf" srcId="{398EE919-5B07-42A5-B7BD-A6E719114E6B}" destId="{EF90F2EE-5D05-4D9F-9FF8-98BBF2117DA1}" srcOrd="5" destOrd="0" presId="urn:microsoft.com/office/officeart/2005/8/layout/radial4"/>
    <dgm:cxn modelId="{47E89988-52E8-43B9-9CD1-8956E60B95B9}" type="presParOf" srcId="{398EE919-5B07-42A5-B7BD-A6E719114E6B}" destId="{5C4D3A01-29B3-4F41-B792-2C8B004AB444}" srcOrd="6" destOrd="0" presId="urn:microsoft.com/office/officeart/2005/8/layout/radial4"/>
    <dgm:cxn modelId="{D0764658-1400-4FA4-B946-AA05BC5512A0}" type="presParOf" srcId="{398EE919-5B07-42A5-B7BD-A6E719114E6B}" destId="{53C0FEB8-42E9-4E20-9BFB-EFB1BE722559}" srcOrd="7" destOrd="0" presId="urn:microsoft.com/office/officeart/2005/8/layout/radial4"/>
    <dgm:cxn modelId="{69F2CAB8-ED1A-443D-8870-14948284FAF6}" type="presParOf" srcId="{398EE919-5B07-42A5-B7BD-A6E719114E6B}" destId="{DFEF5849-B09C-47D2-88AC-105663DC0351}" srcOrd="8" destOrd="0" presId="urn:microsoft.com/office/officeart/2005/8/layout/radial4"/>
    <dgm:cxn modelId="{A4920E87-F763-46D9-999B-C5732EDD4058}" type="presParOf" srcId="{398EE919-5B07-42A5-B7BD-A6E719114E6B}" destId="{B0BEEE02-5E45-4E51-A49F-3EDBE0C494BA}" srcOrd="9" destOrd="0" presId="urn:microsoft.com/office/officeart/2005/8/layout/radial4"/>
    <dgm:cxn modelId="{DC0336AC-BF86-4DC8-A7D6-E3C896F9A488}" type="presParOf" srcId="{398EE919-5B07-42A5-B7BD-A6E719114E6B}" destId="{E896A656-6878-473A-BD34-47B978B7137E}"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40311D0-D8D4-4BF1-880C-772845083769}" type="doc">
      <dgm:prSet loTypeId="urn:microsoft.com/office/officeart/2005/8/layout/radial4" loCatId="relationship" qsTypeId="urn:microsoft.com/office/officeart/2005/8/quickstyle/3d3" qsCatId="3D" csTypeId="urn:microsoft.com/office/officeart/2005/8/colors/colorful1#8" csCatId="colorful" phldr="1"/>
      <dgm:spPr/>
      <dgm:t>
        <a:bodyPr/>
        <a:lstStyle/>
        <a:p>
          <a:endParaRPr lang="en-US"/>
        </a:p>
      </dgm:t>
    </dgm:pt>
    <dgm:pt modelId="{DC3A84D0-7881-4A0B-BA9E-E4188D4B8C20}">
      <dgm:prSet/>
      <dgm:spPr/>
      <dgm:t>
        <a:bodyPr/>
        <a:lstStyle/>
        <a:p>
          <a:pPr rtl="0"/>
          <a:r>
            <a:rPr lang="en-US" dirty="0">
              <a:latin typeface="Arial" panose="020B0604020202020204" pitchFamily="34" charset="0"/>
              <a:cs typeface="Arial" panose="020B0604020202020204" pitchFamily="34" charset="0"/>
            </a:rPr>
            <a:t>Teaching Strategies</a:t>
          </a:r>
        </a:p>
      </dgm:t>
    </dgm:pt>
    <dgm:pt modelId="{1674ADE3-D799-47A1-9044-17F9771FAE56}" type="parTrans" cxnId="{E7305FF3-D7AD-4A71-8CC7-5852CE8775C7}">
      <dgm:prSet/>
      <dgm:spPr/>
      <dgm:t>
        <a:bodyPr/>
        <a:lstStyle/>
        <a:p>
          <a:endParaRPr lang="en-US">
            <a:latin typeface="Arial" panose="020B0604020202020204" pitchFamily="34" charset="0"/>
            <a:cs typeface="Arial" panose="020B0604020202020204" pitchFamily="34" charset="0"/>
          </a:endParaRPr>
        </a:p>
      </dgm:t>
    </dgm:pt>
    <dgm:pt modelId="{4581E85B-12BA-4444-8297-14295FF6A628}" type="sibTrans" cxnId="{E7305FF3-D7AD-4A71-8CC7-5852CE8775C7}">
      <dgm:prSet/>
      <dgm:spPr/>
      <dgm:t>
        <a:bodyPr/>
        <a:lstStyle/>
        <a:p>
          <a:endParaRPr lang="en-US">
            <a:latin typeface="Arial" panose="020B0604020202020204" pitchFamily="34" charset="0"/>
            <a:cs typeface="Arial" panose="020B0604020202020204" pitchFamily="34" charset="0"/>
          </a:endParaRPr>
        </a:p>
      </dgm:t>
    </dgm:pt>
    <dgm:pt modelId="{B28D8E3E-3A62-43AD-B3D5-0535EFFE565A}">
      <dgm:prSet/>
      <dgm:spPr/>
      <dgm:t>
        <a:bodyPr/>
        <a:lstStyle/>
        <a:p>
          <a:pPr rtl="0"/>
          <a:r>
            <a:rPr lang="en-US" dirty="0">
              <a:latin typeface="Arial" panose="020B0604020202020204" pitchFamily="34" charset="0"/>
              <a:cs typeface="Arial" panose="020B0604020202020204" pitchFamily="34" charset="0"/>
            </a:rPr>
            <a:t>Perceptual Difficulties</a:t>
          </a:r>
        </a:p>
      </dgm:t>
    </dgm:pt>
    <dgm:pt modelId="{9F3EB6CA-D87C-46E4-8C28-BF7F86C4BB21}" type="parTrans" cxnId="{F303026C-7B5A-46D1-8CF7-3B43BBDC8454}">
      <dgm:prSet/>
      <dgm:spPr/>
      <dgm:t>
        <a:bodyPr/>
        <a:lstStyle/>
        <a:p>
          <a:endParaRPr lang="en-US">
            <a:latin typeface="Arial" panose="020B0604020202020204" pitchFamily="34" charset="0"/>
            <a:cs typeface="Arial" panose="020B0604020202020204" pitchFamily="34" charset="0"/>
          </a:endParaRPr>
        </a:p>
      </dgm:t>
    </dgm:pt>
    <dgm:pt modelId="{213C6C43-CBF9-4735-81D2-375F97531122}" type="sibTrans" cxnId="{F303026C-7B5A-46D1-8CF7-3B43BBDC8454}">
      <dgm:prSet/>
      <dgm:spPr/>
      <dgm:t>
        <a:bodyPr/>
        <a:lstStyle/>
        <a:p>
          <a:endParaRPr lang="en-US">
            <a:latin typeface="Arial" panose="020B0604020202020204" pitchFamily="34" charset="0"/>
            <a:cs typeface="Arial" panose="020B0604020202020204" pitchFamily="34" charset="0"/>
          </a:endParaRPr>
        </a:p>
      </dgm:t>
    </dgm:pt>
    <dgm:pt modelId="{EBA39723-0364-419A-AB46-FF83D05FD64B}">
      <dgm:prSet/>
      <dgm:spPr/>
      <dgm:t>
        <a:bodyPr/>
        <a:lstStyle/>
        <a:p>
          <a:pPr rtl="0"/>
          <a:r>
            <a:rPr lang="en-US" dirty="0">
              <a:latin typeface="Arial" panose="020B0604020202020204" pitchFamily="34" charset="0"/>
              <a:cs typeface="Arial" panose="020B0604020202020204" pitchFamily="34" charset="0"/>
            </a:rPr>
            <a:t>Attention Difficulties</a:t>
          </a:r>
        </a:p>
      </dgm:t>
    </dgm:pt>
    <dgm:pt modelId="{13A1A658-9D13-4166-B132-B66FD347321B}" type="parTrans" cxnId="{98C3C576-AD24-40E8-8ADB-461B950D4886}">
      <dgm:prSet/>
      <dgm:spPr/>
      <dgm:t>
        <a:bodyPr/>
        <a:lstStyle/>
        <a:p>
          <a:endParaRPr lang="en-US">
            <a:latin typeface="Arial" panose="020B0604020202020204" pitchFamily="34" charset="0"/>
            <a:cs typeface="Arial" panose="020B0604020202020204" pitchFamily="34" charset="0"/>
          </a:endParaRPr>
        </a:p>
      </dgm:t>
    </dgm:pt>
    <dgm:pt modelId="{0429959C-0C25-40E8-A051-0C4C78F8390A}" type="sibTrans" cxnId="{98C3C576-AD24-40E8-8ADB-461B950D4886}">
      <dgm:prSet/>
      <dgm:spPr/>
      <dgm:t>
        <a:bodyPr/>
        <a:lstStyle/>
        <a:p>
          <a:endParaRPr lang="en-US">
            <a:latin typeface="Arial" panose="020B0604020202020204" pitchFamily="34" charset="0"/>
            <a:cs typeface="Arial" panose="020B0604020202020204" pitchFamily="34" charset="0"/>
          </a:endParaRPr>
        </a:p>
      </dgm:t>
    </dgm:pt>
    <dgm:pt modelId="{932B687B-2E0F-4FCD-9A53-D92551E769D1}">
      <dgm:prSet/>
      <dgm:spPr/>
      <dgm:t>
        <a:bodyPr/>
        <a:lstStyle/>
        <a:p>
          <a:pPr rtl="0"/>
          <a:r>
            <a:rPr lang="en-US" dirty="0">
              <a:latin typeface="Arial" panose="020B0604020202020204" pitchFamily="34" charset="0"/>
              <a:cs typeface="Arial" panose="020B0604020202020204" pitchFamily="34" charset="0"/>
            </a:rPr>
            <a:t>Memory Difficulties</a:t>
          </a:r>
        </a:p>
      </dgm:t>
    </dgm:pt>
    <dgm:pt modelId="{58A8818D-FD74-4F79-A7F6-C8A7655961A0}" type="parTrans" cxnId="{0964650D-919D-4EE4-BA2E-6F080029267C}">
      <dgm:prSet/>
      <dgm:spPr/>
      <dgm:t>
        <a:bodyPr/>
        <a:lstStyle/>
        <a:p>
          <a:endParaRPr lang="en-US">
            <a:latin typeface="Arial" panose="020B0604020202020204" pitchFamily="34" charset="0"/>
            <a:cs typeface="Arial" panose="020B0604020202020204" pitchFamily="34" charset="0"/>
          </a:endParaRPr>
        </a:p>
      </dgm:t>
    </dgm:pt>
    <dgm:pt modelId="{C1E91541-71CD-43E0-9D32-DF0831E9AF23}" type="sibTrans" cxnId="{0964650D-919D-4EE4-BA2E-6F080029267C}">
      <dgm:prSet/>
      <dgm:spPr/>
      <dgm:t>
        <a:bodyPr/>
        <a:lstStyle/>
        <a:p>
          <a:endParaRPr lang="en-US">
            <a:latin typeface="Arial" panose="020B0604020202020204" pitchFamily="34" charset="0"/>
            <a:cs typeface="Arial" panose="020B0604020202020204" pitchFamily="34" charset="0"/>
          </a:endParaRPr>
        </a:p>
      </dgm:t>
    </dgm:pt>
    <dgm:pt modelId="{71D4306B-1A18-4E9D-B5F4-EF935BAC8425}">
      <dgm:prSet/>
      <dgm:spPr/>
      <dgm:t>
        <a:bodyPr/>
        <a:lstStyle/>
        <a:p>
          <a:pPr rtl="0"/>
          <a:r>
            <a:rPr lang="en-US" dirty="0">
              <a:latin typeface="Arial" panose="020B0604020202020204" pitchFamily="34" charset="0"/>
              <a:cs typeface="Arial" panose="020B0604020202020204" pitchFamily="34" charset="0"/>
            </a:rPr>
            <a:t>Word Analysis Skills</a:t>
          </a:r>
        </a:p>
      </dgm:t>
    </dgm:pt>
    <dgm:pt modelId="{A9E17779-FB44-482F-A7DC-D8BC65BF0FA0}" type="parTrans" cxnId="{68DE21C6-E5EE-4766-A40D-5E8C394265D1}">
      <dgm:prSet/>
      <dgm:spPr/>
      <dgm:t>
        <a:bodyPr/>
        <a:lstStyle/>
        <a:p>
          <a:endParaRPr lang="en-US">
            <a:latin typeface="Arial" panose="020B0604020202020204" pitchFamily="34" charset="0"/>
            <a:cs typeface="Arial" panose="020B0604020202020204" pitchFamily="34" charset="0"/>
          </a:endParaRPr>
        </a:p>
      </dgm:t>
    </dgm:pt>
    <dgm:pt modelId="{952E1008-E522-4E1B-AD3B-66E439745B95}" type="sibTrans" cxnId="{68DE21C6-E5EE-4766-A40D-5E8C394265D1}">
      <dgm:prSet/>
      <dgm:spPr/>
      <dgm:t>
        <a:bodyPr/>
        <a:lstStyle/>
        <a:p>
          <a:endParaRPr lang="en-US">
            <a:latin typeface="Arial" panose="020B0604020202020204" pitchFamily="34" charset="0"/>
            <a:cs typeface="Arial" panose="020B0604020202020204" pitchFamily="34" charset="0"/>
          </a:endParaRPr>
        </a:p>
      </dgm:t>
    </dgm:pt>
    <dgm:pt modelId="{BC397DBF-FD33-4B6C-AE09-2D773E0380F1}">
      <dgm:prSet/>
      <dgm:spPr/>
      <dgm:t>
        <a:bodyPr/>
        <a:lstStyle/>
        <a:p>
          <a:pPr rtl="0"/>
          <a:r>
            <a:rPr lang="en-US" dirty="0">
              <a:latin typeface="Arial" panose="020B0604020202020204" pitchFamily="34" charset="0"/>
              <a:cs typeface="Arial" panose="020B0604020202020204" pitchFamily="34" charset="0"/>
            </a:rPr>
            <a:t>Reading Comprehension</a:t>
          </a:r>
        </a:p>
      </dgm:t>
    </dgm:pt>
    <dgm:pt modelId="{96D99513-2F56-4D73-A08F-13A1ADF468EE}" type="parTrans" cxnId="{599039DC-5146-4B91-A897-864D7FC5F498}">
      <dgm:prSet/>
      <dgm:spPr/>
      <dgm:t>
        <a:bodyPr/>
        <a:lstStyle/>
        <a:p>
          <a:endParaRPr lang="en-US">
            <a:latin typeface="Arial" panose="020B0604020202020204" pitchFamily="34" charset="0"/>
            <a:cs typeface="Arial" panose="020B0604020202020204" pitchFamily="34" charset="0"/>
          </a:endParaRPr>
        </a:p>
      </dgm:t>
    </dgm:pt>
    <dgm:pt modelId="{C94A9E7C-894C-4CDB-9F4E-1F5B198542FB}" type="sibTrans" cxnId="{599039DC-5146-4B91-A897-864D7FC5F498}">
      <dgm:prSet/>
      <dgm:spPr/>
      <dgm:t>
        <a:bodyPr/>
        <a:lstStyle/>
        <a:p>
          <a:endParaRPr lang="en-US">
            <a:latin typeface="Arial" panose="020B0604020202020204" pitchFamily="34" charset="0"/>
            <a:cs typeface="Arial" panose="020B0604020202020204" pitchFamily="34" charset="0"/>
          </a:endParaRPr>
        </a:p>
      </dgm:t>
    </dgm:pt>
    <dgm:pt modelId="{C2F5A51C-4FF9-433F-9A94-6A2560BEF80D}">
      <dgm:prSet/>
      <dgm:spPr/>
      <dgm:t>
        <a:bodyPr/>
        <a:lstStyle/>
        <a:p>
          <a:pPr rtl="0"/>
          <a:r>
            <a:rPr lang="en-US" dirty="0">
              <a:latin typeface="Arial" panose="020B0604020202020204" pitchFamily="34" charset="0"/>
              <a:cs typeface="Arial" panose="020B0604020202020204" pitchFamily="34" charset="0"/>
            </a:rPr>
            <a:t>Writing</a:t>
          </a:r>
        </a:p>
      </dgm:t>
      <dgm:extLst>
        <a:ext uri="{E40237B7-FDA0-4F09-8148-C483321AD2D9}">
          <dgm14:cNvPr xmlns:dgm14="http://schemas.microsoft.com/office/drawing/2010/diagram" id="0" name="" descr="Graphic of teaching strategies"/>
        </a:ext>
      </dgm:extLst>
    </dgm:pt>
    <dgm:pt modelId="{18A4E257-7D02-48AD-8EF0-2873A3B0F7E3}" type="parTrans" cxnId="{A8E905B1-6789-4ABA-9C32-C57FBDB41E98}">
      <dgm:prSet/>
      <dgm:spPr/>
      <dgm:t>
        <a:bodyPr/>
        <a:lstStyle/>
        <a:p>
          <a:endParaRPr lang="en-US">
            <a:latin typeface="Arial" panose="020B0604020202020204" pitchFamily="34" charset="0"/>
            <a:cs typeface="Arial" panose="020B0604020202020204" pitchFamily="34" charset="0"/>
          </a:endParaRPr>
        </a:p>
      </dgm:t>
    </dgm:pt>
    <dgm:pt modelId="{6117ECAB-426F-40E1-86FA-3ED14F1D742F}" type="sibTrans" cxnId="{A8E905B1-6789-4ABA-9C32-C57FBDB41E98}">
      <dgm:prSet/>
      <dgm:spPr/>
      <dgm:t>
        <a:bodyPr/>
        <a:lstStyle/>
        <a:p>
          <a:endParaRPr lang="en-US">
            <a:latin typeface="Arial" panose="020B0604020202020204" pitchFamily="34" charset="0"/>
            <a:cs typeface="Arial" panose="020B0604020202020204" pitchFamily="34" charset="0"/>
          </a:endParaRPr>
        </a:p>
      </dgm:t>
    </dgm:pt>
    <dgm:pt modelId="{BCEBCDC1-A229-406F-8C67-0E732D767160}" type="pres">
      <dgm:prSet presAssocID="{140311D0-D8D4-4BF1-880C-772845083769}" presName="cycle" presStyleCnt="0">
        <dgm:presLayoutVars>
          <dgm:chMax val="1"/>
          <dgm:dir/>
          <dgm:animLvl val="ctr"/>
          <dgm:resizeHandles val="exact"/>
        </dgm:presLayoutVars>
      </dgm:prSet>
      <dgm:spPr/>
    </dgm:pt>
    <dgm:pt modelId="{2345E98E-9080-4038-8374-6BA2EE595EB1}" type="pres">
      <dgm:prSet presAssocID="{DC3A84D0-7881-4A0B-BA9E-E4188D4B8C20}" presName="centerShape" presStyleLbl="node0" presStyleIdx="0" presStyleCnt="1"/>
      <dgm:spPr/>
    </dgm:pt>
    <dgm:pt modelId="{866E177A-CD75-4420-A64F-03775D3FE838}" type="pres">
      <dgm:prSet presAssocID="{9F3EB6CA-D87C-46E4-8C28-BF7F86C4BB21}" presName="parTrans" presStyleLbl="bgSibTrans2D1" presStyleIdx="0" presStyleCnt="6"/>
      <dgm:spPr/>
    </dgm:pt>
    <dgm:pt modelId="{73452AC6-11CE-4744-B5FA-3AD982E663BD}" type="pres">
      <dgm:prSet presAssocID="{B28D8E3E-3A62-43AD-B3D5-0535EFFE565A}" presName="node" presStyleLbl="node1" presStyleIdx="0" presStyleCnt="6">
        <dgm:presLayoutVars>
          <dgm:bulletEnabled val="1"/>
        </dgm:presLayoutVars>
      </dgm:prSet>
      <dgm:spPr/>
    </dgm:pt>
    <dgm:pt modelId="{CFE7B865-19FD-495F-8222-AB821C71298A}" type="pres">
      <dgm:prSet presAssocID="{13A1A658-9D13-4166-B132-B66FD347321B}" presName="parTrans" presStyleLbl="bgSibTrans2D1" presStyleIdx="1" presStyleCnt="6"/>
      <dgm:spPr/>
    </dgm:pt>
    <dgm:pt modelId="{6D589E33-6DC0-4474-8E54-F4B532BB8A15}" type="pres">
      <dgm:prSet presAssocID="{EBA39723-0364-419A-AB46-FF83D05FD64B}" presName="node" presStyleLbl="node1" presStyleIdx="1" presStyleCnt="6">
        <dgm:presLayoutVars>
          <dgm:bulletEnabled val="1"/>
        </dgm:presLayoutVars>
      </dgm:prSet>
      <dgm:spPr/>
    </dgm:pt>
    <dgm:pt modelId="{ED93CED7-A9DC-4777-B76C-17F1965C989D}" type="pres">
      <dgm:prSet presAssocID="{58A8818D-FD74-4F79-A7F6-C8A7655961A0}" presName="parTrans" presStyleLbl="bgSibTrans2D1" presStyleIdx="2" presStyleCnt="6"/>
      <dgm:spPr/>
    </dgm:pt>
    <dgm:pt modelId="{C3FFDF9D-15F8-4F1F-A472-793321F0F84F}" type="pres">
      <dgm:prSet presAssocID="{932B687B-2E0F-4FCD-9A53-D92551E769D1}" presName="node" presStyleLbl="node1" presStyleIdx="2" presStyleCnt="6">
        <dgm:presLayoutVars>
          <dgm:bulletEnabled val="1"/>
        </dgm:presLayoutVars>
      </dgm:prSet>
      <dgm:spPr/>
    </dgm:pt>
    <dgm:pt modelId="{2C09ABB5-24FA-48D7-B69C-4500BD03194B}" type="pres">
      <dgm:prSet presAssocID="{A9E17779-FB44-482F-A7DC-D8BC65BF0FA0}" presName="parTrans" presStyleLbl="bgSibTrans2D1" presStyleIdx="3" presStyleCnt="6"/>
      <dgm:spPr/>
    </dgm:pt>
    <dgm:pt modelId="{13857946-293E-4343-8F9D-59808818094C}" type="pres">
      <dgm:prSet presAssocID="{71D4306B-1A18-4E9D-B5F4-EF935BAC8425}" presName="node" presStyleLbl="node1" presStyleIdx="3" presStyleCnt="6">
        <dgm:presLayoutVars>
          <dgm:bulletEnabled val="1"/>
        </dgm:presLayoutVars>
      </dgm:prSet>
      <dgm:spPr/>
    </dgm:pt>
    <dgm:pt modelId="{4B197979-7A11-4686-A2D0-749221ECBD40}" type="pres">
      <dgm:prSet presAssocID="{96D99513-2F56-4D73-A08F-13A1ADF468EE}" presName="parTrans" presStyleLbl="bgSibTrans2D1" presStyleIdx="4" presStyleCnt="6"/>
      <dgm:spPr/>
    </dgm:pt>
    <dgm:pt modelId="{C03892D7-438F-4486-BBBD-41F8E5CC61BA}" type="pres">
      <dgm:prSet presAssocID="{BC397DBF-FD33-4B6C-AE09-2D773E0380F1}" presName="node" presStyleLbl="node1" presStyleIdx="4" presStyleCnt="6">
        <dgm:presLayoutVars>
          <dgm:bulletEnabled val="1"/>
        </dgm:presLayoutVars>
      </dgm:prSet>
      <dgm:spPr/>
    </dgm:pt>
    <dgm:pt modelId="{DDE38A51-F72B-4604-AE10-96F85FB79FEB}" type="pres">
      <dgm:prSet presAssocID="{18A4E257-7D02-48AD-8EF0-2873A3B0F7E3}" presName="parTrans" presStyleLbl="bgSibTrans2D1" presStyleIdx="5" presStyleCnt="6"/>
      <dgm:spPr/>
    </dgm:pt>
    <dgm:pt modelId="{3CCE7E23-6D64-47B0-B628-BB75B8C38E20}" type="pres">
      <dgm:prSet presAssocID="{C2F5A51C-4FF9-433F-9A94-6A2560BEF80D}" presName="node" presStyleLbl="node1" presStyleIdx="5" presStyleCnt="6">
        <dgm:presLayoutVars>
          <dgm:bulletEnabled val="1"/>
        </dgm:presLayoutVars>
      </dgm:prSet>
      <dgm:spPr/>
    </dgm:pt>
  </dgm:ptLst>
  <dgm:cxnLst>
    <dgm:cxn modelId="{0964650D-919D-4EE4-BA2E-6F080029267C}" srcId="{DC3A84D0-7881-4A0B-BA9E-E4188D4B8C20}" destId="{932B687B-2E0F-4FCD-9A53-D92551E769D1}" srcOrd="2" destOrd="0" parTransId="{58A8818D-FD74-4F79-A7F6-C8A7655961A0}" sibTransId="{C1E91541-71CD-43E0-9D32-DF0831E9AF23}"/>
    <dgm:cxn modelId="{AD56371B-4E02-4D05-8E3B-4B968ABCFC6E}" type="presOf" srcId="{EBA39723-0364-419A-AB46-FF83D05FD64B}" destId="{6D589E33-6DC0-4474-8E54-F4B532BB8A15}" srcOrd="0" destOrd="0" presId="urn:microsoft.com/office/officeart/2005/8/layout/radial4"/>
    <dgm:cxn modelId="{3A39502F-A731-4A09-A96B-F661ECFC855B}" type="presOf" srcId="{9F3EB6CA-D87C-46E4-8C28-BF7F86C4BB21}" destId="{866E177A-CD75-4420-A64F-03775D3FE838}" srcOrd="0" destOrd="0" presId="urn:microsoft.com/office/officeart/2005/8/layout/radial4"/>
    <dgm:cxn modelId="{CD0E7134-269E-4BB6-9EEC-FB0978977D47}" type="presOf" srcId="{58A8818D-FD74-4F79-A7F6-C8A7655961A0}" destId="{ED93CED7-A9DC-4777-B76C-17F1965C989D}" srcOrd="0" destOrd="0" presId="urn:microsoft.com/office/officeart/2005/8/layout/radial4"/>
    <dgm:cxn modelId="{58A21448-1836-4521-8C34-695EA501F79D}" type="presOf" srcId="{932B687B-2E0F-4FCD-9A53-D92551E769D1}" destId="{C3FFDF9D-15F8-4F1F-A472-793321F0F84F}" srcOrd="0" destOrd="0" presId="urn:microsoft.com/office/officeart/2005/8/layout/radial4"/>
    <dgm:cxn modelId="{F303026C-7B5A-46D1-8CF7-3B43BBDC8454}" srcId="{DC3A84D0-7881-4A0B-BA9E-E4188D4B8C20}" destId="{B28D8E3E-3A62-43AD-B3D5-0535EFFE565A}" srcOrd="0" destOrd="0" parTransId="{9F3EB6CA-D87C-46E4-8C28-BF7F86C4BB21}" sibTransId="{213C6C43-CBF9-4735-81D2-375F97531122}"/>
    <dgm:cxn modelId="{CFD04B6E-1723-46D7-8AC5-36E0409AA399}" type="presOf" srcId="{18A4E257-7D02-48AD-8EF0-2873A3B0F7E3}" destId="{DDE38A51-F72B-4604-AE10-96F85FB79FEB}" srcOrd="0" destOrd="0" presId="urn:microsoft.com/office/officeart/2005/8/layout/radial4"/>
    <dgm:cxn modelId="{89411F4F-EA06-402A-9B71-7EC822D7D8C3}" type="presOf" srcId="{71D4306B-1A18-4E9D-B5F4-EF935BAC8425}" destId="{13857946-293E-4343-8F9D-59808818094C}" srcOrd="0" destOrd="0" presId="urn:microsoft.com/office/officeart/2005/8/layout/radial4"/>
    <dgm:cxn modelId="{15C10450-1C26-46A0-91DC-C0B0CF48DEF8}" type="presOf" srcId="{13A1A658-9D13-4166-B132-B66FD347321B}" destId="{CFE7B865-19FD-495F-8222-AB821C71298A}" srcOrd="0" destOrd="0" presId="urn:microsoft.com/office/officeart/2005/8/layout/radial4"/>
    <dgm:cxn modelId="{98C3C576-AD24-40E8-8ADB-461B950D4886}" srcId="{DC3A84D0-7881-4A0B-BA9E-E4188D4B8C20}" destId="{EBA39723-0364-419A-AB46-FF83D05FD64B}" srcOrd="1" destOrd="0" parTransId="{13A1A658-9D13-4166-B132-B66FD347321B}" sibTransId="{0429959C-0C25-40E8-A051-0C4C78F8390A}"/>
    <dgm:cxn modelId="{903CACA6-E17A-42AC-841B-615A6ADD7E3C}" type="presOf" srcId="{140311D0-D8D4-4BF1-880C-772845083769}" destId="{BCEBCDC1-A229-406F-8C67-0E732D767160}" srcOrd="0" destOrd="0" presId="urn:microsoft.com/office/officeart/2005/8/layout/radial4"/>
    <dgm:cxn modelId="{A8E905B1-6789-4ABA-9C32-C57FBDB41E98}" srcId="{DC3A84D0-7881-4A0B-BA9E-E4188D4B8C20}" destId="{C2F5A51C-4FF9-433F-9A94-6A2560BEF80D}" srcOrd="5" destOrd="0" parTransId="{18A4E257-7D02-48AD-8EF0-2873A3B0F7E3}" sibTransId="{6117ECAB-426F-40E1-86FA-3ED14F1D742F}"/>
    <dgm:cxn modelId="{076061B6-CD8D-4CE1-97E4-5D7E5708C25D}" type="presOf" srcId="{96D99513-2F56-4D73-A08F-13A1ADF468EE}" destId="{4B197979-7A11-4686-A2D0-749221ECBD40}" srcOrd="0" destOrd="0" presId="urn:microsoft.com/office/officeart/2005/8/layout/radial4"/>
    <dgm:cxn modelId="{099417C6-1582-4A1F-8FD3-70BED5001E0C}" type="presOf" srcId="{A9E17779-FB44-482F-A7DC-D8BC65BF0FA0}" destId="{2C09ABB5-24FA-48D7-B69C-4500BD03194B}" srcOrd="0" destOrd="0" presId="urn:microsoft.com/office/officeart/2005/8/layout/radial4"/>
    <dgm:cxn modelId="{68DE21C6-E5EE-4766-A40D-5E8C394265D1}" srcId="{DC3A84D0-7881-4A0B-BA9E-E4188D4B8C20}" destId="{71D4306B-1A18-4E9D-B5F4-EF935BAC8425}" srcOrd="3" destOrd="0" parTransId="{A9E17779-FB44-482F-A7DC-D8BC65BF0FA0}" sibTransId="{952E1008-E522-4E1B-AD3B-66E439745B95}"/>
    <dgm:cxn modelId="{16BEA3CA-E50C-4A0A-9C8D-F38F60ED4339}" type="presOf" srcId="{C2F5A51C-4FF9-433F-9A94-6A2560BEF80D}" destId="{3CCE7E23-6D64-47B0-B628-BB75B8C38E20}" srcOrd="0" destOrd="0" presId="urn:microsoft.com/office/officeart/2005/8/layout/radial4"/>
    <dgm:cxn modelId="{8C2604DC-D836-4CE2-A585-CE6B1677199E}" type="presOf" srcId="{B28D8E3E-3A62-43AD-B3D5-0535EFFE565A}" destId="{73452AC6-11CE-4744-B5FA-3AD982E663BD}" srcOrd="0" destOrd="0" presId="urn:microsoft.com/office/officeart/2005/8/layout/radial4"/>
    <dgm:cxn modelId="{599039DC-5146-4B91-A897-864D7FC5F498}" srcId="{DC3A84D0-7881-4A0B-BA9E-E4188D4B8C20}" destId="{BC397DBF-FD33-4B6C-AE09-2D773E0380F1}" srcOrd="4" destOrd="0" parTransId="{96D99513-2F56-4D73-A08F-13A1ADF468EE}" sibTransId="{C94A9E7C-894C-4CDB-9F4E-1F5B198542FB}"/>
    <dgm:cxn modelId="{E7305FF3-D7AD-4A71-8CC7-5852CE8775C7}" srcId="{140311D0-D8D4-4BF1-880C-772845083769}" destId="{DC3A84D0-7881-4A0B-BA9E-E4188D4B8C20}" srcOrd="0" destOrd="0" parTransId="{1674ADE3-D799-47A1-9044-17F9771FAE56}" sibTransId="{4581E85B-12BA-4444-8297-14295FF6A628}"/>
    <dgm:cxn modelId="{BAB0F2FA-0CB4-4F2F-BA73-1245E885F378}" type="presOf" srcId="{BC397DBF-FD33-4B6C-AE09-2D773E0380F1}" destId="{C03892D7-438F-4486-BBBD-41F8E5CC61BA}" srcOrd="0" destOrd="0" presId="urn:microsoft.com/office/officeart/2005/8/layout/radial4"/>
    <dgm:cxn modelId="{251409FF-9B48-4BF3-83CC-8A764AEB78D2}" type="presOf" srcId="{DC3A84D0-7881-4A0B-BA9E-E4188D4B8C20}" destId="{2345E98E-9080-4038-8374-6BA2EE595EB1}" srcOrd="0" destOrd="0" presId="urn:microsoft.com/office/officeart/2005/8/layout/radial4"/>
    <dgm:cxn modelId="{6B55204E-08B8-44A8-BA26-831365BAB8C8}" type="presParOf" srcId="{BCEBCDC1-A229-406F-8C67-0E732D767160}" destId="{2345E98E-9080-4038-8374-6BA2EE595EB1}" srcOrd="0" destOrd="0" presId="urn:microsoft.com/office/officeart/2005/8/layout/radial4"/>
    <dgm:cxn modelId="{948A9E52-9EB3-4460-A59A-97FAF2ACAECC}" type="presParOf" srcId="{BCEBCDC1-A229-406F-8C67-0E732D767160}" destId="{866E177A-CD75-4420-A64F-03775D3FE838}" srcOrd="1" destOrd="0" presId="urn:microsoft.com/office/officeart/2005/8/layout/radial4"/>
    <dgm:cxn modelId="{4EF1E441-22F3-4CCB-B85A-2CE3799F7534}" type="presParOf" srcId="{BCEBCDC1-A229-406F-8C67-0E732D767160}" destId="{73452AC6-11CE-4744-B5FA-3AD982E663BD}" srcOrd="2" destOrd="0" presId="urn:microsoft.com/office/officeart/2005/8/layout/radial4"/>
    <dgm:cxn modelId="{752B7160-B79B-4D58-A849-DC5931614907}" type="presParOf" srcId="{BCEBCDC1-A229-406F-8C67-0E732D767160}" destId="{CFE7B865-19FD-495F-8222-AB821C71298A}" srcOrd="3" destOrd="0" presId="urn:microsoft.com/office/officeart/2005/8/layout/radial4"/>
    <dgm:cxn modelId="{33C21EBB-1937-4939-A6A6-EFC24F7D875F}" type="presParOf" srcId="{BCEBCDC1-A229-406F-8C67-0E732D767160}" destId="{6D589E33-6DC0-4474-8E54-F4B532BB8A15}" srcOrd="4" destOrd="0" presId="urn:microsoft.com/office/officeart/2005/8/layout/radial4"/>
    <dgm:cxn modelId="{A79F0207-D433-49C1-9813-99C0591E1ED3}" type="presParOf" srcId="{BCEBCDC1-A229-406F-8C67-0E732D767160}" destId="{ED93CED7-A9DC-4777-B76C-17F1965C989D}" srcOrd="5" destOrd="0" presId="urn:microsoft.com/office/officeart/2005/8/layout/radial4"/>
    <dgm:cxn modelId="{4E891E3B-290E-428F-B457-3F055F4BE1DE}" type="presParOf" srcId="{BCEBCDC1-A229-406F-8C67-0E732D767160}" destId="{C3FFDF9D-15F8-4F1F-A472-793321F0F84F}" srcOrd="6" destOrd="0" presId="urn:microsoft.com/office/officeart/2005/8/layout/radial4"/>
    <dgm:cxn modelId="{29D34025-FBE9-4156-8DB3-0FC4A98CDC78}" type="presParOf" srcId="{BCEBCDC1-A229-406F-8C67-0E732D767160}" destId="{2C09ABB5-24FA-48D7-B69C-4500BD03194B}" srcOrd="7" destOrd="0" presId="urn:microsoft.com/office/officeart/2005/8/layout/radial4"/>
    <dgm:cxn modelId="{831E8F49-3857-41F5-B484-BE74D1380DEA}" type="presParOf" srcId="{BCEBCDC1-A229-406F-8C67-0E732D767160}" destId="{13857946-293E-4343-8F9D-59808818094C}" srcOrd="8" destOrd="0" presId="urn:microsoft.com/office/officeart/2005/8/layout/radial4"/>
    <dgm:cxn modelId="{BB216F59-E0EC-490A-A6F8-F87616B7ADB5}" type="presParOf" srcId="{BCEBCDC1-A229-406F-8C67-0E732D767160}" destId="{4B197979-7A11-4686-A2D0-749221ECBD40}" srcOrd="9" destOrd="0" presId="urn:microsoft.com/office/officeart/2005/8/layout/radial4"/>
    <dgm:cxn modelId="{540AF2D7-39BB-46C5-8BB5-49DDA0A2520D}" type="presParOf" srcId="{BCEBCDC1-A229-406F-8C67-0E732D767160}" destId="{C03892D7-438F-4486-BBBD-41F8E5CC61BA}" srcOrd="10" destOrd="0" presId="urn:microsoft.com/office/officeart/2005/8/layout/radial4"/>
    <dgm:cxn modelId="{176215DD-2C88-4078-837A-1679ADB1A204}" type="presParOf" srcId="{BCEBCDC1-A229-406F-8C67-0E732D767160}" destId="{DDE38A51-F72B-4604-AE10-96F85FB79FEB}" srcOrd="11" destOrd="0" presId="urn:microsoft.com/office/officeart/2005/8/layout/radial4"/>
    <dgm:cxn modelId="{729612AE-3066-4834-8C4C-CA3D8DDCB6EF}" type="presParOf" srcId="{BCEBCDC1-A229-406F-8C67-0E732D767160}" destId="{3CCE7E23-6D64-47B0-B628-BB75B8C38E20}" srcOrd="12"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0100907-09F6-4299-A974-3A3C3E349CCD}" type="doc">
      <dgm:prSet loTypeId="urn:microsoft.com/office/officeart/2005/8/layout/vList2" loCatId="list" qsTypeId="urn:microsoft.com/office/officeart/2005/8/quickstyle/3d3" qsCatId="3D" csTypeId="urn:microsoft.com/office/officeart/2005/8/colors/colorful1#10" csCatId="colorful" phldr="1"/>
      <dgm:spPr/>
      <dgm:t>
        <a:bodyPr/>
        <a:lstStyle/>
        <a:p>
          <a:endParaRPr lang="en-US"/>
        </a:p>
      </dgm:t>
    </dgm:pt>
    <dgm:pt modelId="{61384C9F-B139-4574-A549-C283D60D067C}">
      <dgm:prSet/>
      <dgm:spPr/>
      <dgm:t>
        <a:bodyPr/>
        <a:lstStyle/>
        <a:p>
          <a:pPr rtl="0"/>
          <a:r>
            <a:rPr lang="en-US" i="1" dirty="0">
              <a:latin typeface="Arial" panose="020B0604020202020204" pitchFamily="34" charset="0"/>
              <a:cs typeface="Arial" panose="020B0604020202020204" pitchFamily="34" charset="0"/>
            </a:rPr>
            <a:t>Reading:</a:t>
          </a:r>
          <a:endParaRPr lang="en-US" dirty="0">
            <a:latin typeface="Arial" panose="020B0604020202020204" pitchFamily="34" charset="0"/>
            <a:cs typeface="Arial" panose="020B0604020202020204" pitchFamily="34" charset="0"/>
          </a:endParaRPr>
        </a:p>
      </dgm:t>
    </dgm:pt>
    <dgm:pt modelId="{1D152989-C19A-493B-B653-34E8216978A6}" type="parTrans" cxnId="{E4F10E13-F13D-4CFD-96AE-7A2BB69EAB47}">
      <dgm:prSet/>
      <dgm:spPr/>
      <dgm:t>
        <a:bodyPr/>
        <a:lstStyle/>
        <a:p>
          <a:endParaRPr lang="en-US"/>
        </a:p>
      </dgm:t>
    </dgm:pt>
    <dgm:pt modelId="{269E2DC5-E4C7-434A-8A95-57F1A672F49E}" type="sibTrans" cxnId="{E4F10E13-F13D-4CFD-96AE-7A2BB69EAB47}">
      <dgm:prSet/>
      <dgm:spPr/>
      <dgm:t>
        <a:bodyPr/>
        <a:lstStyle/>
        <a:p>
          <a:endParaRPr lang="en-US"/>
        </a:p>
      </dgm:t>
    </dgm:pt>
    <dgm:pt modelId="{E171BB92-9373-454C-BE4B-A28FDD698BAA}">
      <dgm:prSet/>
      <dgm:spPr/>
      <dgm:t>
        <a:bodyPr/>
        <a:lstStyle/>
        <a:p>
          <a:pPr rtl="0"/>
          <a:r>
            <a:rPr lang="en-US" dirty="0">
              <a:latin typeface="Arial" panose="020B0604020202020204" pitchFamily="34" charset="0"/>
              <a:cs typeface="Arial" panose="020B0604020202020204" pitchFamily="34" charset="0"/>
            </a:rPr>
            <a:t>text to speech software</a:t>
          </a:r>
        </a:p>
      </dgm:t>
    </dgm:pt>
    <dgm:pt modelId="{CE3518CE-B45B-4BBC-B534-F83A0353B171}" type="parTrans" cxnId="{6624BBBD-CABE-41A8-B273-52B48F7AEF1F}">
      <dgm:prSet/>
      <dgm:spPr/>
      <dgm:t>
        <a:bodyPr/>
        <a:lstStyle/>
        <a:p>
          <a:endParaRPr lang="en-US"/>
        </a:p>
      </dgm:t>
    </dgm:pt>
    <dgm:pt modelId="{8DAC2DCD-5CE8-4BF7-9C90-6029FC54F054}" type="sibTrans" cxnId="{6624BBBD-CABE-41A8-B273-52B48F7AEF1F}">
      <dgm:prSet/>
      <dgm:spPr/>
      <dgm:t>
        <a:bodyPr/>
        <a:lstStyle/>
        <a:p>
          <a:endParaRPr lang="en-US"/>
        </a:p>
      </dgm:t>
    </dgm:pt>
    <dgm:pt modelId="{9B9AC3F4-AA3E-4192-9EA5-E9E816DF2A85}">
      <dgm:prSet/>
      <dgm:spPr/>
      <dgm:t>
        <a:bodyPr/>
        <a:lstStyle/>
        <a:p>
          <a:pPr rtl="0"/>
          <a:r>
            <a:rPr lang="en-US" dirty="0">
              <a:latin typeface="Arial" panose="020B0604020202020204" pitchFamily="34" charset="0"/>
              <a:cs typeface="Arial" panose="020B0604020202020204" pitchFamily="34" charset="0"/>
            </a:rPr>
            <a:t>OCR software applications </a:t>
          </a:r>
        </a:p>
      </dgm:t>
    </dgm:pt>
    <dgm:pt modelId="{1B83E458-4F7C-4491-8255-AE6FF4734CCB}" type="parTrans" cxnId="{A7366CF8-C538-4C72-BB5A-BF5DA7BC0108}">
      <dgm:prSet/>
      <dgm:spPr/>
      <dgm:t>
        <a:bodyPr/>
        <a:lstStyle/>
        <a:p>
          <a:endParaRPr lang="en-US"/>
        </a:p>
      </dgm:t>
    </dgm:pt>
    <dgm:pt modelId="{73812D19-6FCE-4F3B-8128-61822160705E}" type="sibTrans" cxnId="{A7366CF8-C538-4C72-BB5A-BF5DA7BC0108}">
      <dgm:prSet/>
      <dgm:spPr/>
      <dgm:t>
        <a:bodyPr/>
        <a:lstStyle/>
        <a:p>
          <a:endParaRPr lang="en-US"/>
        </a:p>
      </dgm:t>
    </dgm:pt>
    <dgm:pt modelId="{352A929D-FE75-40DC-87CA-02204B207DF2}">
      <dgm:prSet/>
      <dgm:spPr/>
      <dgm:t>
        <a:bodyPr/>
        <a:lstStyle/>
        <a:p>
          <a:pPr rtl="0"/>
          <a:r>
            <a:rPr lang="en-US" dirty="0">
              <a:latin typeface="Arial" panose="020B0604020202020204" pitchFamily="34" charset="0"/>
              <a:cs typeface="Arial" panose="020B0604020202020204" pitchFamily="34" charset="0"/>
            </a:rPr>
            <a:t>screen reading software</a:t>
          </a:r>
        </a:p>
      </dgm:t>
    </dgm:pt>
    <dgm:pt modelId="{85E77609-40CA-4346-8D3D-5DD96D9808B6}" type="parTrans" cxnId="{441A644B-F70F-4078-9FCD-10A12C74BD53}">
      <dgm:prSet/>
      <dgm:spPr/>
      <dgm:t>
        <a:bodyPr/>
        <a:lstStyle/>
        <a:p>
          <a:endParaRPr lang="en-US"/>
        </a:p>
      </dgm:t>
    </dgm:pt>
    <dgm:pt modelId="{EA7CD2B0-0400-407D-A367-D8C046DDA359}" type="sibTrans" cxnId="{441A644B-F70F-4078-9FCD-10A12C74BD53}">
      <dgm:prSet/>
      <dgm:spPr/>
      <dgm:t>
        <a:bodyPr/>
        <a:lstStyle/>
        <a:p>
          <a:endParaRPr lang="en-US"/>
        </a:p>
      </dgm:t>
    </dgm:pt>
    <dgm:pt modelId="{DBD4D006-3A7C-4CD6-B307-9F04ADD80ED2}">
      <dgm:prSet/>
      <dgm:spPr/>
      <dgm:t>
        <a:bodyPr/>
        <a:lstStyle/>
        <a:p>
          <a:pPr rtl="0"/>
          <a:r>
            <a:rPr lang="en-US" dirty="0">
              <a:latin typeface="Arial" panose="020B0604020202020204" pitchFamily="34" charset="0"/>
              <a:cs typeface="Arial" panose="020B0604020202020204" pitchFamily="34" charset="0"/>
            </a:rPr>
            <a:t>audio books </a:t>
          </a:r>
        </a:p>
      </dgm:t>
    </dgm:pt>
    <dgm:pt modelId="{EF282E43-8536-4E00-AE2D-43E3EE6DACA7}" type="parTrans" cxnId="{B9A7A74B-25F3-4C45-9EA9-2AA919E10A77}">
      <dgm:prSet/>
      <dgm:spPr/>
      <dgm:t>
        <a:bodyPr/>
        <a:lstStyle/>
        <a:p>
          <a:endParaRPr lang="en-US"/>
        </a:p>
      </dgm:t>
    </dgm:pt>
    <dgm:pt modelId="{336F164B-512F-4842-A5F4-9FD343F943B0}" type="sibTrans" cxnId="{B9A7A74B-25F3-4C45-9EA9-2AA919E10A77}">
      <dgm:prSet/>
      <dgm:spPr/>
      <dgm:t>
        <a:bodyPr/>
        <a:lstStyle/>
        <a:p>
          <a:endParaRPr lang="en-US"/>
        </a:p>
      </dgm:t>
    </dgm:pt>
    <dgm:pt modelId="{3AF844ED-6170-4921-8D97-150B6B8387F2}">
      <dgm:prSet/>
      <dgm:spPr/>
      <dgm:t>
        <a:bodyPr/>
        <a:lstStyle/>
        <a:p>
          <a:pPr rtl="0"/>
          <a:r>
            <a:rPr lang="en-US" i="1" dirty="0">
              <a:latin typeface="Arial" panose="020B0604020202020204" pitchFamily="34" charset="0"/>
              <a:cs typeface="Arial" panose="020B0604020202020204" pitchFamily="34" charset="0"/>
            </a:rPr>
            <a:t>Writing:</a:t>
          </a:r>
          <a:endParaRPr lang="en-US" dirty="0">
            <a:latin typeface="Arial" panose="020B0604020202020204" pitchFamily="34" charset="0"/>
            <a:cs typeface="Arial" panose="020B0604020202020204" pitchFamily="34" charset="0"/>
          </a:endParaRPr>
        </a:p>
      </dgm:t>
    </dgm:pt>
    <dgm:pt modelId="{F00D16D2-9535-40A2-9210-CB746D50ECE1}" type="parTrans" cxnId="{4A5A9357-3C64-4FC4-BF92-59D7DF3BDD4B}">
      <dgm:prSet/>
      <dgm:spPr/>
      <dgm:t>
        <a:bodyPr/>
        <a:lstStyle/>
        <a:p>
          <a:endParaRPr lang="en-US"/>
        </a:p>
      </dgm:t>
    </dgm:pt>
    <dgm:pt modelId="{BFE249B3-E402-41FC-9175-3F7DBA34702F}" type="sibTrans" cxnId="{4A5A9357-3C64-4FC4-BF92-59D7DF3BDD4B}">
      <dgm:prSet/>
      <dgm:spPr/>
      <dgm:t>
        <a:bodyPr/>
        <a:lstStyle/>
        <a:p>
          <a:endParaRPr lang="en-US"/>
        </a:p>
      </dgm:t>
    </dgm:pt>
    <dgm:pt modelId="{D65E0FD8-3CC9-42B5-9D9E-C0D6F8925135}">
      <dgm:prSet/>
      <dgm:spPr/>
      <dgm:t>
        <a:bodyPr/>
        <a:lstStyle/>
        <a:p>
          <a:pPr rtl="0"/>
          <a:r>
            <a:rPr lang="en-US" dirty="0">
              <a:latin typeface="Arial" panose="020B0604020202020204" pitchFamily="34" charset="0"/>
              <a:cs typeface="Arial" panose="020B0604020202020204" pitchFamily="34" charset="0"/>
            </a:rPr>
            <a:t>portable word processors</a:t>
          </a:r>
        </a:p>
      </dgm:t>
    </dgm:pt>
    <dgm:pt modelId="{D290906B-4534-4B61-A18A-04DC5F802CD4}" type="parTrans" cxnId="{96E2B6A1-8E87-43CC-9998-7F832C56CCA4}">
      <dgm:prSet/>
      <dgm:spPr/>
      <dgm:t>
        <a:bodyPr/>
        <a:lstStyle/>
        <a:p>
          <a:endParaRPr lang="en-US"/>
        </a:p>
      </dgm:t>
    </dgm:pt>
    <dgm:pt modelId="{DCE9A90C-565F-48F1-BB32-A14FBB7832CE}" type="sibTrans" cxnId="{96E2B6A1-8E87-43CC-9998-7F832C56CCA4}">
      <dgm:prSet/>
      <dgm:spPr/>
      <dgm:t>
        <a:bodyPr/>
        <a:lstStyle/>
        <a:p>
          <a:endParaRPr lang="en-US"/>
        </a:p>
      </dgm:t>
    </dgm:pt>
    <dgm:pt modelId="{3CCD8C71-FFFB-4E0C-A27D-D350A25290A3}">
      <dgm:prSet/>
      <dgm:spPr/>
      <dgm:t>
        <a:bodyPr/>
        <a:lstStyle/>
        <a:p>
          <a:pPr rtl="0"/>
          <a:r>
            <a:rPr lang="en-US" dirty="0">
              <a:latin typeface="Arial" panose="020B0604020202020204" pitchFamily="34" charset="0"/>
              <a:cs typeface="Arial" panose="020B0604020202020204" pitchFamily="34" charset="0"/>
            </a:rPr>
            <a:t>auditory word processing software</a:t>
          </a:r>
        </a:p>
      </dgm:t>
    </dgm:pt>
    <dgm:pt modelId="{6125E71E-555C-4AD8-96FA-9FCDED11971F}" type="parTrans" cxnId="{629D4661-BA6B-4B4D-8A45-D93B6FD4D5CF}">
      <dgm:prSet/>
      <dgm:spPr/>
      <dgm:t>
        <a:bodyPr/>
        <a:lstStyle/>
        <a:p>
          <a:endParaRPr lang="en-US"/>
        </a:p>
      </dgm:t>
    </dgm:pt>
    <dgm:pt modelId="{D251EAF1-3AD8-4237-8953-DDBD00A73ACE}" type="sibTrans" cxnId="{629D4661-BA6B-4B4D-8A45-D93B6FD4D5CF}">
      <dgm:prSet/>
      <dgm:spPr/>
      <dgm:t>
        <a:bodyPr/>
        <a:lstStyle/>
        <a:p>
          <a:endParaRPr lang="en-US"/>
        </a:p>
      </dgm:t>
    </dgm:pt>
    <dgm:pt modelId="{77B5FC3D-7B2B-496D-96D7-928FA80388BE}">
      <dgm:prSet/>
      <dgm:spPr/>
      <dgm:t>
        <a:bodyPr/>
        <a:lstStyle/>
        <a:p>
          <a:pPr rtl="0"/>
          <a:r>
            <a:rPr lang="en-US" dirty="0">
              <a:latin typeface="Arial" panose="020B0604020202020204" pitchFamily="34" charset="0"/>
              <a:cs typeface="Arial" panose="020B0604020202020204" pitchFamily="34" charset="0"/>
            </a:rPr>
            <a:t>word prediction programs</a:t>
          </a:r>
        </a:p>
      </dgm:t>
    </dgm:pt>
    <dgm:pt modelId="{606C7DE8-1D3C-4687-BF83-00EC0D4F9625}" type="parTrans" cxnId="{411E3156-7BFD-4573-BDE2-40EA3A95D130}">
      <dgm:prSet/>
      <dgm:spPr/>
      <dgm:t>
        <a:bodyPr/>
        <a:lstStyle/>
        <a:p>
          <a:endParaRPr lang="en-US"/>
        </a:p>
      </dgm:t>
    </dgm:pt>
    <dgm:pt modelId="{1CBFF33C-0D4F-4B67-830A-A7FA01742B00}" type="sibTrans" cxnId="{411E3156-7BFD-4573-BDE2-40EA3A95D130}">
      <dgm:prSet/>
      <dgm:spPr/>
      <dgm:t>
        <a:bodyPr/>
        <a:lstStyle/>
        <a:p>
          <a:endParaRPr lang="en-US"/>
        </a:p>
      </dgm:t>
    </dgm:pt>
    <dgm:pt modelId="{76D19859-F051-4581-BBC8-F41871F6B6BB}">
      <dgm:prSet/>
      <dgm:spPr/>
      <dgm:t>
        <a:bodyPr/>
        <a:lstStyle/>
        <a:p>
          <a:pPr rtl="0"/>
          <a:r>
            <a:rPr lang="en-US" dirty="0">
              <a:latin typeface="Arial" panose="020B0604020202020204" pitchFamily="34" charset="0"/>
              <a:cs typeface="Arial" panose="020B0604020202020204" pitchFamily="34" charset="0"/>
            </a:rPr>
            <a:t>graphical word processors</a:t>
          </a:r>
        </a:p>
      </dgm:t>
    </dgm:pt>
    <dgm:pt modelId="{0CFC919D-CDBC-4FD0-994A-745390ADDEEE}" type="parTrans" cxnId="{F3587308-E8DE-4CC2-9DED-0A36EDBE6B43}">
      <dgm:prSet/>
      <dgm:spPr/>
      <dgm:t>
        <a:bodyPr/>
        <a:lstStyle/>
        <a:p>
          <a:endParaRPr lang="en-US"/>
        </a:p>
      </dgm:t>
    </dgm:pt>
    <dgm:pt modelId="{DFD8844F-B9CB-4C42-ADC8-5449DC2F17CE}" type="sibTrans" cxnId="{F3587308-E8DE-4CC2-9DED-0A36EDBE6B43}">
      <dgm:prSet/>
      <dgm:spPr/>
      <dgm:t>
        <a:bodyPr/>
        <a:lstStyle/>
        <a:p>
          <a:endParaRPr lang="en-US"/>
        </a:p>
      </dgm:t>
    </dgm:pt>
    <dgm:pt modelId="{077F2D58-7D17-42DB-9D58-5435E0ABF0A6}">
      <dgm:prSet/>
      <dgm:spPr/>
      <dgm:t>
        <a:bodyPr/>
        <a:lstStyle/>
        <a:p>
          <a:pPr rtl="0"/>
          <a:r>
            <a:rPr lang="en-US" dirty="0">
              <a:latin typeface="Arial" panose="020B0604020202020204" pitchFamily="34" charset="0"/>
              <a:cs typeface="Arial" panose="020B0604020202020204" pitchFamily="34" charset="0"/>
            </a:rPr>
            <a:t>on-screen keyboards</a:t>
          </a:r>
        </a:p>
      </dgm:t>
    </dgm:pt>
    <dgm:pt modelId="{72478B09-9DAF-4D03-9DD4-E71557167A14}" type="parTrans" cxnId="{8B17696A-C6CF-48DE-8E47-E328C3350573}">
      <dgm:prSet/>
      <dgm:spPr/>
      <dgm:t>
        <a:bodyPr/>
        <a:lstStyle/>
        <a:p>
          <a:endParaRPr lang="en-US"/>
        </a:p>
      </dgm:t>
    </dgm:pt>
    <dgm:pt modelId="{8CAEFDB9-B61B-4D61-B39F-E5549EC38B64}" type="sibTrans" cxnId="{8B17696A-C6CF-48DE-8E47-E328C3350573}">
      <dgm:prSet/>
      <dgm:spPr/>
      <dgm:t>
        <a:bodyPr/>
        <a:lstStyle/>
        <a:p>
          <a:endParaRPr lang="en-US"/>
        </a:p>
      </dgm:t>
    </dgm:pt>
    <dgm:pt modelId="{B0ED2225-95B8-429E-986B-0DE5A9C7E463}">
      <dgm:prSet/>
      <dgm:spPr/>
      <dgm:t>
        <a:bodyPr/>
        <a:lstStyle/>
        <a:p>
          <a:pPr rtl="0"/>
          <a:r>
            <a:rPr lang="en-US" dirty="0">
              <a:latin typeface="Arial" panose="020B0604020202020204" pitchFamily="34" charset="0"/>
              <a:cs typeface="Arial" panose="020B0604020202020204" pitchFamily="34" charset="0"/>
            </a:rPr>
            <a:t>voice recognition software</a:t>
          </a:r>
        </a:p>
      </dgm:t>
    </dgm:pt>
    <dgm:pt modelId="{83786A9E-1648-4987-99FF-1C152DF3ADB9}" type="parTrans" cxnId="{F1A3647A-4A92-4A36-B62C-6F30898C2C49}">
      <dgm:prSet/>
      <dgm:spPr/>
      <dgm:t>
        <a:bodyPr/>
        <a:lstStyle/>
        <a:p>
          <a:endParaRPr lang="en-US"/>
        </a:p>
      </dgm:t>
    </dgm:pt>
    <dgm:pt modelId="{EE515493-CDD4-461B-BB59-B925C03810A7}" type="sibTrans" cxnId="{F1A3647A-4A92-4A36-B62C-6F30898C2C49}">
      <dgm:prSet/>
      <dgm:spPr/>
      <dgm:t>
        <a:bodyPr/>
        <a:lstStyle/>
        <a:p>
          <a:endParaRPr lang="en-US"/>
        </a:p>
      </dgm:t>
    </dgm:pt>
    <dgm:pt modelId="{B433F401-4E2F-435F-A8BA-F52092567195}">
      <dgm:prSet/>
      <dgm:spPr/>
      <dgm:t>
        <a:bodyPr/>
        <a:lstStyle/>
        <a:p>
          <a:pPr rtl="0"/>
          <a:r>
            <a:rPr lang="en-US" dirty="0">
              <a:latin typeface="Arial" panose="020B0604020202020204" pitchFamily="34" charset="0"/>
              <a:cs typeface="Arial" panose="020B0604020202020204" pitchFamily="34" charset="0"/>
            </a:rPr>
            <a:t>organizational/outlining/drafting software</a:t>
          </a:r>
        </a:p>
      </dgm:t>
    </dgm:pt>
    <dgm:pt modelId="{678AA7C1-7079-4EAD-92F4-D8BDA5BB8522}" type="parTrans" cxnId="{3F2BC816-A4FB-4889-A06E-96C2D4B8F56E}">
      <dgm:prSet/>
      <dgm:spPr/>
      <dgm:t>
        <a:bodyPr/>
        <a:lstStyle/>
        <a:p>
          <a:endParaRPr lang="en-US"/>
        </a:p>
      </dgm:t>
    </dgm:pt>
    <dgm:pt modelId="{D5F3E71A-F197-4479-A4DB-2E1E783066A7}" type="sibTrans" cxnId="{3F2BC816-A4FB-4889-A06E-96C2D4B8F56E}">
      <dgm:prSet/>
      <dgm:spPr/>
      <dgm:t>
        <a:bodyPr/>
        <a:lstStyle/>
        <a:p>
          <a:endParaRPr lang="en-US"/>
        </a:p>
      </dgm:t>
    </dgm:pt>
    <dgm:pt modelId="{D47CCD4A-6CEC-4216-9891-A0C87469B740}">
      <dgm:prSet/>
      <dgm:spPr/>
      <dgm:t>
        <a:bodyPr/>
        <a:lstStyle/>
        <a:p>
          <a:pPr rtl="0"/>
          <a:r>
            <a:rPr lang="en-US" dirty="0">
              <a:latin typeface="Arial" panose="020B0604020202020204" pitchFamily="34" charset="0"/>
              <a:cs typeface="Arial" panose="020B0604020202020204" pitchFamily="34" charset="0"/>
            </a:rPr>
            <a:t>online writing support</a:t>
          </a:r>
        </a:p>
      </dgm:t>
    </dgm:pt>
    <dgm:pt modelId="{529E5DF7-E639-401D-8D43-E0896C7D4D96}" type="parTrans" cxnId="{DE22F324-4149-4985-B388-EC545E067400}">
      <dgm:prSet/>
      <dgm:spPr/>
      <dgm:t>
        <a:bodyPr/>
        <a:lstStyle/>
        <a:p>
          <a:endParaRPr lang="en-US"/>
        </a:p>
      </dgm:t>
    </dgm:pt>
    <dgm:pt modelId="{07209229-759B-481E-9947-ECCF1A6B9941}" type="sibTrans" cxnId="{DE22F324-4149-4985-B388-EC545E067400}">
      <dgm:prSet/>
      <dgm:spPr/>
      <dgm:t>
        <a:bodyPr/>
        <a:lstStyle/>
        <a:p>
          <a:endParaRPr lang="en-US"/>
        </a:p>
      </dgm:t>
    </dgm:pt>
    <dgm:pt modelId="{7CCE21C6-EB6D-482A-B3F7-A7D943427093}">
      <dgm:prSet/>
      <dgm:spPr/>
      <dgm:t>
        <a:bodyPr/>
        <a:lstStyle/>
        <a:p>
          <a:pPr rtl="0"/>
          <a:r>
            <a:rPr lang="en-US" dirty="0">
              <a:latin typeface="Arial" panose="020B0604020202020204" pitchFamily="34" charset="0"/>
              <a:cs typeface="Arial" panose="020B0604020202020204" pitchFamily="34" charset="0"/>
            </a:rPr>
            <a:t>Math:</a:t>
          </a:r>
        </a:p>
      </dgm:t>
    </dgm:pt>
    <dgm:pt modelId="{29DC10F1-F2AE-4064-93CE-2C96CA7593E3}" type="parTrans" cxnId="{F72BB992-D030-47C3-9F2B-8AD8CB0887F6}">
      <dgm:prSet/>
      <dgm:spPr/>
      <dgm:t>
        <a:bodyPr/>
        <a:lstStyle/>
        <a:p>
          <a:endParaRPr lang="en-US"/>
        </a:p>
      </dgm:t>
    </dgm:pt>
    <dgm:pt modelId="{31944284-5427-4829-A40D-10648E6D38E8}" type="sibTrans" cxnId="{F72BB992-D030-47C3-9F2B-8AD8CB0887F6}">
      <dgm:prSet/>
      <dgm:spPr/>
      <dgm:t>
        <a:bodyPr/>
        <a:lstStyle/>
        <a:p>
          <a:endParaRPr lang="en-US"/>
        </a:p>
      </dgm:t>
    </dgm:pt>
    <dgm:pt modelId="{72DF9951-B61E-4BA6-A3D2-1E333B5E25B3}">
      <dgm:prSet/>
      <dgm:spPr/>
      <dgm:t>
        <a:bodyPr/>
        <a:lstStyle/>
        <a:p>
          <a:pPr rtl="0"/>
          <a:r>
            <a:rPr lang="en-US" dirty="0">
              <a:latin typeface="Arial" panose="020B0604020202020204" pitchFamily="34" charset="0"/>
              <a:cs typeface="Arial" panose="020B0604020202020204" pitchFamily="34" charset="0"/>
            </a:rPr>
            <a:t>calculator</a:t>
          </a:r>
        </a:p>
      </dgm:t>
    </dgm:pt>
    <dgm:pt modelId="{FDC29159-0638-460E-9DA7-458F5A450EAE}" type="parTrans" cxnId="{E6AE7801-7F29-48B1-BC78-4FC9A3345547}">
      <dgm:prSet/>
      <dgm:spPr/>
      <dgm:t>
        <a:bodyPr/>
        <a:lstStyle/>
        <a:p>
          <a:endParaRPr lang="en-US"/>
        </a:p>
      </dgm:t>
    </dgm:pt>
    <dgm:pt modelId="{11BF629F-E848-44F1-8C99-43727ED8C595}" type="sibTrans" cxnId="{E6AE7801-7F29-48B1-BC78-4FC9A3345547}">
      <dgm:prSet/>
      <dgm:spPr/>
      <dgm:t>
        <a:bodyPr/>
        <a:lstStyle/>
        <a:p>
          <a:endParaRPr lang="en-US"/>
        </a:p>
      </dgm:t>
    </dgm:pt>
    <dgm:pt modelId="{43011D9A-154C-471A-8233-192A45DBF4D0}">
      <dgm:prSet/>
      <dgm:spPr/>
      <dgm:t>
        <a:bodyPr/>
        <a:lstStyle/>
        <a:p>
          <a:pPr rtl="0"/>
          <a:r>
            <a:rPr lang="en-US" dirty="0">
              <a:latin typeface="Arial" panose="020B0604020202020204" pitchFamily="34" charset="0"/>
              <a:cs typeface="Arial" panose="020B0604020202020204" pitchFamily="34" charset="0"/>
            </a:rPr>
            <a:t>mathematics Chart</a:t>
          </a:r>
        </a:p>
      </dgm:t>
    </dgm:pt>
    <dgm:pt modelId="{4F878729-FC56-4FA1-9ABC-704880E41089}" type="parTrans" cxnId="{B046A26F-147F-4AF5-9F56-147BAC476099}">
      <dgm:prSet/>
      <dgm:spPr/>
      <dgm:t>
        <a:bodyPr/>
        <a:lstStyle/>
        <a:p>
          <a:endParaRPr lang="en-US"/>
        </a:p>
      </dgm:t>
    </dgm:pt>
    <dgm:pt modelId="{222F9EF1-AA65-4FA4-9862-A76A2EDB45AA}" type="sibTrans" cxnId="{B046A26F-147F-4AF5-9F56-147BAC476099}">
      <dgm:prSet/>
      <dgm:spPr/>
      <dgm:t>
        <a:bodyPr/>
        <a:lstStyle/>
        <a:p>
          <a:endParaRPr lang="en-US"/>
        </a:p>
      </dgm:t>
    </dgm:pt>
    <dgm:pt modelId="{AA685B6A-8B0C-4E91-8961-9EF30C9B74FF}" type="pres">
      <dgm:prSet presAssocID="{40100907-09F6-4299-A974-3A3C3E349CCD}" presName="linear" presStyleCnt="0">
        <dgm:presLayoutVars>
          <dgm:animLvl val="lvl"/>
          <dgm:resizeHandles val="exact"/>
        </dgm:presLayoutVars>
      </dgm:prSet>
      <dgm:spPr/>
    </dgm:pt>
    <dgm:pt modelId="{90B47A7B-626E-41EA-9ED7-56BE3AD43432}" type="pres">
      <dgm:prSet presAssocID="{61384C9F-B139-4574-A549-C283D60D067C}" presName="parentText" presStyleLbl="node1" presStyleIdx="0" presStyleCnt="3">
        <dgm:presLayoutVars>
          <dgm:chMax val="0"/>
          <dgm:bulletEnabled val="1"/>
        </dgm:presLayoutVars>
      </dgm:prSet>
      <dgm:spPr/>
    </dgm:pt>
    <dgm:pt modelId="{9F118FD1-A0FA-44C5-A607-A23A9620CB1D}" type="pres">
      <dgm:prSet presAssocID="{61384C9F-B139-4574-A549-C283D60D067C}" presName="childText" presStyleLbl="revTx" presStyleIdx="0" presStyleCnt="3">
        <dgm:presLayoutVars>
          <dgm:bulletEnabled val="1"/>
        </dgm:presLayoutVars>
      </dgm:prSet>
      <dgm:spPr/>
    </dgm:pt>
    <dgm:pt modelId="{749308D0-A630-477D-9A05-0D730925E398}" type="pres">
      <dgm:prSet presAssocID="{3AF844ED-6170-4921-8D97-150B6B8387F2}" presName="parentText" presStyleLbl="node1" presStyleIdx="1" presStyleCnt="3">
        <dgm:presLayoutVars>
          <dgm:chMax val="0"/>
          <dgm:bulletEnabled val="1"/>
        </dgm:presLayoutVars>
      </dgm:prSet>
      <dgm:spPr/>
    </dgm:pt>
    <dgm:pt modelId="{A3A6079D-EA6B-472F-808F-C82E4701DB17}" type="pres">
      <dgm:prSet presAssocID="{3AF844ED-6170-4921-8D97-150B6B8387F2}" presName="childText" presStyleLbl="revTx" presStyleIdx="1" presStyleCnt="3">
        <dgm:presLayoutVars>
          <dgm:bulletEnabled val="1"/>
        </dgm:presLayoutVars>
      </dgm:prSet>
      <dgm:spPr/>
    </dgm:pt>
    <dgm:pt modelId="{C3A9D87D-B40E-4C02-8A7A-33C3BCF4204D}" type="pres">
      <dgm:prSet presAssocID="{7CCE21C6-EB6D-482A-B3F7-A7D943427093}" presName="parentText" presStyleLbl="node1" presStyleIdx="2" presStyleCnt="3">
        <dgm:presLayoutVars>
          <dgm:chMax val="0"/>
          <dgm:bulletEnabled val="1"/>
        </dgm:presLayoutVars>
      </dgm:prSet>
      <dgm:spPr/>
    </dgm:pt>
    <dgm:pt modelId="{65971D0C-3460-4B6F-8224-7E790BEF4ED9}" type="pres">
      <dgm:prSet presAssocID="{7CCE21C6-EB6D-482A-B3F7-A7D943427093}" presName="childText" presStyleLbl="revTx" presStyleIdx="2" presStyleCnt="3">
        <dgm:presLayoutVars>
          <dgm:bulletEnabled val="1"/>
        </dgm:presLayoutVars>
      </dgm:prSet>
      <dgm:spPr/>
    </dgm:pt>
  </dgm:ptLst>
  <dgm:cxnLst>
    <dgm:cxn modelId="{86AB1E01-E8AC-46E6-BF39-2B687D409913}" type="presOf" srcId="{077F2D58-7D17-42DB-9D58-5435E0ABF0A6}" destId="{A3A6079D-EA6B-472F-808F-C82E4701DB17}" srcOrd="0" destOrd="4" presId="urn:microsoft.com/office/officeart/2005/8/layout/vList2"/>
    <dgm:cxn modelId="{E6AE7801-7F29-48B1-BC78-4FC9A3345547}" srcId="{7CCE21C6-EB6D-482A-B3F7-A7D943427093}" destId="{72DF9951-B61E-4BA6-A3D2-1E333B5E25B3}" srcOrd="0" destOrd="0" parTransId="{FDC29159-0638-460E-9DA7-458F5A450EAE}" sibTransId="{11BF629F-E848-44F1-8C99-43727ED8C595}"/>
    <dgm:cxn modelId="{F3587308-E8DE-4CC2-9DED-0A36EDBE6B43}" srcId="{3AF844ED-6170-4921-8D97-150B6B8387F2}" destId="{76D19859-F051-4581-BBC8-F41871F6B6BB}" srcOrd="3" destOrd="0" parTransId="{0CFC919D-CDBC-4FD0-994A-745390ADDEEE}" sibTransId="{DFD8844F-B9CB-4C42-ADC8-5449DC2F17CE}"/>
    <dgm:cxn modelId="{5C09A908-1CE1-4CD6-ADFE-8C6D9087D129}" type="presOf" srcId="{61384C9F-B139-4574-A549-C283D60D067C}" destId="{90B47A7B-626E-41EA-9ED7-56BE3AD43432}" srcOrd="0" destOrd="0" presId="urn:microsoft.com/office/officeart/2005/8/layout/vList2"/>
    <dgm:cxn modelId="{A45FD608-874D-4926-BD77-9B94771F8832}" type="presOf" srcId="{40100907-09F6-4299-A974-3A3C3E349CCD}" destId="{AA685B6A-8B0C-4E91-8961-9EF30C9B74FF}" srcOrd="0" destOrd="0" presId="urn:microsoft.com/office/officeart/2005/8/layout/vList2"/>
    <dgm:cxn modelId="{E4F10E13-F13D-4CFD-96AE-7A2BB69EAB47}" srcId="{40100907-09F6-4299-A974-3A3C3E349CCD}" destId="{61384C9F-B139-4574-A549-C283D60D067C}" srcOrd="0" destOrd="0" parTransId="{1D152989-C19A-493B-B653-34E8216978A6}" sibTransId="{269E2DC5-E4C7-434A-8A95-57F1A672F49E}"/>
    <dgm:cxn modelId="{3F2BC816-A4FB-4889-A06E-96C2D4B8F56E}" srcId="{3AF844ED-6170-4921-8D97-150B6B8387F2}" destId="{B433F401-4E2F-435F-A8BA-F52092567195}" srcOrd="6" destOrd="0" parTransId="{678AA7C1-7079-4EAD-92F4-D8BDA5BB8522}" sibTransId="{D5F3E71A-F197-4479-A4DB-2E1E783066A7}"/>
    <dgm:cxn modelId="{DE22F324-4149-4985-B388-EC545E067400}" srcId="{3AF844ED-6170-4921-8D97-150B6B8387F2}" destId="{D47CCD4A-6CEC-4216-9891-A0C87469B740}" srcOrd="7" destOrd="0" parTransId="{529E5DF7-E639-401D-8D43-E0896C7D4D96}" sibTransId="{07209229-759B-481E-9947-ECCF1A6B9941}"/>
    <dgm:cxn modelId="{4DDF1838-79B0-46BC-AE9F-CE89A652997A}" type="presOf" srcId="{DBD4D006-3A7C-4CD6-B307-9F04ADD80ED2}" destId="{9F118FD1-A0FA-44C5-A607-A23A9620CB1D}" srcOrd="0" destOrd="3" presId="urn:microsoft.com/office/officeart/2005/8/layout/vList2"/>
    <dgm:cxn modelId="{13B9D05B-B629-487B-AD35-9B5CEB0A66A0}" type="presOf" srcId="{77B5FC3D-7B2B-496D-96D7-928FA80388BE}" destId="{A3A6079D-EA6B-472F-808F-C82E4701DB17}" srcOrd="0" destOrd="2" presId="urn:microsoft.com/office/officeart/2005/8/layout/vList2"/>
    <dgm:cxn modelId="{629D4661-BA6B-4B4D-8A45-D93B6FD4D5CF}" srcId="{3AF844ED-6170-4921-8D97-150B6B8387F2}" destId="{3CCD8C71-FFFB-4E0C-A27D-D350A25290A3}" srcOrd="1" destOrd="0" parTransId="{6125E71E-555C-4AD8-96FA-9FCDED11971F}" sibTransId="{D251EAF1-3AD8-4237-8953-DDBD00A73ACE}"/>
    <dgm:cxn modelId="{DC859C45-0A0C-4826-9D38-4669B7EDFE7D}" type="presOf" srcId="{3CCD8C71-FFFB-4E0C-A27D-D350A25290A3}" destId="{A3A6079D-EA6B-472F-808F-C82E4701DB17}" srcOrd="0" destOrd="1" presId="urn:microsoft.com/office/officeart/2005/8/layout/vList2"/>
    <dgm:cxn modelId="{4E910F4A-0D1D-4C28-84B5-9CA605A0FB4D}" type="presOf" srcId="{3AF844ED-6170-4921-8D97-150B6B8387F2}" destId="{749308D0-A630-477D-9A05-0D730925E398}" srcOrd="0" destOrd="0" presId="urn:microsoft.com/office/officeart/2005/8/layout/vList2"/>
    <dgm:cxn modelId="{8B17696A-C6CF-48DE-8E47-E328C3350573}" srcId="{3AF844ED-6170-4921-8D97-150B6B8387F2}" destId="{077F2D58-7D17-42DB-9D58-5435E0ABF0A6}" srcOrd="4" destOrd="0" parTransId="{72478B09-9DAF-4D03-9DD4-E71557167A14}" sibTransId="{8CAEFDB9-B61B-4D61-B39F-E5549EC38B64}"/>
    <dgm:cxn modelId="{441A644B-F70F-4078-9FCD-10A12C74BD53}" srcId="{61384C9F-B139-4574-A549-C283D60D067C}" destId="{352A929D-FE75-40DC-87CA-02204B207DF2}" srcOrd="2" destOrd="0" parTransId="{85E77609-40CA-4346-8D3D-5DD96D9808B6}" sibTransId="{EA7CD2B0-0400-407D-A367-D8C046DDA359}"/>
    <dgm:cxn modelId="{B9A7A74B-25F3-4C45-9EA9-2AA919E10A77}" srcId="{61384C9F-B139-4574-A549-C283D60D067C}" destId="{DBD4D006-3A7C-4CD6-B307-9F04ADD80ED2}" srcOrd="3" destOrd="0" parTransId="{EF282E43-8536-4E00-AE2D-43E3EE6DACA7}" sibTransId="{336F164B-512F-4842-A5F4-9FD343F943B0}"/>
    <dgm:cxn modelId="{B046A26F-147F-4AF5-9F56-147BAC476099}" srcId="{7CCE21C6-EB6D-482A-B3F7-A7D943427093}" destId="{43011D9A-154C-471A-8233-192A45DBF4D0}" srcOrd="1" destOrd="0" parTransId="{4F878729-FC56-4FA1-9ABC-704880E41089}" sibTransId="{222F9EF1-AA65-4FA4-9862-A76A2EDB45AA}"/>
    <dgm:cxn modelId="{411E3156-7BFD-4573-BDE2-40EA3A95D130}" srcId="{3AF844ED-6170-4921-8D97-150B6B8387F2}" destId="{77B5FC3D-7B2B-496D-96D7-928FA80388BE}" srcOrd="2" destOrd="0" parTransId="{606C7DE8-1D3C-4687-BF83-00EC0D4F9625}" sibTransId="{1CBFF33C-0D4F-4B67-830A-A7FA01742B00}"/>
    <dgm:cxn modelId="{4A5A9357-3C64-4FC4-BF92-59D7DF3BDD4B}" srcId="{40100907-09F6-4299-A974-3A3C3E349CCD}" destId="{3AF844ED-6170-4921-8D97-150B6B8387F2}" srcOrd="1" destOrd="0" parTransId="{F00D16D2-9535-40A2-9210-CB746D50ECE1}" sibTransId="{BFE249B3-E402-41FC-9175-3F7DBA34702F}"/>
    <dgm:cxn modelId="{F1A3647A-4A92-4A36-B62C-6F30898C2C49}" srcId="{3AF844ED-6170-4921-8D97-150B6B8387F2}" destId="{B0ED2225-95B8-429E-986B-0DE5A9C7E463}" srcOrd="5" destOrd="0" parTransId="{83786A9E-1648-4987-99FF-1C152DF3ADB9}" sibTransId="{EE515493-CDD4-461B-BB59-B925C03810A7}"/>
    <dgm:cxn modelId="{D337865A-1292-4148-B7A6-4E4A4960E763}" type="presOf" srcId="{9B9AC3F4-AA3E-4192-9EA5-E9E816DF2A85}" destId="{9F118FD1-A0FA-44C5-A607-A23A9620CB1D}" srcOrd="0" destOrd="1" presId="urn:microsoft.com/office/officeart/2005/8/layout/vList2"/>
    <dgm:cxn modelId="{1B584B85-A199-403C-9280-E21B8D517E22}" type="presOf" srcId="{B433F401-4E2F-435F-A8BA-F52092567195}" destId="{A3A6079D-EA6B-472F-808F-C82E4701DB17}" srcOrd="0" destOrd="6" presId="urn:microsoft.com/office/officeart/2005/8/layout/vList2"/>
    <dgm:cxn modelId="{73CCE890-BA9C-4A41-A155-2CD849A6B741}" type="presOf" srcId="{7CCE21C6-EB6D-482A-B3F7-A7D943427093}" destId="{C3A9D87D-B40E-4C02-8A7A-33C3BCF4204D}" srcOrd="0" destOrd="0" presId="urn:microsoft.com/office/officeart/2005/8/layout/vList2"/>
    <dgm:cxn modelId="{F72BB992-D030-47C3-9F2B-8AD8CB0887F6}" srcId="{40100907-09F6-4299-A974-3A3C3E349CCD}" destId="{7CCE21C6-EB6D-482A-B3F7-A7D943427093}" srcOrd="2" destOrd="0" parTransId="{29DC10F1-F2AE-4064-93CE-2C96CA7593E3}" sibTransId="{31944284-5427-4829-A40D-10648E6D38E8}"/>
    <dgm:cxn modelId="{91C73297-8125-490F-8737-4D33960C24F7}" type="presOf" srcId="{72DF9951-B61E-4BA6-A3D2-1E333B5E25B3}" destId="{65971D0C-3460-4B6F-8224-7E790BEF4ED9}" srcOrd="0" destOrd="0" presId="urn:microsoft.com/office/officeart/2005/8/layout/vList2"/>
    <dgm:cxn modelId="{96E2B6A1-8E87-43CC-9998-7F832C56CCA4}" srcId="{3AF844ED-6170-4921-8D97-150B6B8387F2}" destId="{D65E0FD8-3CC9-42B5-9D9E-C0D6F8925135}" srcOrd="0" destOrd="0" parTransId="{D290906B-4534-4B61-A18A-04DC5F802CD4}" sibTransId="{DCE9A90C-565F-48F1-BB32-A14FBB7832CE}"/>
    <dgm:cxn modelId="{8E1D0FAB-35F4-464F-81F3-1CEF6AF7EC06}" type="presOf" srcId="{B0ED2225-95B8-429E-986B-0DE5A9C7E463}" destId="{A3A6079D-EA6B-472F-808F-C82E4701DB17}" srcOrd="0" destOrd="5" presId="urn:microsoft.com/office/officeart/2005/8/layout/vList2"/>
    <dgm:cxn modelId="{F53843B0-442E-44BA-B874-6EF085823126}" type="presOf" srcId="{76D19859-F051-4581-BBC8-F41871F6B6BB}" destId="{A3A6079D-EA6B-472F-808F-C82E4701DB17}" srcOrd="0" destOrd="3" presId="urn:microsoft.com/office/officeart/2005/8/layout/vList2"/>
    <dgm:cxn modelId="{6624BBBD-CABE-41A8-B273-52B48F7AEF1F}" srcId="{61384C9F-B139-4574-A549-C283D60D067C}" destId="{E171BB92-9373-454C-BE4B-A28FDD698BAA}" srcOrd="0" destOrd="0" parTransId="{CE3518CE-B45B-4BBC-B534-F83A0353B171}" sibTransId="{8DAC2DCD-5CE8-4BF7-9C90-6029FC54F054}"/>
    <dgm:cxn modelId="{CF0807C3-12E8-4210-A2AD-BE49B343388B}" type="presOf" srcId="{D47CCD4A-6CEC-4216-9891-A0C87469B740}" destId="{A3A6079D-EA6B-472F-808F-C82E4701DB17}" srcOrd="0" destOrd="7" presId="urn:microsoft.com/office/officeart/2005/8/layout/vList2"/>
    <dgm:cxn modelId="{5C2E60C7-5B43-4875-8CBF-171A845BEAC6}" type="presOf" srcId="{352A929D-FE75-40DC-87CA-02204B207DF2}" destId="{9F118FD1-A0FA-44C5-A607-A23A9620CB1D}" srcOrd="0" destOrd="2" presId="urn:microsoft.com/office/officeart/2005/8/layout/vList2"/>
    <dgm:cxn modelId="{066DDADC-F966-4478-B059-E2EEB74CF362}" type="presOf" srcId="{E171BB92-9373-454C-BE4B-A28FDD698BAA}" destId="{9F118FD1-A0FA-44C5-A607-A23A9620CB1D}" srcOrd="0" destOrd="0" presId="urn:microsoft.com/office/officeart/2005/8/layout/vList2"/>
    <dgm:cxn modelId="{3228B7F3-E68B-4EE9-A544-94F5DBE5C0A9}" type="presOf" srcId="{D65E0FD8-3CC9-42B5-9D9E-C0D6F8925135}" destId="{A3A6079D-EA6B-472F-808F-C82E4701DB17}" srcOrd="0" destOrd="0" presId="urn:microsoft.com/office/officeart/2005/8/layout/vList2"/>
    <dgm:cxn modelId="{7B1E24F8-6A08-4BFA-A33C-BC38CF3D0BBE}" type="presOf" srcId="{43011D9A-154C-471A-8233-192A45DBF4D0}" destId="{65971D0C-3460-4B6F-8224-7E790BEF4ED9}" srcOrd="0" destOrd="1" presId="urn:microsoft.com/office/officeart/2005/8/layout/vList2"/>
    <dgm:cxn modelId="{A7366CF8-C538-4C72-BB5A-BF5DA7BC0108}" srcId="{61384C9F-B139-4574-A549-C283D60D067C}" destId="{9B9AC3F4-AA3E-4192-9EA5-E9E816DF2A85}" srcOrd="1" destOrd="0" parTransId="{1B83E458-4F7C-4491-8255-AE6FF4734CCB}" sibTransId="{73812D19-6FCE-4F3B-8128-61822160705E}"/>
    <dgm:cxn modelId="{BE2D112E-47F5-4758-8915-295B7BAF495D}" type="presParOf" srcId="{AA685B6A-8B0C-4E91-8961-9EF30C9B74FF}" destId="{90B47A7B-626E-41EA-9ED7-56BE3AD43432}" srcOrd="0" destOrd="0" presId="urn:microsoft.com/office/officeart/2005/8/layout/vList2"/>
    <dgm:cxn modelId="{D5638535-EDD2-420B-899D-4953ABCC8683}" type="presParOf" srcId="{AA685B6A-8B0C-4E91-8961-9EF30C9B74FF}" destId="{9F118FD1-A0FA-44C5-A607-A23A9620CB1D}" srcOrd="1" destOrd="0" presId="urn:microsoft.com/office/officeart/2005/8/layout/vList2"/>
    <dgm:cxn modelId="{499DC194-1B83-4463-8ACF-19F2D63D4876}" type="presParOf" srcId="{AA685B6A-8B0C-4E91-8961-9EF30C9B74FF}" destId="{749308D0-A630-477D-9A05-0D730925E398}" srcOrd="2" destOrd="0" presId="urn:microsoft.com/office/officeart/2005/8/layout/vList2"/>
    <dgm:cxn modelId="{49A0CB3A-F492-47C0-AF36-B552991DB37D}" type="presParOf" srcId="{AA685B6A-8B0C-4E91-8961-9EF30C9B74FF}" destId="{A3A6079D-EA6B-472F-808F-C82E4701DB17}" srcOrd="3" destOrd="0" presId="urn:microsoft.com/office/officeart/2005/8/layout/vList2"/>
    <dgm:cxn modelId="{54C8508C-6310-47B9-9904-EF05AB2B8FFF}" type="presParOf" srcId="{AA685B6A-8B0C-4E91-8961-9EF30C9B74FF}" destId="{C3A9D87D-B40E-4C02-8A7A-33C3BCF4204D}" srcOrd="4" destOrd="0" presId="urn:microsoft.com/office/officeart/2005/8/layout/vList2"/>
    <dgm:cxn modelId="{5BC28A93-C155-45C6-AB83-C4DC3878B682}" type="presParOf" srcId="{AA685B6A-8B0C-4E91-8961-9EF30C9B74FF}" destId="{65971D0C-3460-4B6F-8224-7E790BEF4ED9}"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E866BC5-1D20-49ED-9CAC-FE6973E5C94B}" type="doc">
      <dgm:prSet loTypeId="urn:microsoft.com/office/officeart/2005/8/layout/default#2" loCatId="list" qsTypeId="urn:microsoft.com/office/officeart/2005/8/quickstyle/simple1" qsCatId="simple" csTypeId="urn:microsoft.com/office/officeart/2005/8/colors/colorful1#11" csCatId="colorful" phldr="1"/>
      <dgm:spPr/>
      <dgm:t>
        <a:bodyPr/>
        <a:lstStyle/>
        <a:p>
          <a:endParaRPr lang="en-US"/>
        </a:p>
      </dgm:t>
    </dgm:pt>
    <dgm:pt modelId="{B47A3E71-77FB-4B7C-9C03-F5A7466FDF4C}">
      <dgm:prSet/>
      <dgm:spPr/>
      <dgm:t>
        <a:bodyPr/>
        <a:lstStyle/>
        <a:p>
          <a:pPr rtl="0"/>
          <a:r>
            <a:rPr lang="en-US" dirty="0">
              <a:latin typeface="Arial" panose="020B0604020202020204" pitchFamily="34" charset="0"/>
              <a:cs typeface="Arial" panose="020B0604020202020204" pitchFamily="34" charset="0"/>
              <a:hlinkClick xmlns:r="http://schemas.openxmlformats.org/officeDocument/2006/relationships" r:id="rId1"/>
            </a:rPr>
            <a:t>DLD</a:t>
          </a:r>
          <a:endParaRPr lang="en-US"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http://www.dldcec.org/</a:t>
          </a:r>
        </a:p>
      </dgm:t>
    </dgm:pt>
    <dgm:pt modelId="{EFBFB86A-B7B8-4881-9A6E-C4BDA4377BC7}" type="parTrans" cxnId="{DA811FFD-E6DF-47FF-9873-5E305CF13F6C}">
      <dgm:prSet/>
      <dgm:spPr/>
      <dgm:t>
        <a:bodyPr/>
        <a:lstStyle/>
        <a:p>
          <a:endParaRPr lang="en-US"/>
        </a:p>
      </dgm:t>
    </dgm:pt>
    <dgm:pt modelId="{1DFCB22D-240A-4B68-A4A2-DB27232ADAE2}" type="sibTrans" cxnId="{DA811FFD-E6DF-47FF-9873-5E305CF13F6C}">
      <dgm:prSet/>
      <dgm:spPr/>
      <dgm:t>
        <a:bodyPr/>
        <a:lstStyle/>
        <a:p>
          <a:endParaRPr lang="en-US"/>
        </a:p>
      </dgm:t>
    </dgm:pt>
    <dgm:pt modelId="{827CADC9-65EB-4932-BDDD-EAC645348CA6}">
      <dgm:prSet/>
      <dgm:spPr/>
      <dgm:t>
        <a:bodyPr/>
        <a:lstStyle/>
        <a:p>
          <a:pPr rtl="0"/>
          <a:r>
            <a:rPr lang="en-US" dirty="0">
              <a:latin typeface="Arial" panose="020B0604020202020204" pitchFamily="34" charset="0"/>
              <a:cs typeface="Arial" panose="020B0604020202020204" pitchFamily="34" charset="0"/>
              <a:hlinkClick xmlns:r="http://schemas.openxmlformats.org/officeDocument/2006/relationships" r:id="rId2"/>
            </a:rPr>
            <a:t>dyslexia</a:t>
          </a:r>
          <a:endParaRPr lang="en-US"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http://www.interdys.org/ </a:t>
          </a:r>
        </a:p>
      </dgm:t>
    </dgm:pt>
    <dgm:pt modelId="{4971C02B-6185-4B3F-9ADE-DC7720EC7E36}" type="parTrans" cxnId="{0EE3C6C6-F1D4-4A0A-A8B2-20E8C4C9CEE8}">
      <dgm:prSet/>
      <dgm:spPr/>
      <dgm:t>
        <a:bodyPr/>
        <a:lstStyle/>
        <a:p>
          <a:endParaRPr lang="en-US"/>
        </a:p>
      </dgm:t>
    </dgm:pt>
    <dgm:pt modelId="{E587118F-E7FD-4617-B10C-1C7E62508972}" type="sibTrans" cxnId="{0EE3C6C6-F1D4-4A0A-A8B2-20E8C4C9CEE8}">
      <dgm:prSet/>
      <dgm:spPr/>
      <dgm:t>
        <a:bodyPr/>
        <a:lstStyle/>
        <a:p>
          <a:endParaRPr lang="en-US"/>
        </a:p>
      </dgm:t>
    </dgm:pt>
    <dgm:pt modelId="{C0A8FBB4-9DA1-4D64-9357-BAA044AC85E5}">
      <dgm:prSet/>
      <dgm:spPr>
        <a:solidFill>
          <a:schemeClr val="accent2">
            <a:lumMod val="60000"/>
            <a:lumOff val="40000"/>
          </a:schemeClr>
        </a:solidFill>
      </dgm:spPr>
      <dgm:t>
        <a:bodyPr/>
        <a:lstStyle/>
        <a:p>
          <a:pPr rtl="0"/>
          <a:r>
            <a:rPr lang="en-US" dirty="0" err="1">
              <a:latin typeface="Arial" panose="020B0604020202020204" pitchFamily="34" charset="0"/>
              <a:cs typeface="Arial" panose="020B0604020202020204" pitchFamily="34" charset="0"/>
              <a:hlinkClick xmlns:r="http://schemas.openxmlformats.org/officeDocument/2006/relationships" r:id="rId3"/>
            </a:rPr>
            <a:t>ldonline</a:t>
          </a:r>
          <a:endParaRPr lang="en-US"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http://www.ldonline.org/</a:t>
          </a:r>
        </a:p>
      </dgm:t>
    </dgm:pt>
    <dgm:pt modelId="{F899CD9F-FF1A-4AE0-A878-60390D685CD2}" type="parTrans" cxnId="{D05BB20A-BCC2-4790-8520-BA00F7BE05AB}">
      <dgm:prSet/>
      <dgm:spPr/>
      <dgm:t>
        <a:bodyPr/>
        <a:lstStyle/>
        <a:p>
          <a:endParaRPr lang="en-US"/>
        </a:p>
      </dgm:t>
    </dgm:pt>
    <dgm:pt modelId="{67A4276F-907C-46E4-9017-3486A87695BC}" type="sibTrans" cxnId="{D05BB20A-BCC2-4790-8520-BA00F7BE05AB}">
      <dgm:prSet/>
      <dgm:spPr/>
      <dgm:t>
        <a:bodyPr/>
        <a:lstStyle/>
        <a:p>
          <a:endParaRPr lang="en-US"/>
        </a:p>
      </dgm:t>
    </dgm:pt>
    <dgm:pt modelId="{2A96ABA1-673D-4560-81BD-020E29454396}">
      <dgm:prSet/>
      <dgm:spPr/>
      <dgm:t>
        <a:bodyPr/>
        <a:lstStyle/>
        <a:p>
          <a:pPr rtl="0"/>
          <a:r>
            <a:rPr lang="en-US" dirty="0">
              <a:latin typeface="Arial" panose="020B0604020202020204" pitchFamily="34" charset="0"/>
              <a:cs typeface="Arial" panose="020B0604020202020204" pitchFamily="34" charset="0"/>
              <a:hlinkClick xmlns:r="http://schemas.openxmlformats.org/officeDocument/2006/relationships" r:id="rId4"/>
            </a:rPr>
            <a:t>LDA</a:t>
          </a:r>
          <a:r>
            <a:rPr lang="en-US" dirty="0">
              <a:latin typeface="Arial" panose="020B0604020202020204" pitchFamily="34" charset="0"/>
              <a:cs typeface="Arial" panose="020B0604020202020204" pitchFamily="34" charset="0"/>
            </a:rPr>
            <a:t> </a:t>
          </a:r>
        </a:p>
        <a:p>
          <a:pPr rtl="0"/>
          <a:r>
            <a:rPr lang="en-US" dirty="0">
              <a:latin typeface="Arial" panose="020B0604020202020204" pitchFamily="34" charset="0"/>
              <a:cs typeface="Arial" panose="020B0604020202020204" pitchFamily="34" charset="0"/>
            </a:rPr>
            <a:t>http://www.ldaamerica.org/</a:t>
          </a:r>
        </a:p>
        <a:p>
          <a:pPr rtl="0"/>
          <a:endParaRPr lang="en-US" dirty="0">
            <a:latin typeface="Arial" panose="020B0604020202020204" pitchFamily="34" charset="0"/>
            <a:cs typeface="Arial" panose="020B0604020202020204" pitchFamily="34" charset="0"/>
          </a:endParaRPr>
        </a:p>
      </dgm:t>
    </dgm:pt>
    <dgm:pt modelId="{C852C55A-E57D-4517-BF66-4B59380A0224}" type="parTrans" cxnId="{AE65C8E1-A57C-42D8-B830-32B2DB4C3FF6}">
      <dgm:prSet/>
      <dgm:spPr/>
      <dgm:t>
        <a:bodyPr/>
        <a:lstStyle/>
        <a:p>
          <a:endParaRPr lang="en-US"/>
        </a:p>
      </dgm:t>
    </dgm:pt>
    <dgm:pt modelId="{6D299629-A7A4-4781-85F2-22DC25E09741}" type="sibTrans" cxnId="{AE65C8E1-A57C-42D8-B830-32B2DB4C3FF6}">
      <dgm:prSet/>
      <dgm:spPr/>
      <dgm:t>
        <a:bodyPr/>
        <a:lstStyle/>
        <a:p>
          <a:endParaRPr lang="en-US"/>
        </a:p>
      </dgm:t>
    </dgm:pt>
    <dgm:pt modelId="{F800C323-A40C-4171-B672-CF9E163D81C7}">
      <dgm:prSet/>
      <dgm:spPr/>
      <dgm:t>
        <a:bodyPr/>
        <a:lstStyle/>
        <a:p>
          <a:pPr rtl="0"/>
          <a:r>
            <a:rPr lang="en-US" dirty="0">
              <a:latin typeface="Arial" panose="020B0604020202020204" pitchFamily="34" charset="0"/>
              <a:cs typeface="Arial" panose="020B0604020202020204" pitchFamily="34" charset="0"/>
              <a:hlinkClick xmlns:r="http://schemas.openxmlformats.org/officeDocument/2006/relationships" r:id="rId5"/>
            </a:rPr>
            <a:t>National center for learning disabilities</a:t>
          </a:r>
          <a:endParaRPr lang="en-US"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http://www.ld.org/</a:t>
          </a:r>
        </a:p>
      </dgm:t>
    </dgm:pt>
    <dgm:pt modelId="{CDFBEEEE-9ADB-4817-9135-97A49321D27A}" type="parTrans" cxnId="{B3DE45C6-FA26-4FBD-8532-A928AEA277DE}">
      <dgm:prSet/>
      <dgm:spPr/>
      <dgm:t>
        <a:bodyPr/>
        <a:lstStyle/>
        <a:p>
          <a:endParaRPr lang="en-US"/>
        </a:p>
      </dgm:t>
    </dgm:pt>
    <dgm:pt modelId="{067EBD50-9652-4480-9035-6A0A43FD7043}" type="sibTrans" cxnId="{B3DE45C6-FA26-4FBD-8532-A928AEA277DE}">
      <dgm:prSet/>
      <dgm:spPr/>
      <dgm:t>
        <a:bodyPr/>
        <a:lstStyle/>
        <a:p>
          <a:endParaRPr lang="en-US"/>
        </a:p>
      </dgm:t>
    </dgm:pt>
    <dgm:pt modelId="{50A9150A-81CE-4CF9-8B47-635AC701D6E0}">
      <dgm:prSet/>
      <dgm:spPr>
        <a:solidFill>
          <a:schemeClr val="accent5">
            <a:lumMod val="60000"/>
            <a:lumOff val="40000"/>
          </a:schemeClr>
        </a:solidFill>
      </dgm:spPr>
      <dgm:t>
        <a:bodyPr/>
        <a:lstStyle/>
        <a:p>
          <a:pPr rtl="0"/>
          <a:r>
            <a:rPr lang="en-US" dirty="0">
              <a:latin typeface="Arial" panose="020B0604020202020204" pitchFamily="34" charset="0"/>
              <a:cs typeface="Arial" panose="020B0604020202020204" pitchFamily="34" charset="0"/>
              <a:hlinkClick xmlns:r="http://schemas.openxmlformats.org/officeDocument/2006/relationships" r:id="rId6"/>
            </a:rPr>
            <a:t>recording for the blind</a:t>
          </a:r>
          <a:endParaRPr lang="en-US"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http://www.rfbd.org/ </a:t>
          </a:r>
        </a:p>
      </dgm:t>
    </dgm:pt>
    <dgm:pt modelId="{A38D9F96-EDEF-48DE-9B98-ADF17FD565DF}" type="parTrans" cxnId="{6AB74898-80D3-4813-96B3-403A38E2C4BD}">
      <dgm:prSet/>
      <dgm:spPr/>
      <dgm:t>
        <a:bodyPr/>
        <a:lstStyle/>
        <a:p>
          <a:endParaRPr lang="en-US"/>
        </a:p>
      </dgm:t>
    </dgm:pt>
    <dgm:pt modelId="{A601893B-68D8-4330-9710-4AC67DA577AB}" type="sibTrans" cxnId="{6AB74898-80D3-4813-96B3-403A38E2C4BD}">
      <dgm:prSet/>
      <dgm:spPr/>
      <dgm:t>
        <a:bodyPr/>
        <a:lstStyle/>
        <a:p>
          <a:endParaRPr lang="en-US"/>
        </a:p>
      </dgm:t>
    </dgm:pt>
    <dgm:pt modelId="{3D5FB78D-77BE-4D60-BA39-562B1E5A8BCA}" type="pres">
      <dgm:prSet presAssocID="{DE866BC5-1D20-49ED-9CAC-FE6973E5C94B}" presName="diagram" presStyleCnt="0">
        <dgm:presLayoutVars>
          <dgm:dir/>
          <dgm:resizeHandles val="exact"/>
        </dgm:presLayoutVars>
      </dgm:prSet>
      <dgm:spPr/>
    </dgm:pt>
    <dgm:pt modelId="{838B1635-ACD4-4657-9D9E-E6980083D161}" type="pres">
      <dgm:prSet presAssocID="{B47A3E71-77FB-4B7C-9C03-F5A7466FDF4C}" presName="node" presStyleLbl="node1" presStyleIdx="0" presStyleCnt="6">
        <dgm:presLayoutVars>
          <dgm:bulletEnabled val="1"/>
        </dgm:presLayoutVars>
      </dgm:prSet>
      <dgm:spPr/>
    </dgm:pt>
    <dgm:pt modelId="{05A69B6E-DB85-4A71-BD69-C60492936740}" type="pres">
      <dgm:prSet presAssocID="{1DFCB22D-240A-4B68-A4A2-DB27232ADAE2}" presName="sibTrans" presStyleCnt="0"/>
      <dgm:spPr/>
    </dgm:pt>
    <dgm:pt modelId="{41E55B1B-B6F5-474C-A1F8-7D9B1DB3988F}" type="pres">
      <dgm:prSet presAssocID="{827CADC9-65EB-4932-BDDD-EAC645348CA6}" presName="node" presStyleLbl="node1" presStyleIdx="1" presStyleCnt="6">
        <dgm:presLayoutVars>
          <dgm:bulletEnabled val="1"/>
        </dgm:presLayoutVars>
      </dgm:prSet>
      <dgm:spPr/>
    </dgm:pt>
    <dgm:pt modelId="{03A7B1F9-E3F5-4FDD-8828-DAB0188E0A04}" type="pres">
      <dgm:prSet presAssocID="{E587118F-E7FD-4617-B10C-1C7E62508972}" presName="sibTrans" presStyleCnt="0"/>
      <dgm:spPr/>
    </dgm:pt>
    <dgm:pt modelId="{AA9712E3-3395-413C-BB29-2C3051FA1E5C}" type="pres">
      <dgm:prSet presAssocID="{C0A8FBB4-9DA1-4D64-9357-BAA044AC85E5}" presName="node" presStyleLbl="node1" presStyleIdx="2" presStyleCnt="6">
        <dgm:presLayoutVars>
          <dgm:bulletEnabled val="1"/>
        </dgm:presLayoutVars>
      </dgm:prSet>
      <dgm:spPr/>
    </dgm:pt>
    <dgm:pt modelId="{2C37F489-FF39-4920-A3D6-329B0F308852}" type="pres">
      <dgm:prSet presAssocID="{67A4276F-907C-46E4-9017-3486A87695BC}" presName="sibTrans" presStyleCnt="0"/>
      <dgm:spPr/>
    </dgm:pt>
    <dgm:pt modelId="{414264A6-86C1-4C70-8788-FB97BB7A1BFF}" type="pres">
      <dgm:prSet presAssocID="{2A96ABA1-673D-4560-81BD-020E29454396}" presName="node" presStyleLbl="node1" presStyleIdx="3" presStyleCnt="6">
        <dgm:presLayoutVars>
          <dgm:bulletEnabled val="1"/>
        </dgm:presLayoutVars>
      </dgm:prSet>
      <dgm:spPr/>
    </dgm:pt>
    <dgm:pt modelId="{3CF6F392-7330-4AFD-8E4F-E81D1675411C}" type="pres">
      <dgm:prSet presAssocID="{6D299629-A7A4-4781-85F2-22DC25E09741}" presName="sibTrans" presStyleCnt="0"/>
      <dgm:spPr/>
    </dgm:pt>
    <dgm:pt modelId="{D358A72A-762E-4EE9-90C1-5C6ED0822F43}" type="pres">
      <dgm:prSet presAssocID="{F800C323-A40C-4171-B672-CF9E163D81C7}" presName="node" presStyleLbl="node1" presStyleIdx="4" presStyleCnt="6">
        <dgm:presLayoutVars>
          <dgm:bulletEnabled val="1"/>
        </dgm:presLayoutVars>
      </dgm:prSet>
      <dgm:spPr/>
    </dgm:pt>
    <dgm:pt modelId="{0F8C7ADD-1B6D-4604-B7B6-D56B1F261630}" type="pres">
      <dgm:prSet presAssocID="{067EBD50-9652-4480-9035-6A0A43FD7043}" presName="sibTrans" presStyleCnt="0"/>
      <dgm:spPr/>
    </dgm:pt>
    <dgm:pt modelId="{1E4C9AF1-904F-4495-AACE-B589496C2AFF}" type="pres">
      <dgm:prSet presAssocID="{50A9150A-81CE-4CF9-8B47-635AC701D6E0}" presName="node" presStyleLbl="node1" presStyleIdx="5" presStyleCnt="6">
        <dgm:presLayoutVars>
          <dgm:bulletEnabled val="1"/>
        </dgm:presLayoutVars>
      </dgm:prSet>
      <dgm:spPr/>
    </dgm:pt>
  </dgm:ptLst>
  <dgm:cxnLst>
    <dgm:cxn modelId="{D05BB20A-BCC2-4790-8520-BA00F7BE05AB}" srcId="{DE866BC5-1D20-49ED-9CAC-FE6973E5C94B}" destId="{C0A8FBB4-9DA1-4D64-9357-BAA044AC85E5}" srcOrd="2" destOrd="0" parTransId="{F899CD9F-FF1A-4AE0-A878-60390D685CD2}" sibTransId="{67A4276F-907C-46E4-9017-3486A87695BC}"/>
    <dgm:cxn modelId="{872A993D-6FD3-4CB3-BCF7-9A30B982DF39}" type="presOf" srcId="{DE866BC5-1D20-49ED-9CAC-FE6973E5C94B}" destId="{3D5FB78D-77BE-4D60-BA39-562B1E5A8BCA}" srcOrd="0" destOrd="0" presId="urn:microsoft.com/office/officeart/2005/8/layout/default#2"/>
    <dgm:cxn modelId="{CF7FC03D-6B21-4E98-A732-6EA8F626B863}" type="presOf" srcId="{B47A3E71-77FB-4B7C-9C03-F5A7466FDF4C}" destId="{838B1635-ACD4-4657-9D9E-E6980083D161}" srcOrd="0" destOrd="0" presId="urn:microsoft.com/office/officeart/2005/8/layout/default#2"/>
    <dgm:cxn modelId="{DA45DF76-DE0B-4688-815F-961A3E01E899}" type="presOf" srcId="{2A96ABA1-673D-4560-81BD-020E29454396}" destId="{414264A6-86C1-4C70-8788-FB97BB7A1BFF}" srcOrd="0" destOrd="0" presId="urn:microsoft.com/office/officeart/2005/8/layout/default#2"/>
    <dgm:cxn modelId="{6AB74898-80D3-4813-96B3-403A38E2C4BD}" srcId="{DE866BC5-1D20-49ED-9CAC-FE6973E5C94B}" destId="{50A9150A-81CE-4CF9-8B47-635AC701D6E0}" srcOrd="5" destOrd="0" parTransId="{A38D9F96-EDEF-48DE-9B98-ADF17FD565DF}" sibTransId="{A601893B-68D8-4330-9710-4AC67DA577AB}"/>
    <dgm:cxn modelId="{B3DE45C6-FA26-4FBD-8532-A928AEA277DE}" srcId="{DE866BC5-1D20-49ED-9CAC-FE6973E5C94B}" destId="{F800C323-A40C-4171-B672-CF9E163D81C7}" srcOrd="4" destOrd="0" parTransId="{CDFBEEEE-9ADB-4817-9135-97A49321D27A}" sibTransId="{067EBD50-9652-4480-9035-6A0A43FD7043}"/>
    <dgm:cxn modelId="{0EE3C6C6-F1D4-4A0A-A8B2-20E8C4C9CEE8}" srcId="{DE866BC5-1D20-49ED-9CAC-FE6973E5C94B}" destId="{827CADC9-65EB-4932-BDDD-EAC645348CA6}" srcOrd="1" destOrd="0" parTransId="{4971C02B-6185-4B3F-9ADE-DC7720EC7E36}" sibTransId="{E587118F-E7FD-4617-B10C-1C7E62508972}"/>
    <dgm:cxn modelId="{D65379CF-D644-40D4-ACC4-4AD6DE3D39D4}" type="presOf" srcId="{F800C323-A40C-4171-B672-CF9E163D81C7}" destId="{D358A72A-762E-4EE9-90C1-5C6ED0822F43}" srcOrd="0" destOrd="0" presId="urn:microsoft.com/office/officeart/2005/8/layout/default#2"/>
    <dgm:cxn modelId="{CC0DDCCF-F78E-4E9F-A781-771E72FC180C}" type="presOf" srcId="{50A9150A-81CE-4CF9-8B47-635AC701D6E0}" destId="{1E4C9AF1-904F-4495-AACE-B589496C2AFF}" srcOrd="0" destOrd="0" presId="urn:microsoft.com/office/officeart/2005/8/layout/default#2"/>
    <dgm:cxn modelId="{180EEDD0-EE4D-4EEA-9837-E5CB386E0059}" type="presOf" srcId="{C0A8FBB4-9DA1-4D64-9357-BAA044AC85E5}" destId="{AA9712E3-3395-413C-BB29-2C3051FA1E5C}" srcOrd="0" destOrd="0" presId="urn:microsoft.com/office/officeart/2005/8/layout/default#2"/>
    <dgm:cxn modelId="{AE65C8E1-A57C-42D8-B830-32B2DB4C3FF6}" srcId="{DE866BC5-1D20-49ED-9CAC-FE6973E5C94B}" destId="{2A96ABA1-673D-4560-81BD-020E29454396}" srcOrd="3" destOrd="0" parTransId="{C852C55A-E57D-4517-BF66-4B59380A0224}" sibTransId="{6D299629-A7A4-4781-85F2-22DC25E09741}"/>
    <dgm:cxn modelId="{3FE97CEB-35E5-459E-BFE1-4290F04A2058}" type="presOf" srcId="{827CADC9-65EB-4932-BDDD-EAC645348CA6}" destId="{41E55B1B-B6F5-474C-A1F8-7D9B1DB3988F}" srcOrd="0" destOrd="0" presId="urn:microsoft.com/office/officeart/2005/8/layout/default#2"/>
    <dgm:cxn modelId="{DA811FFD-E6DF-47FF-9873-5E305CF13F6C}" srcId="{DE866BC5-1D20-49ED-9CAC-FE6973E5C94B}" destId="{B47A3E71-77FB-4B7C-9C03-F5A7466FDF4C}" srcOrd="0" destOrd="0" parTransId="{EFBFB86A-B7B8-4881-9A6E-C4BDA4377BC7}" sibTransId="{1DFCB22D-240A-4B68-A4A2-DB27232ADAE2}"/>
    <dgm:cxn modelId="{9CB08D21-5320-471E-90AF-14D3DD4AE1F3}" type="presParOf" srcId="{3D5FB78D-77BE-4D60-BA39-562B1E5A8BCA}" destId="{838B1635-ACD4-4657-9D9E-E6980083D161}" srcOrd="0" destOrd="0" presId="urn:microsoft.com/office/officeart/2005/8/layout/default#2"/>
    <dgm:cxn modelId="{7A24D4D8-CBD5-455C-AEF4-C0B041AF283D}" type="presParOf" srcId="{3D5FB78D-77BE-4D60-BA39-562B1E5A8BCA}" destId="{05A69B6E-DB85-4A71-BD69-C60492936740}" srcOrd="1" destOrd="0" presId="urn:microsoft.com/office/officeart/2005/8/layout/default#2"/>
    <dgm:cxn modelId="{E7B146E3-4E82-4B6D-B9F6-239409C330B5}" type="presParOf" srcId="{3D5FB78D-77BE-4D60-BA39-562B1E5A8BCA}" destId="{41E55B1B-B6F5-474C-A1F8-7D9B1DB3988F}" srcOrd="2" destOrd="0" presId="urn:microsoft.com/office/officeart/2005/8/layout/default#2"/>
    <dgm:cxn modelId="{5FAD6452-E9B1-49A7-9F34-E79B4A8C02A9}" type="presParOf" srcId="{3D5FB78D-77BE-4D60-BA39-562B1E5A8BCA}" destId="{03A7B1F9-E3F5-4FDD-8828-DAB0188E0A04}" srcOrd="3" destOrd="0" presId="urn:microsoft.com/office/officeart/2005/8/layout/default#2"/>
    <dgm:cxn modelId="{B5AEF472-A6D4-4E55-86D5-61E6A2076838}" type="presParOf" srcId="{3D5FB78D-77BE-4D60-BA39-562B1E5A8BCA}" destId="{AA9712E3-3395-413C-BB29-2C3051FA1E5C}" srcOrd="4" destOrd="0" presId="urn:microsoft.com/office/officeart/2005/8/layout/default#2"/>
    <dgm:cxn modelId="{A0FD0E40-6A99-44DD-93FD-565D4720523F}" type="presParOf" srcId="{3D5FB78D-77BE-4D60-BA39-562B1E5A8BCA}" destId="{2C37F489-FF39-4920-A3D6-329B0F308852}" srcOrd="5" destOrd="0" presId="urn:microsoft.com/office/officeart/2005/8/layout/default#2"/>
    <dgm:cxn modelId="{4CCC36EF-271A-43A9-9682-1248B259824F}" type="presParOf" srcId="{3D5FB78D-77BE-4D60-BA39-562B1E5A8BCA}" destId="{414264A6-86C1-4C70-8788-FB97BB7A1BFF}" srcOrd="6" destOrd="0" presId="urn:microsoft.com/office/officeart/2005/8/layout/default#2"/>
    <dgm:cxn modelId="{F06F2C0E-2482-43D8-B1FE-2073127FABA6}" type="presParOf" srcId="{3D5FB78D-77BE-4D60-BA39-562B1E5A8BCA}" destId="{3CF6F392-7330-4AFD-8E4F-E81D1675411C}" srcOrd="7" destOrd="0" presId="urn:microsoft.com/office/officeart/2005/8/layout/default#2"/>
    <dgm:cxn modelId="{0B797CCB-B605-47F9-BF28-08A020DF5A7C}" type="presParOf" srcId="{3D5FB78D-77BE-4D60-BA39-562B1E5A8BCA}" destId="{D358A72A-762E-4EE9-90C1-5C6ED0822F43}" srcOrd="8" destOrd="0" presId="urn:microsoft.com/office/officeart/2005/8/layout/default#2"/>
    <dgm:cxn modelId="{C2126631-CB9F-4290-BF5E-8311624FB953}" type="presParOf" srcId="{3D5FB78D-77BE-4D60-BA39-562B1E5A8BCA}" destId="{0F8C7ADD-1B6D-4604-B7B6-D56B1F261630}" srcOrd="9" destOrd="0" presId="urn:microsoft.com/office/officeart/2005/8/layout/default#2"/>
    <dgm:cxn modelId="{7415D90D-836B-4D19-98BA-CAF342165EEA}" type="presParOf" srcId="{3D5FB78D-77BE-4D60-BA39-562B1E5A8BCA}" destId="{1E4C9AF1-904F-4495-AACE-B589496C2AFF}" srcOrd="10" destOrd="0" presId="urn:microsoft.com/office/officeart/2005/8/layout/defaul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772073-88C0-4BD1-B7AC-777518A7BE66}" type="doc">
      <dgm:prSet loTypeId="urn:microsoft.com/office/officeart/2005/8/layout/process4" loCatId="list" qsTypeId="urn:microsoft.com/office/officeart/2005/8/quickstyle/3d3" qsCatId="3D" csTypeId="urn:microsoft.com/office/officeart/2005/8/colors/colorful1#4" csCatId="colorful" phldr="1"/>
      <dgm:spPr/>
      <dgm:t>
        <a:bodyPr/>
        <a:lstStyle/>
        <a:p>
          <a:endParaRPr lang="en-US"/>
        </a:p>
      </dgm:t>
    </dgm:pt>
    <dgm:pt modelId="{04CB829C-3DE5-41F5-9462-1FC29D89D124}">
      <dgm:prSet/>
      <dgm:spPr/>
      <dgm:t>
        <a:bodyPr/>
        <a:lstStyle/>
        <a:p>
          <a:pPr rtl="0"/>
          <a:r>
            <a:rPr lang="en-US" b="1" dirty="0">
              <a:latin typeface="Arial" panose="020B0604020202020204" pitchFamily="34" charset="0"/>
              <a:cs typeface="Arial" panose="020B0604020202020204" pitchFamily="34" charset="0"/>
            </a:rPr>
            <a:t>T</a:t>
          </a:r>
          <a:r>
            <a:rPr lang="en-US" b="0" dirty="0">
              <a:latin typeface="Arial" panose="020B0604020202020204" pitchFamily="34" charset="0"/>
              <a:cs typeface="Arial" panose="020B0604020202020204" pitchFamily="34" charset="0"/>
            </a:rPr>
            <a:t>he</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ability to organize and interpret the information experienced through the sensory channels, such as visual or auditory input.  </a:t>
          </a:r>
        </a:p>
      </dgm:t>
    </dgm:pt>
    <dgm:pt modelId="{6E22547E-01B2-4C2F-AFF5-37311464D2C9}" type="parTrans" cxnId="{4019EDCF-4AF8-4EED-97C5-7290B601E699}">
      <dgm:prSet/>
      <dgm:spPr/>
      <dgm:t>
        <a:bodyPr/>
        <a:lstStyle/>
        <a:p>
          <a:endParaRPr lang="en-US"/>
        </a:p>
      </dgm:t>
    </dgm:pt>
    <dgm:pt modelId="{DE916F3D-96F0-4BDE-AC94-341994ED1FEF}" type="sibTrans" cxnId="{4019EDCF-4AF8-4EED-97C5-7290B601E699}">
      <dgm:prSet/>
      <dgm:spPr/>
      <dgm:t>
        <a:bodyPr/>
        <a:lstStyle/>
        <a:p>
          <a:endParaRPr lang="en-US"/>
        </a:p>
      </dgm:t>
    </dgm:pt>
    <dgm:pt modelId="{689B4F2B-3F46-4926-AEE1-2ADFC8F3E9E8}">
      <dgm:prSet/>
      <dgm:spPr/>
      <dgm:t>
        <a:bodyPr/>
        <a:lstStyle/>
        <a:p>
          <a:pPr rtl="0"/>
          <a:r>
            <a:rPr lang="en-US" dirty="0">
              <a:latin typeface="Arial" panose="020B0604020202020204" pitchFamily="34" charset="0"/>
              <a:cs typeface="Arial" panose="020B0604020202020204" pitchFamily="34" charset="0"/>
            </a:rPr>
            <a:t>Perception is important to learning because it provides us with our first sensory impressions about something we see or hear.  </a:t>
          </a:r>
        </a:p>
      </dgm:t>
    </dgm:pt>
    <dgm:pt modelId="{9E3AAAF1-AB57-42E1-AC6E-32E5A68AE590}" type="parTrans" cxnId="{434D2EE8-5A49-4DBC-8995-678C20952989}">
      <dgm:prSet/>
      <dgm:spPr/>
      <dgm:t>
        <a:bodyPr/>
        <a:lstStyle/>
        <a:p>
          <a:endParaRPr lang="en-US"/>
        </a:p>
      </dgm:t>
    </dgm:pt>
    <dgm:pt modelId="{BC57755E-F86B-4AAE-9C9B-D437ABDA17BF}" type="sibTrans" cxnId="{434D2EE8-5A49-4DBC-8995-678C20952989}">
      <dgm:prSet/>
      <dgm:spPr/>
      <dgm:t>
        <a:bodyPr/>
        <a:lstStyle/>
        <a:p>
          <a:endParaRPr lang="en-US"/>
        </a:p>
      </dgm:t>
    </dgm:pt>
    <dgm:pt modelId="{1292304E-69C3-4A5C-9575-2CE2E67223C1}">
      <dgm:prSet/>
      <dgm:spPr/>
      <dgm:t>
        <a:bodyPr/>
        <a:lstStyle/>
        <a:p>
          <a:pPr rtl="0"/>
          <a:r>
            <a:rPr lang="en-US" dirty="0">
              <a:latin typeface="Arial" panose="020B0604020202020204" pitchFamily="34" charset="0"/>
              <a:cs typeface="Arial" panose="020B0604020202020204" pitchFamily="34" charset="0"/>
            </a:rPr>
            <a:t>A student relies on his perceptual abilities to recognize, compare, and discriminate information.  </a:t>
          </a:r>
        </a:p>
      </dgm:t>
    </dgm:pt>
    <dgm:pt modelId="{2472ECE3-6FEC-4384-A843-E49B1CA7205F}" type="parTrans" cxnId="{55990B1F-9C71-48D6-B7AE-D26939722E9A}">
      <dgm:prSet/>
      <dgm:spPr/>
      <dgm:t>
        <a:bodyPr/>
        <a:lstStyle/>
        <a:p>
          <a:endParaRPr lang="en-US"/>
        </a:p>
      </dgm:t>
    </dgm:pt>
    <dgm:pt modelId="{5F7E5CA3-CC31-42F7-BC02-AFAC70F4E0DC}" type="sibTrans" cxnId="{55990B1F-9C71-48D6-B7AE-D26939722E9A}">
      <dgm:prSet/>
      <dgm:spPr/>
      <dgm:t>
        <a:bodyPr/>
        <a:lstStyle/>
        <a:p>
          <a:endParaRPr lang="en-US"/>
        </a:p>
      </dgm:t>
    </dgm:pt>
    <dgm:pt modelId="{83AF71EC-41DC-4F70-A412-FFEA7E04D9E4}" type="pres">
      <dgm:prSet presAssocID="{49772073-88C0-4BD1-B7AC-777518A7BE66}" presName="Name0" presStyleCnt="0">
        <dgm:presLayoutVars>
          <dgm:dir/>
          <dgm:animLvl val="lvl"/>
          <dgm:resizeHandles val="exact"/>
        </dgm:presLayoutVars>
      </dgm:prSet>
      <dgm:spPr/>
    </dgm:pt>
    <dgm:pt modelId="{9A4E5B60-FA9F-44BE-8B82-DF0D8A5498C8}" type="pres">
      <dgm:prSet presAssocID="{04CB829C-3DE5-41F5-9462-1FC29D89D124}" presName="boxAndChildren" presStyleCnt="0"/>
      <dgm:spPr/>
    </dgm:pt>
    <dgm:pt modelId="{AE052C3C-EB2E-4D8A-BE64-D58070A970C9}" type="pres">
      <dgm:prSet presAssocID="{04CB829C-3DE5-41F5-9462-1FC29D89D124}" presName="parentTextBox" presStyleLbl="node1" presStyleIdx="0" presStyleCnt="1"/>
      <dgm:spPr/>
    </dgm:pt>
    <dgm:pt modelId="{BE80F21D-0C94-4229-8558-D93D8F818491}" type="pres">
      <dgm:prSet presAssocID="{04CB829C-3DE5-41F5-9462-1FC29D89D124}" presName="entireBox" presStyleLbl="node1" presStyleIdx="0" presStyleCnt="1"/>
      <dgm:spPr/>
    </dgm:pt>
    <dgm:pt modelId="{EB1B4EA2-09AC-4953-B745-C21286D7243E}" type="pres">
      <dgm:prSet presAssocID="{04CB829C-3DE5-41F5-9462-1FC29D89D124}" presName="descendantBox" presStyleCnt="0"/>
      <dgm:spPr/>
    </dgm:pt>
    <dgm:pt modelId="{16B3CAC3-849F-4B3B-9FB3-81DBEED7081E}" type="pres">
      <dgm:prSet presAssocID="{689B4F2B-3F46-4926-AEE1-2ADFC8F3E9E8}" presName="childTextBox" presStyleLbl="fgAccFollowNode1" presStyleIdx="0" presStyleCnt="2">
        <dgm:presLayoutVars>
          <dgm:bulletEnabled val="1"/>
        </dgm:presLayoutVars>
      </dgm:prSet>
      <dgm:spPr/>
    </dgm:pt>
    <dgm:pt modelId="{7C168F14-AEAE-4249-AFF7-CE5D40845B38}" type="pres">
      <dgm:prSet presAssocID="{1292304E-69C3-4A5C-9575-2CE2E67223C1}" presName="childTextBox" presStyleLbl="fgAccFollowNode1" presStyleIdx="1" presStyleCnt="2">
        <dgm:presLayoutVars>
          <dgm:bulletEnabled val="1"/>
        </dgm:presLayoutVars>
      </dgm:prSet>
      <dgm:spPr/>
    </dgm:pt>
  </dgm:ptLst>
  <dgm:cxnLst>
    <dgm:cxn modelId="{55990B1F-9C71-48D6-B7AE-D26939722E9A}" srcId="{04CB829C-3DE5-41F5-9462-1FC29D89D124}" destId="{1292304E-69C3-4A5C-9575-2CE2E67223C1}" srcOrd="1" destOrd="0" parTransId="{2472ECE3-6FEC-4384-A843-E49B1CA7205F}" sibTransId="{5F7E5CA3-CC31-42F7-BC02-AFAC70F4E0DC}"/>
    <dgm:cxn modelId="{13223363-B9F3-466B-A66A-6F89088D19E4}" type="presOf" srcId="{49772073-88C0-4BD1-B7AC-777518A7BE66}" destId="{83AF71EC-41DC-4F70-A412-FFEA7E04D9E4}" srcOrd="0" destOrd="0" presId="urn:microsoft.com/office/officeart/2005/8/layout/process4"/>
    <dgm:cxn modelId="{DE5CB25A-5F67-4F4F-A61A-6FA763626A65}" type="presOf" srcId="{04CB829C-3DE5-41F5-9462-1FC29D89D124}" destId="{AE052C3C-EB2E-4D8A-BE64-D58070A970C9}" srcOrd="0" destOrd="0" presId="urn:microsoft.com/office/officeart/2005/8/layout/process4"/>
    <dgm:cxn modelId="{D47E68B6-1B69-45FD-A191-675237F837DD}" type="presOf" srcId="{1292304E-69C3-4A5C-9575-2CE2E67223C1}" destId="{7C168F14-AEAE-4249-AFF7-CE5D40845B38}" srcOrd="0" destOrd="0" presId="urn:microsoft.com/office/officeart/2005/8/layout/process4"/>
    <dgm:cxn modelId="{DA50CAB6-BF87-4299-9208-DFC392147F74}" type="presOf" srcId="{04CB829C-3DE5-41F5-9462-1FC29D89D124}" destId="{BE80F21D-0C94-4229-8558-D93D8F818491}" srcOrd="1" destOrd="0" presId="urn:microsoft.com/office/officeart/2005/8/layout/process4"/>
    <dgm:cxn modelId="{4019EDCF-4AF8-4EED-97C5-7290B601E699}" srcId="{49772073-88C0-4BD1-B7AC-777518A7BE66}" destId="{04CB829C-3DE5-41F5-9462-1FC29D89D124}" srcOrd="0" destOrd="0" parTransId="{6E22547E-01B2-4C2F-AFF5-37311464D2C9}" sibTransId="{DE916F3D-96F0-4BDE-AC94-341994ED1FEF}"/>
    <dgm:cxn modelId="{434D2EE8-5A49-4DBC-8995-678C20952989}" srcId="{04CB829C-3DE5-41F5-9462-1FC29D89D124}" destId="{689B4F2B-3F46-4926-AEE1-2ADFC8F3E9E8}" srcOrd="0" destOrd="0" parTransId="{9E3AAAF1-AB57-42E1-AC6E-32E5A68AE590}" sibTransId="{BC57755E-F86B-4AAE-9C9B-D437ABDA17BF}"/>
    <dgm:cxn modelId="{717B35E9-FDA2-49AE-8BDB-06F5DFA7D53E}" type="presOf" srcId="{689B4F2B-3F46-4926-AEE1-2ADFC8F3E9E8}" destId="{16B3CAC3-849F-4B3B-9FB3-81DBEED7081E}" srcOrd="0" destOrd="0" presId="urn:microsoft.com/office/officeart/2005/8/layout/process4"/>
    <dgm:cxn modelId="{BC15F96A-2B98-47F1-9D58-48159BEF9356}" type="presParOf" srcId="{83AF71EC-41DC-4F70-A412-FFEA7E04D9E4}" destId="{9A4E5B60-FA9F-44BE-8B82-DF0D8A5498C8}" srcOrd="0" destOrd="0" presId="urn:microsoft.com/office/officeart/2005/8/layout/process4"/>
    <dgm:cxn modelId="{DB805597-78E1-4451-9888-AA0E5A0C6BF2}" type="presParOf" srcId="{9A4E5B60-FA9F-44BE-8B82-DF0D8A5498C8}" destId="{AE052C3C-EB2E-4D8A-BE64-D58070A970C9}" srcOrd="0" destOrd="0" presId="urn:microsoft.com/office/officeart/2005/8/layout/process4"/>
    <dgm:cxn modelId="{772C520B-A4DE-485B-920F-EA1A7A3BE6AB}" type="presParOf" srcId="{9A4E5B60-FA9F-44BE-8B82-DF0D8A5498C8}" destId="{BE80F21D-0C94-4229-8558-D93D8F818491}" srcOrd="1" destOrd="0" presId="urn:microsoft.com/office/officeart/2005/8/layout/process4"/>
    <dgm:cxn modelId="{4C29F385-8FA5-43C6-9835-425FF36CB479}" type="presParOf" srcId="{9A4E5B60-FA9F-44BE-8B82-DF0D8A5498C8}" destId="{EB1B4EA2-09AC-4953-B745-C21286D7243E}" srcOrd="2" destOrd="0" presId="urn:microsoft.com/office/officeart/2005/8/layout/process4"/>
    <dgm:cxn modelId="{56322C4B-AE5D-41A3-B380-E3DED0624BE4}" type="presParOf" srcId="{EB1B4EA2-09AC-4953-B745-C21286D7243E}" destId="{16B3CAC3-849F-4B3B-9FB3-81DBEED7081E}" srcOrd="0" destOrd="0" presId="urn:microsoft.com/office/officeart/2005/8/layout/process4"/>
    <dgm:cxn modelId="{C44E06DE-8711-4264-9130-D0563AA233C0}" type="presParOf" srcId="{EB1B4EA2-09AC-4953-B745-C21286D7243E}" destId="{7C168F14-AEAE-4249-AFF7-CE5D40845B38}"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AD3E35-DFDE-4395-8F6A-B8CE270EE13A}" type="doc">
      <dgm:prSet loTypeId="urn:microsoft.com/office/officeart/2005/8/layout/process4" loCatId="list" qsTypeId="urn:microsoft.com/office/officeart/2005/8/quickstyle/3d3" qsCatId="3D" csTypeId="urn:microsoft.com/office/officeart/2005/8/colors/accent1_2" csCatId="accent1"/>
      <dgm:spPr/>
      <dgm:t>
        <a:bodyPr/>
        <a:lstStyle/>
        <a:p>
          <a:endParaRPr lang="en-US"/>
        </a:p>
      </dgm:t>
    </dgm:pt>
    <dgm:pt modelId="{4DF1D7B0-304E-4E3A-BED8-D33120E5E3A6}">
      <dgm:prSet/>
      <dgm:spPr/>
      <dgm:t>
        <a:bodyPr/>
        <a:lstStyle/>
        <a:p>
          <a:pPr rtl="0"/>
          <a:r>
            <a:rPr lang="en-US" b="1" dirty="0">
              <a:latin typeface="Arial" panose="020B0604020202020204" pitchFamily="34" charset="0"/>
              <a:cs typeface="Arial" panose="020B0604020202020204" pitchFamily="34" charset="0"/>
            </a:rPr>
            <a:t>T</a:t>
          </a:r>
          <a:r>
            <a:rPr lang="en-US" dirty="0">
              <a:latin typeface="Arial" panose="020B0604020202020204" pitchFamily="34" charset="0"/>
              <a:cs typeface="Arial" panose="020B0604020202020204" pitchFamily="34" charset="0"/>
            </a:rPr>
            <a:t>he</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ability to receive and process information.</a:t>
          </a:r>
        </a:p>
      </dgm:t>
    </dgm:pt>
    <dgm:pt modelId="{D3160AFA-6FFB-4301-B2F8-BEA3BB13F9C5}" type="parTrans" cxnId="{B56F4734-144B-478A-857E-CEA5DBACED12}">
      <dgm:prSet/>
      <dgm:spPr/>
      <dgm:t>
        <a:bodyPr/>
        <a:lstStyle/>
        <a:p>
          <a:endParaRPr lang="en-US"/>
        </a:p>
      </dgm:t>
    </dgm:pt>
    <dgm:pt modelId="{3BB6F492-7911-4C77-B413-3CC64110D991}" type="sibTrans" cxnId="{B56F4734-144B-478A-857E-CEA5DBACED12}">
      <dgm:prSet/>
      <dgm:spPr/>
      <dgm:t>
        <a:bodyPr/>
        <a:lstStyle/>
        <a:p>
          <a:endParaRPr lang="en-US"/>
        </a:p>
      </dgm:t>
    </dgm:pt>
    <dgm:pt modelId="{1B32E372-6588-422B-BC57-F81F8B3757B1}">
      <dgm:prSet/>
      <dgm:spPr/>
      <dgm:t>
        <a:bodyPr/>
        <a:lstStyle/>
        <a:p>
          <a:pPr rtl="0"/>
          <a:r>
            <a:rPr lang="en-US" dirty="0">
              <a:latin typeface="Arial" panose="020B0604020202020204" pitchFamily="34" charset="0"/>
              <a:cs typeface="Arial" panose="020B0604020202020204" pitchFamily="34" charset="0"/>
            </a:rPr>
            <a:t>Attention deficits are one of the disorders teachers most frequently associate with individuals with learning disabilities.  </a:t>
          </a:r>
        </a:p>
      </dgm:t>
    </dgm:pt>
    <dgm:pt modelId="{60DA7D80-2255-4E58-B12A-C3A2838EBEFD}" type="parTrans" cxnId="{10760F75-767B-4FBA-B581-894CAE0DE6E4}">
      <dgm:prSet/>
      <dgm:spPr/>
      <dgm:t>
        <a:bodyPr/>
        <a:lstStyle/>
        <a:p>
          <a:endParaRPr lang="en-US"/>
        </a:p>
      </dgm:t>
    </dgm:pt>
    <dgm:pt modelId="{EAA2AF5B-9A10-4FE0-B313-FC80F2431FBC}" type="sibTrans" cxnId="{10760F75-767B-4FBA-B581-894CAE0DE6E4}">
      <dgm:prSet/>
      <dgm:spPr/>
      <dgm:t>
        <a:bodyPr/>
        <a:lstStyle/>
        <a:p>
          <a:endParaRPr lang="en-US"/>
        </a:p>
      </dgm:t>
    </dgm:pt>
    <dgm:pt modelId="{58B32D5F-F838-4C2C-BCDE-7B7DC30A9261}">
      <dgm:prSet/>
      <dgm:spPr/>
      <dgm:t>
        <a:bodyPr/>
        <a:lstStyle/>
        <a:p>
          <a:pPr rtl="0"/>
          <a:r>
            <a:rPr lang="en-US" dirty="0">
              <a:latin typeface="Arial" panose="020B0604020202020204" pitchFamily="34" charset="0"/>
              <a:cs typeface="Arial" panose="020B0604020202020204" pitchFamily="34" charset="0"/>
            </a:rPr>
            <a:t>Teachers may describe their students with learning disabilities as “distractible” or “in their own world”.  </a:t>
          </a:r>
        </a:p>
      </dgm:t>
    </dgm:pt>
    <dgm:pt modelId="{8043CD3A-3D17-4B0D-B055-0CE81FECADF7}" type="parTrans" cxnId="{A98CB627-F1A0-4445-90CB-05089D59EC34}">
      <dgm:prSet/>
      <dgm:spPr/>
      <dgm:t>
        <a:bodyPr/>
        <a:lstStyle/>
        <a:p>
          <a:endParaRPr lang="en-US"/>
        </a:p>
      </dgm:t>
    </dgm:pt>
    <dgm:pt modelId="{BCA10E55-5904-44BC-9F02-272AABD5A1A0}" type="sibTrans" cxnId="{A98CB627-F1A0-4445-90CB-05089D59EC34}">
      <dgm:prSet/>
      <dgm:spPr/>
      <dgm:t>
        <a:bodyPr/>
        <a:lstStyle/>
        <a:p>
          <a:endParaRPr lang="en-US"/>
        </a:p>
      </dgm:t>
    </dgm:pt>
    <dgm:pt modelId="{AEE29225-8E99-4AF2-9C76-122890802D30}" type="pres">
      <dgm:prSet presAssocID="{A2AD3E35-DFDE-4395-8F6A-B8CE270EE13A}" presName="Name0" presStyleCnt="0">
        <dgm:presLayoutVars>
          <dgm:dir/>
          <dgm:animLvl val="lvl"/>
          <dgm:resizeHandles val="exact"/>
        </dgm:presLayoutVars>
      </dgm:prSet>
      <dgm:spPr/>
    </dgm:pt>
    <dgm:pt modelId="{F45F1285-0252-43B1-BE0E-227D0A42863A}" type="pres">
      <dgm:prSet presAssocID="{4DF1D7B0-304E-4E3A-BED8-D33120E5E3A6}" presName="boxAndChildren" presStyleCnt="0"/>
      <dgm:spPr/>
    </dgm:pt>
    <dgm:pt modelId="{0EB4D0B3-FECD-40CE-92E7-0849EA192873}" type="pres">
      <dgm:prSet presAssocID="{4DF1D7B0-304E-4E3A-BED8-D33120E5E3A6}" presName="parentTextBox" presStyleLbl="node1" presStyleIdx="0" presStyleCnt="1"/>
      <dgm:spPr/>
    </dgm:pt>
    <dgm:pt modelId="{70C79115-015B-42A5-957C-01AB80AE3325}" type="pres">
      <dgm:prSet presAssocID="{4DF1D7B0-304E-4E3A-BED8-D33120E5E3A6}" presName="entireBox" presStyleLbl="node1" presStyleIdx="0" presStyleCnt="1"/>
      <dgm:spPr/>
    </dgm:pt>
    <dgm:pt modelId="{1317A63B-99A8-485A-87C8-C3FC69B79387}" type="pres">
      <dgm:prSet presAssocID="{4DF1D7B0-304E-4E3A-BED8-D33120E5E3A6}" presName="descendantBox" presStyleCnt="0"/>
      <dgm:spPr/>
    </dgm:pt>
    <dgm:pt modelId="{2405D7CD-700A-4C72-A507-0ADA70843000}" type="pres">
      <dgm:prSet presAssocID="{1B32E372-6588-422B-BC57-F81F8B3757B1}" presName="childTextBox" presStyleLbl="fgAccFollowNode1" presStyleIdx="0" presStyleCnt="2">
        <dgm:presLayoutVars>
          <dgm:bulletEnabled val="1"/>
        </dgm:presLayoutVars>
      </dgm:prSet>
      <dgm:spPr/>
    </dgm:pt>
    <dgm:pt modelId="{68272F02-9CD1-44F6-9C0C-5AE281FA8B9C}" type="pres">
      <dgm:prSet presAssocID="{58B32D5F-F838-4C2C-BCDE-7B7DC30A9261}" presName="childTextBox" presStyleLbl="fgAccFollowNode1" presStyleIdx="1" presStyleCnt="2">
        <dgm:presLayoutVars>
          <dgm:bulletEnabled val="1"/>
        </dgm:presLayoutVars>
      </dgm:prSet>
      <dgm:spPr/>
    </dgm:pt>
  </dgm:ptLst>
  <dgm:cxnLst>
    <dgm:cxn modelId="{3DEB3311-6368-4712-8372-45C700945E8E}" type="presOf" srcId="{1B32E372-6588-422B-BC57-F81F8B3757B1}" destId="{2405D7CD-700A-4C72-A507-0ADA70843000}" srcOrd="0" destOrd="0" presId="urn:microsoft.com/office/officeart/2005/8/layout/process4"/>
    <dgm:cxn modelId="{D8DE8715-FA9B-4DF1-8E14-06D14D202D79}" type="presOf" srcId="{4DF1D7B0-304E-4E3A-BED8-D33120E5E3A6}" destId="{70C79115-015B-42A5-957C-01AB80AE3325}" srcOrd="1" destOrd="0" presId="urn:microsoft.com/office/officeart/2005/8/layout/process4"/>
    <dgm:cxn modelId="{A98CB627-F1A0-4445-90CB-05089D59EC34}" srcId="{4DF1D7B0-304E-4E3A-BED8-D33120E5E3A6}" destId="{58B32D5F-F838-4C2C-BCDE-7B7DC30A9261}" srcOrd="1" destOrd="0" parTransId="{8043CD3A-3D17-4B0D-B055-0CE81FECADF7}" sibTransId="{BCA10E55-5904-44BC-9F02-272AABD5A1A0}"/>
    <dgm:cxn modelId="{4BC7CE2A-9C26-4449-80E4-F8D40E6D50F6}" type="presOf" srcId="{4DF1D7B0-304E-4E3A-BED8-D33120E5E3A6}" destId="{0EB4D0B3-FECD-40CE-92E7-0849EA192873}" srcOrd="0" destOrd="0" presId="urn:microsoft.com/office/officeart/2005/8/layout/process4"/>
    <dgm:cxn modelId="{B56F4734-144B-478A-857E-CEA5DBACED12}" srcId="{A2AD3E35-DFDE-4395-8F6A-B8CE270EE13A}" destId="{4DF1D7B0-304E-4E3A-BED8-D33120E5E3A6}" srcOrd="0" destOrd="0" parTransId="{D3160AFA-6FFB-4301-B2F8-BEA3BB13F9C5}" sibTransId="{3BB6F492-7911-4C77-B413-3CC64110D991}"/>
    <dgm:cxn modelId="{6920E166-9EE5-4227-8C20-BAD5A476830E}" type="presOf" srcId="{A2AD3E35-DFDE-4395-8F6A-B8CE270EE13A}" destId="{AEE29225-8E99-4AF2-9C76-122890802D30}" srcOrd="0" destOrd="0" presId="urn:microsoft.com/office/officeart/2005/8/layout/process4"/>
    <dgm:cxn modelId="{10760F75-767B-4FBA-B581-894CAE0DE6E4}" srcId="{4DF1D7B0-304E-4E3A-BED8-D33120E5E3A6}" destId="{1B32E372-6588-422B-BC57-F81F8B3757B1}" srcOrd="0" destOrd="0" parTransId="{60DA7D80-2255-4E58-B12A-C3A2838EBEFD}" sibTransId="{EAA2AF5B-9A10-4FE0-B313-FC80F2431FBC}"/>
    <dgm:cxn modelId="{CF4590CF-91E9-4A3C-9F39-8F4C42A6B3D0}" type="presOf" srcId="{58B32D5F-F838-4C2C-BCDE-7B7DC30A9261}" destId="{68272F02-9CD1-44F6-9C0C-5AE281FA8B9C}" srcOrd="0" destOrd="0" presId="urn:microsoft.com/office/officeart/2005/8/layout/process4"/>
    <dgm:cxn modelId="{015E3815-A772-4090-9A4C-F44EBE2D61D5}" type="presParOf" srcId="{AEE29225-8E99-4AF2-9C76-122890802D30}" destId="{F45F1285-0252-43B1-BE0E-227D0A42863A}" srcOrd="0" destOrd="0" presId="urn:microsoft.com/office/officeart/2005/8/layout/process4"/>
    <dgm:cxn modelId="{3C805D1F-AB7B-4B32-81A3-56118E45C8B1}" type="presParOf" srcId="{F45F1285-0252-43B1-BE0E-227D0A42863A}" destId="{0EB4D0B3-FECD-40CE-92E7-0849EA192873}" srcOrd="0" destOrd="0" presId="urn:microsoft.com/office/officeart/2005/8/layout/process4"/>
    <dgm:cxn modelId="{8401FA0F-1E84-49FE-83A4-75DC92ACB9E9}" type="presParOf" srcId="{F45F1285-0252-43B1-BE0E-227D0A42863A}" destId="{70C79115-015B-42A5-957C-01AB80AE3325}" srcOrd="1" destOrd="0" presId="urn:microsoft.com/office/officeart/2005/8/layout/process4"/>
    <dgm:cxn modelId="{4D52A47B-FA1A-4110-90A2-FD8C0DD0946B}" type="presParOf" srcId="{F45F1285-0252-43B1-BE0E-227D0A42863A}" destId="{1317A63B-99A8-485A-87C8-C3FC69B79387}" srcOrd="2" destOrd="0" presId="urn:microsoft.com/office/officeart/2005/8/layout/process4"/>
    <dgm:cxn modelId="{0A62BBEB-CFBE-473D-879B-A82323BD405F}" type="presParOf" srcId="{1317A63B-99A8-485A-87C8-C3FC69B79387}" destId="{2405D7CD-700A-4C72-A507-0ADA70843000}" srcOrd="0" destOrd="0" presId="urn:microsoft.com/office/officeart/2005/8/layout/process4"/>
    <dgm:cxn modelId="{218430FF-29BF-4622-8F06-1EEC5472DD48}" type="presParOf" srcId="{1317A63B-99A8-485A-87C8-C3FC69B79387}" destId="{68272F02-9CD1-44F6-9C0C-5AE281FA8B9C}"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EDAD8F-0614-41D8-A86E-FE9CE97AE38F}" type="doc">
      <dgm:prSet loTypeId="urn:microsoft.com/office/officeart/2005/8/layout/process4" loCatId="list" qsTypeId="urn:microsoft.com/office/officeart/2005/8/quickstyle/3d3" qsCatId="3D" csTypeId="urn:microsoft.com/office/officeart/2005/8/colors/colorful5" csCatId="colorful" phldr="1"/>
      <dgm:spPr/>
      <dgm:t>
        <a:bodyPr/>
        <a:lstStyle/>
        <a:p>
          <a:endParaRPr lang="en-US"/>
        </a:p>
      </dgm:t>
    </dgm:pt>
    <dgm:pt modelId="{5EEE535B-E0B7-417B-BF6B-29D7C2C51DB0}">
      <dgm:prSet/>
      <dgm:spPr/>
      <dgm:t>
        <a:bodyPr/>
        <a:lstStyle/>
        <a:p>
          <a:pPr rtl="0"/>
          <a:r>
            <a:rPr lang="en-US" b="1" dirty="0">
              <a:latin typeface="Arial" panose="020B0604020202020204" pitchFamily="34" charset="0"/>
              <a:cs typeface="Arial" panose="020B0604020202020204" pitchFamily="34" charset="0"/>
            </a:rPr>
            <a:t>Memory</a:t>
          </a:r>
          <a:r>
            <a:rPr lang="en-US" dirty="0">
              <a:latin typeface="Arial" panose="020B0604020202020204" pitchFamily="34" charset="0"/>
              <a:cs typeface="Arial" panose="020B0604020202020204" pitchFamily="34" charset="0"/>
            </a:rPr>
            <a:t> involves many different skills and processes such as encoding (the ability to </a:t>
          </a:r>
          <a:r>
            <a:rPr lang="en-US" dirty="0">
              <a:solidFill>
                <a:schemeClr val="bg1"/>
              </a:solidFill>
              <a:latin typeface="Arial" panose="020B0604020202020204" pitchFamily="34" charset="0"/>
              <a:cs typeface="Arial" panose="020B0604020202020204" pitchFamily="34" charset="0"/>
            </a:rPr>
            <a:t>organize </a:t>
          </a:r>
          <a:r>
            <a:rPr lang="en-US" dirty="0">
              <a:latin typeface="Arial" panose="020B0604020202020204" pitchFamily="34" charset="0"/>
              <a:cs typeface="Arial" panose="020B0604020202020204" pitchFamily="34" charset="0"/>
            </a:rPr>
            <a:t>information for learning).  </a:t>
          </a:r>
        </a:p>
      </dgm:t>
    </dgm:pt>
    <dgm:pt modelId="{0C821050-AF70-4294-9C31-9CA26F09755A}" type="parTrans" cxnId="{3F884D3C-D026-4A1B-BF5A-7EAE708D7DD3}">
      <dgm:prSet/>
      <dgm:spPr/>
      <dgm:t>
        <a:bodyPr/>
        <a:lstStyle/>
        <a:p>
          <a:endParaRPr lang="en-US"/>
        </a:p>
      </dgm:t>
    </dgm:pt>
    <dgm:pt modelId="{E0AFA5D7-DB7D-437A-A8FB-4EC35F8EC5EC}" type="sibTrans" cxnId="{3F884D3C-D026-4A1B-BF5A-7EAE708D7DD3}">
      <dgm:prSet/>
      <dgm:spPr/>
      <dgm:t>
        <a:bodyPr/>
        <a:lstStyle/>
        <a:p>
          <a:endParaRPr lang="en-US"/>
        </a:p>
      </dgm:t>
    </dgm:pt>
    <dgm:pt modelId="{5FF6D45A-3593-422D-AD33-A922A1790052}" type="pres">
      <dgm:prSet presAssocID="{43EDAD8F-0614-41D8-A86E-FE9CE97AE38F}" presName="Name0" presStyleCnt="0">
        <dgm:presLayoutVars>
          <dgm:dir/>
          <dgm:animLvl val="lvl"/>
          <dgm:resizeHandles val="exact"/>
        </dgm:presLayoutVars>
      </dgm:prSet>
      <dgm:spPr/>
    </dgm:pt>
    <dgm:pt modelId="{EBD4E716-A643-4165-BEB3-0AD05F96B9EB}" type="pres">
      <dgm:prSet presAssocID="{5EEE535B-E0B7-417B-BF6B-29D7C2C51DB0}" presName="boxAndChildren" presStyleCnt="0"/>
      <dgm:spPr/>
    </dgm:pt>
    <dgm:pt modelId="{1EB0C3ED-E946-4A60-9706-D40E459E6955}" type="pres">
      <dgm:prSet presAssocID="{5EEE535B-E0B7-417B-BF6B-29D7C2C51DB0}" presName="parentTextBox" presStyleLbl="node1" presStyleIdx="0" presStyleCnt="1"/>
      <dgm:spPr/>
    </dgm:pt>
  </dgm:ptLst>
  <dgm:cxnLst>
    <dgm:cxn modelId="{3F884D3C-D026-4A1B-BF5A-7EAE708D7DD3}" srcId="{43EDAD8F-0614-41D8-A86E-FE9CE97AE38F}" destId="{5EEE535B-E0B7-417B-BF6B-29D7C2C51DB0}" srcOrd="0" destOrd="0" parTransId="{0C821050-AF70-4294-9C31-9CA26F09755A}" sibTransId="{E0AFA5D7-DB7D-437A-A8FB-4EC35F8EC5EC}"/>
    <dgm:cxn modelId="{A543BB4E-9767-45F4-A373-E3EF9132684A}" type="presOf" srcId="{43EDAD8F-0614-41D8-A86E-FE9CE97AE38F}" destId="{5FF6D45A-3593-422D-AD33-A922A1790052}" srcOrd="0" destOrd="0" presId="urn:microsoft.com/office/officeart/2005/8/layout/process4"/>
    <dgm:cxn modelId="{CE632F78-05FA-48D4-A0E0-0E8D256C75C3}" type="presOf" srcId="{5EEE535B-E0B7-417B-BF6B-29D7C2C51DB0}" destId="{1EB0C3ED-E946-4A60-9706-D40E459E6955}" srcOrd="0" destOrd="0" presId="urn:microsoft.com/office/officeart/2005/8/layout/process4"/>
    <dgm:cxn modelId="{AC020C97-156E-4DA4-8BA9-F3820FD693B0}" type="presParOf" srcId="{5FF6D45A-3593-422D-AD33-A922A1790052}" destId="{EBD4E716-A643-4165-BEB3-0AD05F96B9EB}" srcOrd="0" destOrd="0" presId="urn:microsoft.com/office/officeart/2005/8/layout/process4"/>
    <dgm:cxn modelId="{216F5AD5-BDCB-4359-A982-A9D811571C34}" type="presParOf" srcId="{EBD4E716-A643-4165-BEB3-0AD05F96B9EB}" destId="{1EB0C3ED-E946-4A60-9706-D40E459E6955}"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99287C-D6AE-4F0A-8292-A21BF4D0D331}" type="doc">
      <dgm:prSet loTypeId="urn:microsoft.com/office/officeart/2005/8/layout/process4" loCatId="list" qsTypeId="urn:microsoft.com/office/officeart/2005/8/quickstyle/3d3" qsCatId="3D" csTypeId="urn:microsoft.com/office/officeart/2005/8/colors/colorful4" csCatId="colorful"/>
      <dgm:spPr/>
      <dgm:t>
        <a:bodyPr/>
        <a:lstStyle/>
        <a:p>
          <a:endParaRPr lang="en-US"/>
        </a:p>
      </dgm:t>
    </dgm:pt>
    <dgm:pt modelId="{5FC57D61-1599-4CC9-A1FD-68A8B88118F2}">
      <dgm:prSet/>
      <dgm:spPr/>
      <dgm:t>
        <a:bodyPr/>
        <a:lstStyle/>
        <a:p>
          <a:pPr rtl="0"/>
          <a:r>
            <a:rPr lang="en-US" b="1" dirty="0">
              <a:latin typeface="Arial" panose="020B0604020202020204" pitchFamily="34" charset="0"/>
              <a:cs typeface="Arial" panose="020B0604020202020204" pitchFamily="34" charset="0"/>
            </a:rPr>
            <a:t>T</a:t>
          </a:r>
          <a:r>
            <a:rPr lang="en-US" dirty="0">
              <a:latin typeface="Arial" panose="020B0604020202020204" pitchFamily="34" charset="0"/>
              <a:cs typeface="Arial" panose="020B0604020202020204" pitchFamily="34" charset="0"/>
            </a:rPr>
            <a:t>he ability to monitor and evaluate performance.  This process supplies many of the keys to learning from experience, generalizing information and strategies, and applying what you have learned.  It requires the ability to:</a:t>
          </a:r>
        </a:p>
      </dgm:t>
    </dgm:pt>
    <dgm:pt modelId="{E7D7691B-AEED-4390-95E2-5829AE906AA8}" type="parTrans" cxnId="{4A7C279B-9A4C-4325-9957-4CECC743C28C}">
      <dgm:prSet/>
      <dgm:spPr/>
      <dgm:t>
        <a:bodyPr/>
        <a:lstStyle/>
        <a:p>
          <a:endParaRPr lang="en-US"/>
        </a:p>
      </dgm:t>
    </dgm:pt>
    <dgm:pt modelId="{ACC1D47E-2CA5-4226-8BDF-66EAC810771E}" type="sibTrans" cxnId="{4A7C279B-9A4C-4325-9957-4CECC743C28C}">
      <dgm:prSet/>
      <dgm:spPr/>
      <dgm:t>
        <a:bodyPr/>
        <a:lstStyle/>
        <a:p>
          <a:endParaRPr lang="en-US"/>
        </a:p>
      </dgm:t>
    </dgm:pt>
    <dgm:pt modelId="{4197AE63-1408-4F73-9E4C-1DB4A5E49277}">
      <dgm:prSet/>
      <dgm:spPr/>
      <dgm:t>
        <a:bodyPr/>
        <a:lstStyle/>
        <a:p>
          <a:pPr rtl="0"/>
          <a:r>
            <a:rPr lang="en-US" dirty="0">
              <a:latin typeface="Arial" panose="020B0604020202020204" pitchFamily="34" charset="0"/>
              <a:cs typeface="Arial" panose="020B0604020202020204" pitchFamily="34" charset="0"/>
            </a:rPr>
            <a:t>Identify and select learning skills and techniques to facilitate the acquisition of information;</a:t>
          </a:r>
        </a:p>
      </dgm:t>
    </dgm:pt>
    <dgm:pt modelId="{57B5F328-0FBC-45C2-AB3A-E2DBB1B9C897}" type="parTrans" cxnId="{F3F8A88B-9DD0-4771-AE8F-A8AFDA0DEBBB}">
      <dgm:prSet/>
      <dgm:spPr/>
      <dgm:t>
        <a:bodyPr/>
        <a:lstStyle/>
        <a:p>
          <a:endParaRPr lang="en-US"/>
        </a:p>
      </dgm:t>
    </dgm:pt>
    <dgm:pt modelId="{A987EE4D-C3BB-4C5D-B206-46BB7B6F461D}" type="sibTrans" cxnId="{F3F8A88B-9DD0-4771-AE8F-A8AFDA0DEBBB}">
      <dgm:prSet/>
      <dgm:spPr/>
      <dgm:t>
        <a:bodyPr/>
        <a:lstStyle/>
        <a:p>
          <a:endParaRPr lang="en-US"/>
        </a:p>
      </dgm:t>
    </dgm:pt>
    <dgm:pt modelId="{0EE499F1-E6A6-4384-93F1-3D7E1DF7A935}">
      <dgm:prSet/>
      <dgm:spPr/>
      <dgm:t>
        <a:bodyPr/>
        <a:lstStyle/>
        <a:p>
          <a:pPr rtl="0"/>
          <a:r>
            <a:rPr lang="en-US" dirty="0">
              <a:latin typeface="Arial" panose="020B0604020202020204" pitchFamily="34" charset="0"/>
              <a:cs typeface="Arial" panose="020B0604020202020204" pitchFamily="34" charset="0"/>
            </a:rPr>
            <a:t>Choose or create the setting in which you are most likely to receive material accurately;</a:t>
          </a:r>
        </a:p>
      </dgm:t>
    </dgm:pt>
    <dgm:pt modelId="{357F3453-84D6-45E2-96E8-F7F8509F51F9}" type="parTrans" cxnId="{A940BD72-97DF-4122-B1A6-282ABD8E9234}">
      <dgm:prSet/>
      <dgm:spPr/>
      <dgm:t>
        <a:bodyPr/>
        <a:lstStyle/>
        <a:p>
          <a:endParaRPr lang="en-US"/>
        </a:p>
      </dgm:t>
    </dgm:pt>
    <dgm:pt modelId="{18DDFE10-B265-450B-91A6-B35D53C887D2}" type="sibTrans" cxnId="{A940BD72-97DF-4122-B1A6-282ABD8E9234}">
      <dgm:prSet/>
      <dgm:spPr/>
      <dgm:t>
        <a:bodyPr/>
        <a:lstStyle/>
        <a:p>
          <a:endParaRPr lang="en-US"/>
        </a:p>
      </dgm:t>
    </dgm:pt>
    <dgm:pt modelId="{D3AE03A4-CEC6-4E03-908E-DCA885F42CEE}">
      <dgm:prSet/>
      <dgm:spPr/>
      <dgm:t>
        <a:bodyPr/>
        <a:lstStyle/>
        <a:p>
          <a:pPr rtl="0"/>
          <a:r>
            <a:rPr lang="en-US" dirty="0">
              <a:latin typeface="Arial" panose="020B0604020202020204" pitchFamily="34" charset="0"/>
              <a:cs typeface="Arial" panose="020B0604020202020204" pitchFamily="34" charset="0"/>
            </a:rPr>
            <a:t>Identify the most effective and efficient way to process and present information; and,</a:t>
          </a:r>
        </a:p>
      </dgm:t>
    </dgm:pt>
    <dgm:pt modelId="{332EF768-5198-44FC-9BAB-2A3846B0938E}" type="parTrans" cxnId="{A002FE49-1686-4046-9541-D213DAD87189}">
      <dgm:prSet/>
      <dgm:spPr/>
      <dgm:t>
        <a:bodyPr/>
        <a:lstStyle/>
        <a:p>
          <a:endParaRPr lang="en-US"/>
        </a:p>
      </dgm:t>
    </dgm:pt>
    <dgm:pt modelId="{A5BDA246-5BA5-4F25-B07A-DF3F88346417}" type="sibTrans" cxnId="{A002FE49-1686-4046-9541-D213DAD87189}">
      <dgm:prSet/>
      <dgm:spPr/>
      <dgm:t>
        <a:bodyPr/>
        <a:lstStyle/>
        <a:p>
          <a:endParaRPr lang="en-US"/>
        </a:p>
      </dgm:t>
    </dgm:pt>
    <dgm:pt modelId="{D0106E15-C9B7-4FDE-8034-86D037B87DB6}">
      <dgm:prSet/>
      <dgm:spPr/>
      <dgm:t>
        <a:bodyPr/>
        <a:lstStyle/>
        <a:p>
          <a:pPr rtl="0"/>
          <a:r>
            <a:rPr lang="en-US" dirty="0">
              <a:latin typeface="Arial" panose="020B0604020202020204" pitchFamily="34" charset="0"/>
              <a:cs typeface="Arial" panose="020B0604020202020204" pitchFamily="34" charset="0"/>
            </a:rPr>
            <a:t>Evaluate and adapt your techniques for different materials and situations.</a:t>
          </a:r>
        </a:p>
      </dgm:t>
    </dgm:pt>
    <dgm:pt modelId="{2F668962-1E42-494B-BFE0-0566B815010B}" type="parTrans" cxnId="{D9ADCE95-766C-4AD4-BDA2-1E51B4B2A819}">
      <dgm:prSet/>
      <dgm:spPr/>
      <dgm:t>
        <a:bodyPr/>
        <a:lstStyle/>
        <a:p>
          <a:endParaRPr lang="en-US"/>
        </a:p>
      </dgm:t>
    </dgm:pt>
    <dgm:pt modelId="{85F892AB-1DB1-4E7C-AB18-63C197EBB9DF}" type="sibTrans" cxnId="{D9ADCE95-766C-4AD4-BDA2-1E51B4B2A819}">
      <dgm:prSet/>
      <dgm:spPr/>
      <dgm:t>
        <a:bodyPr/>
        <a:lstStyle/>
        <a:p>
          <a:endParaRPr lang="en-US"/>
        </a:p>
      </dgm:t>
    </dgm:pt>
    <dgm:pt modelId="{533FCBE2-984C-49B7-97E6-EF430BA98E36}" type="pres">
      <dgm:prSet presAssocID="{CD99287C-D6AE-4F0A-8292-A21BF4D0D331}" presName="Name0" presStyleCnt="0">
        <dgm:presLayoutVars>
          <dgm:dir/>
          <dgm:animLvl val="lvl"/>
          <dgm:resizeHandles val="exact"/>
        </dgm:presLayoutVars>
      </dgm:prSet>
      <dgm:spPr/>
    </dgm:pt>
    <dgm:pt modelId="{2FD90650-C885-488C-9DFA-28A972BACB36}" type="pres">
      <dgm:prSet presAssocID="{5FC57D61-1599-4CC9-A1FD-68A8B88118F2}" presName="boxAndChildren" presStyleCnt="0"/>
      <dgm:spPr/>
    </dgm:pt>
    <dgm:pt modelId="{E17F5B84-532F-4DDD-84C5-AFE0C3D22A24}" type="pres">
      <dgm:prSet presAssocID="{5FC57D61-1599-4CC9-A1FD-68A8B88118F2}" presName="parentTextBox" presStyleLbl="node1" presStyleIdx="0" presStyleCnt="1"/>
      <dgm:spPr/>
    </dgm:pt>
    <dgm:pt modelId="{1FE8CCC8-E31E-411E-A8D0-0E404FFFB573}" type="pres">
      <dgm:prSet presAssocID="{5FC57D61-1599-4CC9-A1FD-68A8B88118F2}" presName="entireBox" presStyleLbl="node1" presStyleIdx="0" presStyleCnt="1"/>
      <dgm:spPr/>
    </dgm:pt>
    <dgm:pt modelId="{5A925BFD-AA19-45AE-A256-6A54F46FB3CD}" type="pres">
      <dgm:prSet presAssocID="{5FC57D61-1599-4CC9-A1FD-68A8B88118F2}" presName="descendantBox" presStyleCnt="0"/>
      <dgm:spPr/>
    </dgm:pt>
    <dgm:pt modelId="{5466F6B4-59D1-43FD-BAC5-15C7986CFCE6}" type="pres">
      <dgm:prSet presAssocID="{4197AE63-1408-4F73-9E4C-1DB4A5E49277}" presName="childTextBox" presStyleLbl="fgAccFollowNode1" presStyleIdx="0" presStyleCnt="4">
        <dgm:presLayoutVars>
          <dgm:bulletEnabled val="1"/>
        </dgm:presLayoutVars>
      </dgm:prSet>
      <dgm:spPr/>
    </dgm:pt>
    <dgm:pt modelId="{E8A84375-D980-48A0-A96E-C0DE73DF4C88}" type="pres">
      <dgm:prSet presAssocID="{0EE499F1-E6A6-4384-93F1-3D7E1DF7A935}" presName="childTextBox" presStyleLbl="fgAccFollowNode1" presStyleIdx="1" presStyleCnt="4">
        <dgm:presLayoutVars>
          <dgm:bulletEnabled val="1"/>
        </dgm:presLayoutVars>
      </dgm:prSet>
      <dgm:spPr/>
    </dgm:pt>
    <dgm:pt modelId="{701692F8-BBCE-4A67-8E91-ADD1F02841B2}" type="pres">
      <dgm:prSet presAssocID="{D3AE03A4-CEC6-4E03-908E-DCA885F42CEE}" presName="childTextBox" presStyleLbl="fgAccFollowNode1" presStyleIdx="2" presStyleCnt="4">
        <dgm:presLayoutVars>
          <dgm:bulletEnabled val="1"/>
        </dgm:presLayoutVars>
      </dgm:prSet>
      <dgm:spPr/>
    </dgm:pt>
    <dgm:pt modelId="{20E29967-C526-41B2-B15F-FFEF3B36CE5A}" type="pres">
      <dgm:prSet presAssocID="{D0106E15-C9B7-4FDE-8034-86D037B87DB6}" presName="childTextBox" presStyleLbl="fgAccFollowNode1" presStyleIdx="3" presStyleCnt="4" custLinFactNeighborX="0" custLinFactNeighborY="-1793">
        <dgm:presLayoutVars>
          <dgm:bulletEnabled val="1"/>
        </dgm:presLayoutVars>
      </dgm:prSet>
      <dgm:spPr/>
    </dgm:pt>
  </dgm:ptLst>
  <dgm:cxnLst>
    <dgm:cxn modelId="{B8D36808-520C-439B-8C6C-BB2C6B95ABFA}" type="presOf" srcId="{CD99287C-D6AE-4F0A-8292-A21BF4D0D331}" destId="{533FCBE2-984C-49B7-97E6-EF430BA98E36}" srcOrd="0" destOrd="0" presId="urn:microsoft.com/office/officeart/2005/8/layout/process4"/>
    <dgm:cxn modelId="{A38F8D21-55DC-4ABA-B954-E00349AAB8D5}" type="presOf" srcId="{4197AE63-1408-4F73-9E4C-1DB4A5E49277}" destId="{5466F6B4-59D1-43FD-BAC5-15C7986CFCE6}" srcOrd="0" destOrd="0" presId="urn:microsoft.com/office/officeart/2005/8/layout/process4"/>
    <dgm:cxn modelId="{A002FE49-1686-4046-9541-D213DAD87189}" srcId="{5FC57D61-1599-4CC9-A1FD-68A8B88118F2}" destId="{D3AE03A4-CEC6-4E03-908E-DCA885F42CEE}" srcOrd="2" destOrd="0" parTransId="{332EF768-5198-44FC-9BAB-2A3846B0938E}" sibTransId="{A5BDA246-5BA5-4F25-B07A-DF3F88346417}"/>
    <dgm:cxn modelId="{A940BD72-97DF-4122-B1A6-282ABD8E9234}" srcId="{5FC57D61-1599-4CC9-A1FD-68A8B88118F2}" destId="{0EE499F1-E6A6-4384-93F1-3D7E1DF7A935}" srcOrd="1" destOrd="0" parTransId="{357F3453-84D6-45E2-96E8-F7F8509F51F9}" sibTransId="{18DDFE10-B265-450B-91A6-B35D53C887D2}"/>
    <dgm:cxn modelId="{FB1CC652-4D8E-4802-9205-7D0C18F9197F}" type="presOf" srcId="{D3AE03A4-CEC6-4E03-908E-DCA885F42CEE}" destId="{701692F8-BBCE-4A67-8E91-ADD1F02841B2}" srcOrd="0" destOrd="0" presId="urn:microsoft.com/office/officeart/2005/8/layout/process4"/>
    <dgm:cxn modelId="{8F323E85-3A76-496C-A2CB-BA219F8B46A2}" type="presOf" srcId="{5FC57D61-1599-4CC9-A1FD-68A8B88118F2}" destId="{E17F5B84-532F-4DDD-84C5-AFE0C3D22A24}" srcOrd="0" destOrd="0" presId="urn:microsoft.com/office/officeart/2005/8/layout/process4"/>
    <dgm:cxn modelId="{F3F8A88B-9DD0-4771-AE8F-A8AFDA0DEBBB}" srcId="{5FC57D61-1599-4CC9-A1FD-68A8B88118F2}" destId="{4197AE63-1408-4F73-9E4C-1DB4A5E49277}" srcOrd="0" destOrd="0" parTransId="{57B5F328-0FBC-45C2-AB3A-E2DBB1B9C897}" sibTransId="{A987EE4D-C3BB-4C5D-B206-46BB7B6F461D}"/>
    <dgm:cxn modelId="{D9ADCE95-766C-4AD4-BDA2-1E51B4B2A819}" srcId="{5FC57D61-1599-4CC9-A1FD-68A8B88118F2}" destId="{D0106E15-C9B7-4FDE-8034-86D037B87DB6}" srcOrd="3" destOrd="0" parTransId="{2F668962-1E42-494B-BFE0-0566B815010B}" sibTransId="{85F892AB-1DB1-4E7C-AB18-63C197EBB9DF}"/>
    <dgm:cxn modelId="{1B1AB19A-A145-4E9E-957D-8222917BEE5F}" type="presOf" srcId="{0EE499F1-E6A6-4384-93F1-3D7E1DF7A935}" destId="{E8A84375-D980-48A0-A96E-C0DE73DF4C88}" srcOrd="0" destOrd="0" presId="urn:microsoft.com/office/officeart/2005/8/layout/process4"/>
    <dgm:cxn modelId="{4A7C279B-9A4C-4325-9957-4CECC743C28C}" srcId="{CD99287C-D6AE-4F0A-8292-A21BF4D0D331}" destId="{5FC57D61-1599-4CC9-A1FD-68A8B88118F2}" srcOrd="0" destOrd="0" parTransId="{E7D7691B-AEED-4390-95E2-5829AE906AA8}" sibTransId="{ACC1D47E-2CA5-4226-8BDF-66EAC810771E}"/>
    <dgm:cxn modelId="{5214A2E2-FA2E-4C42-B19B-8504EF33FDEE}" type="presOf" srcId="{5FC57D61-1599-4CC9-A1FD-68A8B88118F2}" destId="{1FE8CCC8-E31E-411E-A8D0-0E404FFFB573}" srcOrd="1" destOrd="0" presId="urn:microsoft.com/office/officeart/2005/8/layout/process4"/>
    <dgm:cxn modelId="{8FC8ACEF-74B8-404F-B786-4CA576A7DC75}" type="presOf" srcId="{D0106E15-C9B7-4FDE-8034-86D037B87DB6}" destId="{20E29967-C526-41B2-B15F-FFEF3B36CE5A}" srcOrd="0" destOrd="0" presId="urn:microsoft.com/office/officeart/2005/8/layout/process4"/>
    <dgm:cxn modelId="{C66B7A48-F18A-421A-A757-85E5BBEE95D4}" type="presParOf" srcId="{533FCBE2-984C-49B7-97E6-EF430BA98E36}" destId="{2FD90650-C885-488C-9DFA-28A972BACB36}" srcOrd="0" destOrd="0" presId="urn:microsoft.com/office/officeart/2005/8/layout/process4"/>
    <dgm:cxn modelId="{ED9FA99C-FDD8-4367-8CB1-812565C2EF9C}" type="presParOf" srcId="{2FD90650-C885-488C-9DFA-28A972BACB36}" destId="{E17F5B84-532F-4DDD-84C5-AFE0C3D22A24}" srcOrd="0" destOrd="0" presId="urn:microsoft.com/office/officeart/2005/8/layout/process4"/>
    <dgm:cxn modelId="{63C3DDC9-D19F-47EB-B9E6-24F0963450D3}" type="presParOf" srcId="{2FD90650-C885-488C-9DFA-28A972BACB36}" destId="{1FE8CCC8-E31E-411E-A8D0-0E404FFFB573}" srcOrd="1" destOrd="0" presId="urn:microsoft.com/office/officeart/2005/8/layout/process4"/>
    <dgm:cxn modelId="{D4D4363E-3C3A-4EE2-921A-6C8F16C751AB}" type="presParOf" srcId="{2FD90650-C885-488C-9DFA-28A972BACB36}" destId="{5A925BFD-AA19-45AE-A256-6A54F46FB3CD}" srcOrd="2" destOrd="0" presId="urn:microsoft.com/office/officeart/2005/8/layout/process4"/>
    <dgm:cxn modelId="{8B83A86F-B405-4EAE-B16E-9E42D5A131E8}" type="presParOf" srcId="{5A925BFD-AA19-45AE-A256-6A54F46FB3CD}" destId="{5466F6B4-59D1-43FD-BAC5-15C7986CFCE6}" srcOrd="0" destOrd="0" presId="urn:microsoft.com/office/officeart/2005/8/layout/process4"/>
    <dgm:cxn modelId="{B680A237-7B9F-4CA6-8773-CC4AE24C7B90}" type="presParOf" srcId="{5A925BFD-AA19-45AE-A256-6A54F46FB3CD}" destId="{E8A84375-D980-48A0-A96E-C0DE73DF4C88}" srcOrd="1" destOrd="0" presId="urn:microsoft.com/office/officeart/2005/8/layout/process4"/>
    <dgm:cxn modelId="{5DB9F09D-D4E7-45B6-94B4-054F043A8A1D}" type="presParOf" srcId="{5A925BFD-AA19-45AE-A256-6A54F46FB3CD}" destId="{701692F8-BBCE-4A67-8E91-ADD1F02841B2}" srcOrd="2" destOrd="0" presId="urn:microsoft.com/office/officeart/2005/8/layout/process4"/>
    <dgm:cxn modelId="{D544A8F8-CA4A-4D7B-8003-A44237B7194B}" type="presParOf" srcId="{5A925BFD-AA19-45AE-A256-6A54F46FB3CD}" destId="{20E29967-C526-41B2-B15F-FFEF3B36CE5A}" srcOrd="3"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F0058F4-D92A-48AE-8168-BE5DC2D07A7E}" type="doc">
      <dgm:prSet loTypeId="urn:microsoft.com/office/officeart/2005/8/layout/process4" loCatId="list" qsTypeId="urn:microsoft.com/office/officeart/2005/8/quickstyle/3d3" qsCatId="3D" csTypeId="urn:microsoft.com/office/officeart/2005/8/colors/colorful1#5" csCatId="colorful" phldr="1"/>
      <dgm:spPr/>
      <dgm:t>
        <a:bodyPr/>
        <a:lstStyle/>
        <a:p>
          <a:endParaRPr lang="en-US"/>
        </a:p>
      </dgm:t>
    </dgm:pt>
    <dgm:pt modelId="{B50E97D6-EC4E-4EC9-9347-34A637E9B245}">
      <dgm:prSet/>
      <dgm:spPr/>
      <dgm:t>
        <a:bodyPr/>
        <a:lstStyle/>
        <a:p>
          <a:pPr rtl="0"/>
          <a:r>
            <a:rPr lang="en-US" dirty="0">
              <a:latin typeface="Arial" panose="020B0604020202020204" pitchFamily="34" charset="0"/>
              <a:cs typeface="Arial" panose="020B0604020202020204" pitchFamily="34" charset="0"/>
            </a:rPr>
            <a:t>The inability to organize information can affect the most superficial tasks or the most complex cognitive activities. </a:t>
          </a:r>
        </a:p>
      </dgm:t>
    </dgm:pt>
    <dgm:pt modelId="{B00D1339-FD9C-4D61-9F39-9B415A58F48B}" type="parTrans" cxnId="{F0369DD6-BDE0-4B93-8361-55555031B31C}">
      <dgm:prSet/>
      <dgm:spPr/>
      <dgm:t>
        <a:bodyPr/>
        <a:lstStyle/>
        <a:p>
          <a:endParaRPr lang="en-US"/>
        </a:p>
      </dgm:t>
    </dgm:pt>
    <dgm:pt modelId="{B2D83AB2-113E-4470-936F-02DA183ED97B}" type="sibTrans" cxnId="{F0369DD6-BDE0-4B93-8361-55555031B31C}">
      <dgm:prSet/>
      <dgm:spPr/>
      <dgm:t>
        <a:bodyPr/>
        <a:lstStyle/>
        <a:p>
          <a:endParaRPr lang="en-US"/>
        </a:p>
      </dgm:t>
    </dgm:pt>
    <dgm:pt modelId="{D019A7B2-F115-42A7-AB95-42C74B7A0593}">
      <dgm:prSet/>
      <dgm:spPr/>
      <dgm:t>
        <a:bodyPr/>
        <a:lstStyle/>
        <a:p>
          <a:pPr rtl="0"/>
          <a:r>
            <a:rPr lang="en-US" dirty="0">
              <a:latin typeface="Arial" panose="020B0604020202020204" pitchFamily="34" charset="0"/>
              <a:cs typeface="Arial" panose="020B0604020202020204" pitchFamily="34" charset="0"/>
            </a:rPr>
            <a:t> Students with learning disabilities may have difficulties organizing their thought processes, their classwork, and their environment.  </a:t>
          </a:r>
        </a:p>
      </dgm:t>
    </dgm:pt>
    <dgm:pt modelId="{852C1E98-08B8-4AD7-9A45-436E024AAB37}" type="parTrans" cxnId="{117E8DBD-9DC4-44FE-9807-F51816640886}">
      <dgm:prSet/>
      <dgm:spPr/>
      <dgm:t>
        <a:bodyPr/>
        <a:lstStyle/>
        <a:p>
          <a:endParaRPr lang="en-US"/>
        </a:p>
      </dgm:t>
    </dgm:pt>
    <dgm:pt modelId="{B5509BD0-8234-43C8-8216-C273205A4560}" type="sibTrans" cxnId="{117E8DBD-9DC4-44FE-9807-F51816640886}">
      <dgm:prSet/>
      <dgm:spPr/>
      <dgm:t>
        <a:bodyPr/>
        <a:lstStyle/>
        <a:p>
          <a:endParaRPr lang="en-US"/>
        </a:p>
      </dgm:t>
    </dgm:pt>
    <dgm:pt modelId="{2210F996-AB15-4DE8-8B11-DB7EC0EC02B8}" type="pres">
      <dgm:prSet presAssocID="{9F0058F4-D92A-48AE-8168-BE5DC2D07A7E}" presName="Name0" presStyleCnt="0">
        <dgm:presLayoutVars>
          <dgm:dir/>
          <dgm:animLvl val="lvl"/>
          <dgm:resizeHandles val="exact"/>
        </dgm:presLayoutVars>
      </dgm:prSet>
      <dgm:spPr/>
    </dgm:pt>
    <dgm:pt modelId="{A60C143F-7E51-4434-BA8A-8139193760B4}" type="pres">
      <dgm:prSet presAssocID="{B50E97D6-EC4E-4EC9-9347-34A637E9B245}" presName="boxAndChildren" presStyleCnt="0"/>
      <dgm:spPr/>
    </dgm:pt>
    <dgm:pt modelId="{99329549-9E47-48CA-B5E6-F5AAC5281378}" type="pres">
      <dgm:prSet presAssocID="{B50E97D6-EC4E-4EC9-9347-34A637E9B245}" presName="parentTextBox" presStyleLbl="node1" presStyleIdx="0" presStyleCnt="1"/>
      <dgm:spPr/>
    </dgm:pt>
    <dgm:pt modelId="{AB40AAA1-3111-4085-806C-4DAC6E88B81B}" type="pres">
      <dgm:prSet presAssocID="{B50E97D6-EC4E-4EC9-9347-34A637E9B245}" presName="entireBox" presStyleLbl="node1" presStyleIdx="0" presStyleCnt="1"/>
      <dgm:spPr/>
    </dgm:pt>
    <dgm:pt modelId="{6A0DB1AF-82CE-482E-B392-A54FAEE229AF}" type="pres">
      <dgm:prSet presAssocID="{B50E97D6-EC4E-4EC9-9347-34A637E9B245}" presName="descendantBox" presStyleCnt="0"/>
      <dgm:spPr/>
    </dgm:pt>
    <dgm:pt modelId="{63133A1A-9B61-40A8-9CD3-E395AA39AA07}" type="pres">
      <dgm:prSet presAssocID="{D019A7B2-F115-42A7-AB95-42C74B7A0593}" presName="childTextBox" presStyleLbl="fgAccFollowNode1" presStyleIdx="0" presStyleCnt="1">
        <dgm:presLayoutVars>
          <dgm:bulletEnabled val="1"/>
        </dgm:presLayoutVars>
      </dgm:prSet>
      <dgm:spPr/>
    </dgm:pt>
  </dgm:ptLst>
  <dgm:cxnLst>
    <dgm:cxn modelId="{0F85EE34-F83A-416F-A48E-73C947F4E0B4}" type="presOf" srcId="{D019A7B2-F115-42A7-AB95-42C74B7A0593}" destId="{63133A1A-9B61-40A8-9CD3-E395AA39AA07}" srcOrd="0" destOrd="0" presId="urn:microsoft.com/office/officeart/2005/8/layout/process4"/>
    <dgm:cxn modelId="{BABBF180-1916-47A4-8DB4-864D1BC64DBB}" type="presOf" srcId="{B50E97D6-EC4E-4EC9-9347-34A637E9B245}" destId="{AB40AAA1-3111-4085-806C-4DAC6E88B81B}" srcOrd="1" destOrd="0" presId="urn:microsoft.com/office/officeart/2005/8/layout/process4"/>
    <dgm:cxn modelId="{2EC4A690-EA5A-416F-89E8-782585B10F4D}" type="presOf" srcId="{9F0058F4-D92A-48AE-8168-BE5DC2D07A7E}" destId="{2210F996-AB15-4DE8-8B11-DB7EC0EC02B8}" srcOrd="0" destOrd="0" presId="urn:microsoft.com/office/officeart/2005/8/layout/process4"/>
    <dgm:cxn modelId="{117E8DBD-9DC4-44FE-9807-F51816640886}" srcId="{B50E97D6-EC4E-4EC9-9347-34A637E9B245}" destId="{D019A7B2-F115-42A7-AB95-42C74B7A0593}" srcOrd="0" destOrd="0" parTransId="{852C1E98-08B8-4AD7-9A45-436E024AAB37}" sibTransId="{B5509BD0-8234-43C8-8216-C273205A4560}"/>
    <dgm:cxn modelId="{F0369DD6-BDE0-4B93-8361-55555031B31C}" srcId="{9F0058F4-D92A-48AE-8168-BE5DC2D07A7E}" destId="{B50E97D6-EC4E-4EC9-9347-34A637E9B245}" srcOrd="0" destOrd="0" parTransId="{B00D1339-FD9C-4D61-9F39-9B415A58F48B}" sibTransId="{B2D83AB2-113E-4470-936F-02DA183ED97B}"/>
    <dgm:cxn modelId="{0D73A4FA-8247-4E93-9A8E-61B1BE3323A9}" type="presOf" srcId="{B50E97D6-EC4E-4EC9-9347-34A637E9B245}" destId="{99329549-9E47-48CA-B5E6-F5AAC5281378}" srcOrd="0" destOrd="0" presId="urn:microsoft.com/office/officeart/2005/8/layout/process4"/>
    <dgm:cxn modelId="{0A00423A-43A4-4085-AE19-EF10D0219852}" type="presParOf" srcId="{2210F996-AB15-4DE8-8B11-DB7EC0EC02B8}" destId="{A60C143F-7E51-4434-BA8A-8139193760B4}" srcOrd="0" destOrd="0" presId="urn:microsoft.com/office/officeart/2005/8/layout/process4"/>
    <dgm:cxn modelId="{CB4174BB-5BBA-4410-B18E-8A3C601F3A04}" type="presParOf" srcId="{A60C143F-7E51-4434-BA8A-8139193760B4}" destId="{99329549-9E47-48CA-B5E6-F5AAC5281378}" srcOrd="0" destOrd="0" presId="urn:microsoft.com/office/officeart/2005/8/layout/process4"/>
    <dgm:cxn modelId="{563E78A3-B80E-4063-A29A-C94840C59E53}" type="presParOf" srcId="{A60C143F-7E51-4434-BA8A-8139193760B4}" destId="{AB40AAA1-3111-4085-806C-4DAC6E88B81B}" srcOrd="1" destOrd="0" presId="urn:microsoft.com/office/officeart/2005/8/layout/process4"/>
    <dgm:cxn modelId="{84B91664-A7A8-4A7E-BC87-36BBFA88771A}" type="presParOf" srcId="{A60C143F-7E51-4434-BA8A-8139193760B4}" destId="{6A0DB1AF-82CE-482E-B392-A54FAEE229AF}" srcOrd="2" destOrd="0" presId="urn:microsoft.com/office/officeart/2005/8/layout/process4"/>
    <dgm:cxn modelId="{D31D6D0E-E9E1-48E6-AF3E-9CACE3A5D422}" type="presParOf" srcId="{6A0DB1AF-82CE-482E-B392-A54FAEE229AF}" destId="{63133A1A-9B61-40A8-9CD3-E395AA39AA07}"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F226357-950E-4022-ABED-EEDFE73AD280}" type="doc">
      <dgm:prSet loTypeId="urn:microsoft.com/office/officeart/2005/8/layout/vList5" loCatId="list" qsTypeId="urn:microsoft.com/office/officeart/2005/8/quickstyle/3d3" qsCatId="3D" csTypeId="urn:microsoft.com/office/officeart/2005/8/colors/colorful2" csCatId="colorful" phldr="1"/>
      <dgm:spPr/>
      <dgm:t>
        <a:bodyPr/>
        <a:lstStyle/>
        <a:p>
          <a:endParaRPr lang="en-US"/>
        </a:p>
      </dgm:t>
    </dgm:pt>
    <dgm:pt modelId="{214161BB-CA50-47AE-85EC-E76306707528}">
      <dgm:prSet/>
      <dgm:spPr/>
      <dgm:t>
        <a:bodyPr/>
        <a:lstStyle/>
        <a:p>
          <a:pPr rtl="0"/>
          <a:r>
            <a:rPr lang="en-US" i="1" dirty="0">
              <a:latin typeface="Arial" panose="020B0604020202020204" pitchFamily="34" charset="0"/>
              <a:cs typeface="Arial" panose="020B0604020202020204" pitchFamily="34" charset="0"/>
            </a:rPr>
            <a:t>Word analysis</a:t>
          </a:r>
          <a:endParaRPr lang="en-US" dirty="0">
            <a:latin typeface="Arial" panose="020B0604020202020204" pitchFamily="34" charset="0"/>
            <a:cs typeface="Arial" panose="020B0604020202020204" pitchFamily="34" charset="0"/>
          </a:endParaRPr>
        </a:p>
      </dgm:t>
    </dgm:pt>
    <dgm:pt modelId="{E266071F-1350-4FFA-9E3B-B652B64CBF05}" type="parTrans" cxnId="{59523CAA-0314-4073-A9E8-60A68ECB66C1}">
      <dgm:prSet/>
      <dgm:spPr/>
      <dgm:t>
        <a:bodyPr/>
        <a:lstStyle/>
        <a:p>
          <a:endParaRPr lang="en-US"/>
        </a:p>
      </dgm:t>
    </dgm:pt>
    <dgm:pt modelId="{91BAED26-ACAD-4AAC-BF96-453F6B062CC7}" type="sibTrans" cxnId="{59523CAA-0314-4073-A9E8-60A68ECB66C1}">
      <dgm:prSet/>
      <dgm:spPr/>
      <dgm:t>
        <a:bodyPr/>
        <a:lstStyle/>
        <a:p>
          <a:endParaRPr lang="en-US"/>
        </a:p>
      </dgm:t>
    </dgm:pt>
    <dgm:pt modelId="{418D690F-57D3-4B44-95BF-F1B83C98C279}">
      <dgm:prSet/>
      <dgm:spPr/>
      <dgm:t>
        <a:bodyPr/>
        <a:lstStyle/>
        <a:p>
          <a:pPr rtl="0"/>
          <a:r>
            <a:rPr lang="en-US" i="1" dirty="0">
              <a:latin typeface="Arial" panose="020B0604020202020204" pitchFamily="34" charset="0"/>
              <a:cs typeface="Arial" panose="020B0604020202020204" pitchFamily="34" charset="0"/>
            </a:rPr>
            <a:t>Fluency</a:t>
          </a:r>
          <a:endParaRPr lang="en-US" dirty="0">
            <a:latin typeface="Arial" panose="020B0604020202020204" pitchFamily="34" charset="0"/>
            <a:cs typeface="Arial" panose="020B0604020202020204" pitchFamily="34" charset="0"/>
          </a:endParaRPr>
        </a:p>
      </dgm:t>
    </dgm:pt>
    <dgm:pt modelId="{A42766FB-6903-4519-B856-DA44DA6F3A1D}" type="parTrans" cxnId="{06FBAE0F-E7E0-4D64-A625-A4390051D62D}">
      <dgm:prSet/>
      <dgm:spPr/>
      <dgm:t>
        <a:bodyPr/>
        <a:lstStyle/>
        <a:p>
          <a:endParaRPr lang="en-US"/>
        </a:p>
      </dgm:t>
    </dgm:pt>
    <dgm:pt modelId="{8CACC49E-41FE-4269-80D1-7A757DBE44C7}" type="sibTrans" cxnId="{06FBAE0F-E7E0-4D64-A625-A4390051D62D}">
      <dgm:prSet/>
      <dgm:spPr/>
      <dgm:t>
        <a:bodyPr/>
        <a:lstStyle/>
        <a:p>
          <a:endParaRPr lang="en-US"/>
        </a:p>
      </dgm:t>
    </dgm:pt>
    <dgm:pt modelId="{489DBD56-A349-46FF-81D8-2C756E84B021}">
      <dgm:prSet/>
      <dgm:spPr/>
      <dgm:t>
        <a:bodyPr/>
        <a:lstStyle/>
        <a:p>
          <a:pPr rtl="0"/>
          <a:r>
            <a:rPr lang="en-US" i="1" dirty="0">
              <a:latin typeface="Arial" panose="020B0604020202020204" pitchFamily="34" charset="0"/>
              <a:cs typeface="Arial" panose="020B0604020202020204" pitchFamily="34" charset="0"/>
            </a:rPr>
            <a:t>Reading comprehension</a:t>
          </a:r>
          <a:endParaRPr lang="en-US" dirty="0">
            <a:latin typeface="Arial" panose="020B0604020202020204" pitchFamily="34" charset="0"/>
            <a:cs typeface="Arial" panose="020B0604020202020204" pitchFamily="34" charset="0"/>
          </a:endParaRPr>
        </a:p>
      </dgm:t>
    </dgm:pt>
    <dgm:pt modelId="{E5F0EDF1-E57D-4EB8-993F-02BFB40C0C4F}" type="parTrans" cxnId="{2A3610F9-A5B6-4D24-BB41-998233444FCB}">
      <dgm:prSet/>
      <dgm:spPr/>
      <dgm:t>
        <a:bodyPr/>
        <a:lstStyle/>
        <a:p>
          <a:endParaRPr lang="en-US"/>
        </a:p>
      </dgm:t>
    </dgm:pt>
    <dgm:pt modelId="{C1E77C90-7B0A-4DF1-BBBF-ED6F5E162F3B}" type="sibTrans" cxnId="{2A3610F9-A5B6-4D24-BB41-998233444FCB}">
      <dgm:prSet/>
      <dgm:spPr/>
      <dgm:t>
        <a:bodyPr/>
        <a:lstStyle/>
        <a:p>
          <a:endParaRPr lang="en-US"/>
        </a:p>
      </dgm:t>
    </dgm:pt>
    <dgm:pt modelId="{C49887C9-A660-4298-8F9A-4B10F47191C3}">
      <dgm:prSet custT="1"/>
      <dgm:spPr/>
      <dgm:t>
        <a:bodyPr/>
        <a:lstStyle/>
        <a:p>
          <a:pPr rtl="0"/>
          <a:r>
            <a:rPr lang="en-US" sz="11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 ability to associate sounds with the various letters and letter combinations used to write them, to immediately recognize and remember words, and to use the surrounding text to help figure out a specific word.</a:t>
          </a:r>
        </a:p>
      </dgm:t>
    </dgm:pt>
    <dgm:pt modelId="{485220BB-15C0-436E-B93D-87D2D816DBFF}" type="parTrans" cxnId="{E9E412A9-DF37-4756-BD41-7293AE192E5E}">
      <dgm:prSet/>
      <dgm:spPr/>
      <dgm:t>
        <a:bodyPr/>
        <a:lstStyle/>
        <a:p>
          <a:endParaRPr lang="en-US"/>
        </a:p>
      </dgm:t>
    </dgm:pt>
    <dgm:pt modelId="{AEF88220-1C03-4CC7-9FB8-41A1E6D9A0CE}" type="sibTrans" cxnId="{E9E412A9-DF37-4756-BD41-7293AE192E5E}">
      <dgm:prSet/>
      <dgm:spPr/>
      <dgm:t>
        <a:bodyPr/>
        <a:lstStyle/>
        <a:p>
          <a:endParaRPr lang="en-US"/>
        </a:p>
      </dgm:t>
    </dgm:pt>
    <dgm:pt modelId="{D1661E54-D660-4916-8E8F-ED89C72E3229}">
      <dgm:prSet custT="1"/>
      <dgm:spPr/>
      <dgm:t>
        <a:bodyPr/>
        <a:lstStyle/>
        <a:p>
          <a:pPr rtl="0"/>
          <a:r>
            <a:rPr lang="en-US" sz="1200" dirty="0">
              <a:latin typeface="Arial" panose="020B0604020202020204" pitchFamily="34" charset="0"/>
              <a:cs typeface="Arial" panose="020B0604020202020204" pitchFamily="34" charset="0"/>
            </a:rPr>
            <a:t>The rate of accurate reading (correct words per minute).  </a:t>
          </a:r>
        </a:p>
      </dgm:t>
    </dgm:pt>
    <dgm:pt modelId="{A3948652-BEA0-400B-86FE-C2FEE82DA4C9}" type="parTrans" cxnId="{84A283F0-C3BF-4F94-BC45-E6FB73DA1F07}">
      <dgm:prSet/>
      <dgm:spPr/>
      <dgm:t>
        <a:bodyPr/>
        <a:lstStyle/>
        <a:p>
          <a:endParaRPr lang="en-US"/>
        </a:p>
      </dgm:t>
    </dgm:pt>
    <dgm:pt modelId="{9A2AA3F0-C0D3-4782-A922-C09D814F2DAE}" type="sibTrans" cxnId="{84A283F0-C3BF-4F94-BC45-E6FB73DA1F07}">
      <dgm:prSet/>
      <dgm:spPr/>
      <dgm:t>
        <a:bodyPr/>
        <a:lstStyle/>
        <a:p>
          <a:endParaRPr lang="en-US"/>
        </a:p>
      </dgm:t>
    </dgm:pt>
    <dgm:pt modelId="{FFF6D9B6-79AF-4B88-A3CB-7BDFB6938423}">
      <dgm:prSet custT="1"/>
      <dgm:spPr/>
      <dgm:t>
        <a:bodyPr/>
        <a:lstStyle/>
        <a:p>
          <a:pPr rtl="0"/>
          <a:r>
            <a:rPr lang="en-US" sz="1200" i="0" dirty="0">
              <a:latin typeface="Arial" panose="020B0604020202020204" pitchFamily="34" charset="0"/>
              <a:cs typeface="Arial" panose="020B0604020202020204" pitchFamily="34" charset="0"/>
            </a:rPr>
            <a:t>The</a:t>
          </a:r>
          <a:r>
            <a:rPr lang="en-US" sz="1200" i="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ability to understand written material.  </a:t>
          </a:r>
        </a:p>
      </dgm:t>
    </dgm:pt>
    <dgm:pt modelId="{F2E412CB-F06C-487F-A201-3DD8BAD25FB6}" type="parTrans" cxnId="{5ECA1E94-3CF4-4368-9564-2FADF97878D1}">
      <dgm:prSet/>
      <dgm:spPr/>
      <dgm:t>
        <a:bodyPr/>
        <a:lstStyle/>
        <a:p>
          <a:endParaRPr lang="en-US"/>
        </a:p>
      </dgm:t>
    </dgm:pt>
    <dgm:pt modelId="{7BB63000-492D-444B-B0FA-27BBC03140B5}" type="sibTrans" cxnId="{5ECA1E94-3CF4-4368-9564-2FADF97878D1}">
      <dgm:prSet/>
      <dgm:spPr/>
      <dgm:t>
        <a:bodyPr/>
        <a:lstStyle/>
        <a:p>
          <a:endParaRPr lang="en-US"/>
        </a:p>
      </dgm:t>
    </dgm:pt>
    <dgm:pt modelId="{616880C7-658F-40AA-8789-38FCAA675999}">
      <dgm:prSet custT="1"/>
      <dgm:spPr/>
      <dgm:t>
        <a:bodyPr/>
        <a:lstStyle/>
        <a:p>
          <a:pPr rtl="0"/>
          <a:r>
            <a:rPr lang="en-US" sz="1200" dirty="0">
              <a:latin typeface="Arial" panose="020B0604020202020204" pitchFamily="34" charset="0"/>
              <a:cs typeface="Arial" panose="020B0604020202020204" pitchFamily="34" charset="0"/>
            </a:rPr>
            <a:t>With processing and word analysis issues, a high rate of reading fluency is often quite difficult for a student with a learning disability. </a:t>
          </a:r>
        </a:p>
      </dgm:t>
    </dgm:pt>
    <dgm:pt modelId="{717E3981-CC17-4FF8-93AF-BA4DE1664678}" type="parTrans" cxnId="{666BAC3B-5A70-440B-A670-9181B1104107}">
      <dgm:prSet/>
      <dgm:spPr/>
      <dgm:t>
        <a:bodyPr/>
        <a:lstStyle/>
        <a:p>
          <a:endParaRPr lang="en-US"/>
        </a:p>
      </dgm:t>
    </dgm:pt>
    <dgm:pt modelId="{8CF1380B-7DE7-4753-A993-9E782CEC26D6}" type="sibTrans" cxnId="{666BAC3B-5A70-440B-A670-9181B1104107}">
      <dgm:prSet/>
      <dgm:spPr/>
      <dgm:t>
        <a:bodyPr/>
        <a:lstStyle/>
        <a:p>
          <a:endParaRPr lang="en-US"/>
        </a:p>
      </dgm:t>
    </dgm:pt>
    <dgm:pt modelId="{A6D791CF-8C25-473F-B318-3A62AB2573F5}">
      <dgm:prSet custT="1"/>
      <dgm:spPr/>
      <dgm:t>
        <a:bodyPr/>
        <a:lstStyle/>
        <a:p>
          <a:pPr rtl="0"/>
          <a:r>
            <a:rPr lang="en-US" sz="1200" dirty="0">
              <a:latin typeface="Arial" panose="020B0604020202020204" pitchFamily="34" charset="0"/>
              <a:cs typeface="Arial" panose="020B0604020202020204" pitchFamily="34" charset="0"/>
            </a:rPr>
            <a:t>Word analysis is a foundational skill for reading and for students with learning disabilities it is a major issue to overcome to be a successful reader.</a:t>
          </a:r>
        </a:p>
      </dgm:t>
    </dgm:pt>
    <dgm:pt modelId="{6514F31A-7A45-4F21-97F6-C5B6E8A3C01F}" type="parTrans" cxnId="{5D1830B8-2402-4858-84D9-3158F036DE18}">
      <dgm:prSet/>
      <dgm:spPr/>
      <dgm:t>
        <a:bodyPr/>
        <a:lstStyle/>
        <a:p>
          <a:endParaRPr lang="en-US"/>
        </a:p>
      </dgm:t>
    </dgm:pt>
    <dgm:pt modelId="{A24DBDD0-B2D6-405A-A7F2-C9C71A75A68D}" type="sibTrans" cxnId="{5D1830B8-2402-4858-84D9-3158F036DE18}">
      <dgm:prSet/>
      <dgm:spPr/>
      <dgm:t>
        <a:bodyPr/>
        <a:lstStyle/>
        <a:p>
          <a:endParaRPr lang="en-US"/>
        </a:p>
      </dgm:t>
    </dgm:pt>
    <dgm:pt modelId="{90EA1462-86D0-4231-B566-A6B367DA4B22}">
      <dgm:prSet custT="1"/>
      <dgm:spPr/>
      <dgm:t>
        <a:bodyPr/>
        <a:lstStyle/>
        <a:p>
          <a:pPr rtl="0"/>
          <a:r>
            <a:rPr lang="en-US" sz="1200" dirty="0">
              <a:latin typeface="Arial" panose="020B0604020202020204" pitchFamily="34" charset="0"/>
              <a:cs typeface="Arial" panose="020B0604020202020204" pitchFamily="34" charset="0"/>
            </a:rPr>
            <a:t>If a student with learning disabilities has difficulty reading written material, then comprehension will always be greatly affected.  </a:t>
          </a:r>
        </a:p>
      </dgm:t>
    </dgm:pt>
    <dgm:pt modelId="{2F7F3414-CE3B-4216-8981-6A7DC8E5E948}" type="parTrans" cxnId="{7E6937B0-329C-4984-A410-F810AC515634}">
      <dgm:prSet/>
      <dgm:spPr/>
      <dgm:t>
        <a:bodyPr/>
        <a:lstStyle/>
        <a:p>
          <a:endParaRPr lang="en-US"/>
        </a:p>
      </dgm:t>
    </dgm:pt>
    <dgm:pt modelId="{3F4BFA4C-2BBB-4F8F-9824-809C2C55EE7D}" type="sibTrans" cxnId="{7E6937B0-329C-4984-A410-F810AC515634}">
      <dgm:prSet/>
      <dgm:spPr/>
      <dgm:t>
        <a:bodyPr/>
        <a:lstStyle/>
        <a:p>
          <a:endParaRPr lang="en-US"/>
        </a:p>
      </dgm:t>
    </dgm:pt>
    <dgm:pt modelId="{5CB5E8C3-335D-477E-A67C-A3B1ACEB3A2F}">
      <dgm:prSet custT="1"/>
      <dgm:spPr/>
      <dgm:t>
        <a:bodyPr/>
        <a:lstStyle/>
        <a:p>
          <a:pPr rtl="0"/>
          <a:r>
            <a:rPr lang="en-US" sz="1200" dirty="0">
              <a:latin typeface="Arial" panose="020B0604020202020204" pitchFamily="34" charset="0"/>
              <a:cs typeface="Arial" panose="020B0604020202020204" pitchFamily="34" charset="0"/>
            </a:rPr>
            <a:t>While problems with word analysis can affect reading comprehension, other factors that may contribute to problems with reading comprehension include the inability to successfully identify and organize information from the material.</a:t>
          </a:r>
        </a:p>
      </dgm:t>
    </dgm:pt>
    <dgm:pt modelId="{2354B16A-A3C5-4138-B894-B6FE0A492560}" type="parTrans" cxnId="{56FDD20F-74A0-4653-BF82-50B8E5A9770A}">
      <dgm:prSet/>
      <dgm:spPr/>
      <dgm:t>
        <a:bodyPr/>
        <a:lstStyle/>
        <a:p>
          <a:endParaRPr lang="en-US"/>
        </a:p>
      </dgm:t>
    </dgm:pt>
    <dgm:pt modelId="{E229036B-53D8-4A7D-ACCF-B3A41D5DFDAB}" type="sibTrans" cxnId="{56FDD20F-74A0-4653-BF82-50B8E5A9770A}">
      <dgm:prSet/>
      <dgm:spPr/>
      <dgm:t>
        <a:bodyPr/>
        <a:lstStyle/>
        <a:p>
          <a:endParaRPr lang="en-US"/>
        </a:p>
      </dgm:t>
    </dgm:pt>
    <dgm:pt modelId="{C995887D-C1A8-4F89-A100-C03898C4AABC}" type="pres">
      <dgm:prSet presAssocID="{AF226357-950E-4022-ABED-EEDFE73AD280}" presName="Name0" presStyleCnt="0">
        <dgm:presLayoutVars>
          <dgm:dir/>
          <dgm:animLvl val="lvl"/>
          <dgm:resizeHandles val="exact"/>
        </dgm:presLayoutVars>
      </dgm:prSet>
      <dgm:spPr/>
    </dgm:pt>
    <dgm:pt modelId="{65B6DE25-92FC-476C-A161-9B20C8AF3BDC}" type="pres">
      <dgm:prSet presAssocID="{214161BB-CA50-47AE-85EC-E76306707528}" presName="linNode" presStyleCnt="0"/>
      <dgm:spPr/>
    </dgm:pt>
    <dgm:pt modelId="{68D805C4-FC9B-4B11-B1F8-5D424B09C468}" type="pres">
      <dgm:prSet presAssocID="{214161BB-CA50-47AE-85EC-E76306707528}" presName="parentText" presStyleLbl="node1" presStyleIdx="0" presStyleCnt="3">
        <dgm:presLayoutVars>
          <dgm:chMax val="1"/>
          <dgm:bulletEnabled val="1"/>
        </dgm:presLayoutVars>
      </dgm:prSet>
      <dgm:spPr/>
    </dgm:pt>
    <dgm:pt modelId="{C01CFFEB-7CDD-4321-8C28-FB056C2DFC9E}" type="pres">
      <dgm:prSet presAssocID="{214161BB-CA50-47AE-85EC-E76306707528}" presName="descendantText" presStyleLbl="alignAccFollowNode1" presStyleIdx="0" presStyleCnt="3">
        <dgm:presLayoutVars>
          <dgm:bulletEnabled val="1"/>
        </dgm:presLayoutVars>
      </dgm:prSet>
      <dgm:spPr/>
    </dgm:pt>
    <dgm:pt modelId="{85AE15DE-F052-4E77-94E5-44C9B35F697B}" type="pres">
      <dgm:prSet presAssocID="{91BAED26-ACAD-4AAC-BF96-453F6B062CC7}" presName="sp" presStyleCnt="0"/>
      <dgm:spPr/>
    </dgm:pt>
    <dgm:pt modelId="{16031E25-FA0D-4191-A218-48C9815992F0}" type="pres">
      <dgm:prSet presAssocID="{418D690F-57D3-4B44-95BF-F1B83C98C279}" presName="linNode" presStyleCnt="0"/>
      <dgm:spPr/>
    </dgm:pt>
    <dgm:pt modelId="{E4AEFE28-CBEF-48CE-A3A6-9F8497165F45}" type="pres">
      <dgm:prSet presAssocID="{418D690F-57D3-4B44-95BF-F1B83C98C279}" presName="parentText" presStyleLbl="node1" presStyleIdx="1" presStyleCnt="3">
        <dgm:presLayoutVars>
          <dgm:chMax val="1"/>
          <dgm:bulletEnabled val="1"/>
        </dgm:presLayoutVars>
      </dgm:prSet>
      <dgm:spPr/>
    </dgm:pt>
    <dgm:pt modelId="{1B6AC4E3-E196-4BA1-90C9-B779BDFABBB3}" type="pres">
      <dgm:prSet presAssocID="{418D690F-57D3-4B44-95BF-F1B83C98C279}" presName="descendantText" presStyleLbl="alignAccFollowNode1" presStyleIdx="1" presStyleCnt="3">
        <dgm:presLayoutVars>
          <dgm:bulletEnabled val="1"/>
        </dgm:presLayoutVars>
      </dgm:prSet>
      <dgm:spPr/>
    </dgm:pt>
    <dgm:pt modelId="{B96191D9-F348-4D24-8465-20D72B6F9386}" type="pres">
      <dgm:prSet presAssocID="{8CACC49E-41FE-4269-80D1-7A757DBE44C7}" presName="sp" presStyleCnt="0"/>
      <dgm:spPr/>
    </dgm:pt>
    <dgm:pt modelId="{8A3D889C-C2F4-4F05-9ACA-715010F51276}" type="pres">
      <dgm:prSet presAssocID="{489DBD56-A349-46FF-81D8-2C756E84B021}" presName="linNode" presStyleCnt="0"/>
      <dgm:spPr/>
    </dgm:pt>
    <dgm:pt modelId="{A04AB5EF-780D-4C14-A66E-7FA6B3B8F771}" type="pres">
      <dgm:prSet presAssocID="{489DBD56-A349-46FF-81D8-2C756E84B021}" presName="parentText" presStyleLbl="node1" presStyleIdx="2" presStyleCnt="3">
        <dgm:presLayoutVars>
          <dgm:chMax val="1"/>
          <dgm:bulletEnabled val="1"/>
        </dgm:presLayoutVars>
      </dgm:prSet>
      <dgm:spPr/>
    </dgm:pt>
    <dgm:pt modelId="{904D7581-242D-4448-BA12-68AB76D66F77}" type="pres">
      <dgm:prSet presAssocID="{489DBD56-A349-46FF-81D8-2C756E84B021}" presName="descendantText" presStyleLbl="alignAccFollowNode1" presStyleIdx="2" presStyleCnt="3">
        <dgm:presLayoutVars>
          <dgm:bulletEnabled val="1"/>
        </dgm:presLayoutVars>
      </dgm:prSet>
      <dgm:spPr/>
    </dgm:pt>
  </dgm:ptLst>
  <dgm:cxnLst>
    <dgm:cxn modelId="{BC5FCF00-C483-47D5-8FC1-462C1496A223}" type="presOf" srcId="{616880C7-658F-40AA-8789-38FCAA675999}" destId="{1B6AC4E3-E196-4BA1-90C9-B779BDFABBB3}" srcOrd="0" destOrd="1" presId="urn:microsoft.com/office/officeart/2005/8/layout/vList5"/>
    <dgm:cxn modelId="{06FBAE0F-E7E0-4D64-A625-A4390051D62D}" srcId="{AF226357-950E-4022-ABED-EEDFE73AD280}" destId="{418D690F-57D3-4B44-95BF-F1B83C98C279}" srcOrd="1" destOrd="0" parTransId="{A42766FB-6903-4519-B856-DA44DA6F3A1D}" sibTransId="{8CACC49E-41FE-4269-80D1-7A757DBE44C7}"/>
    <dgm:cxn modelId="{56FDD20F-74A0-4653-BF82-50B8E5A9770A}" srcId="{489DBD56-A349-46FF-81D8-2C756E84B021}" destId="{5CB5E8C3-335D-477E-A67C-A3B1ACEB3A2F}" srcOrd="2" destOrd="0" parTransId="{2354B16A-A3C5-4138-B894-B6FE0A492560}" sibTransId="{E229036B-53D8-4A7D-ACCF-B3A41D5DFDAB}"/>
    <dgm:cxn modelId="{A0EC271B-6909-4621-9D6B-4B2A0A87A4D9}" type="presOf" srcId="{5CB5E8C3-335D-477E-A67C-A3B1ACEB3A2F}" destId="{904D7581-242D-4448-BA12-68AB76D66F77}" srcOrd="0" destOrd="2" presId="urn:microsoft.com/office/officeart/2005/8/layout/vList5"/>
    <dgm:cxn modelId="{676FF623-09AB-4CBB-BD2E-4381340B9CAE}" type="presOf" srcId="{489DBD56-A349-46FF-81D8-2C756E84B021}" destId="{A04AB5EF-780D-4C14-A66E-7FA6B3B8F771}" srcOrd="0" destOrd="0" presId="urn:microsoft.com/office/officeart/2005/8/layout/vList5"/>
    <dgm:cxn modelId="{666BAC3B-5A70-440B-A670-9181B1104107}" srcId="{418D690F-57D3-4B44-95BF-F1B83C98C279}" destId="{616880C7-658F-40AA-8789-38FCAA675999}" srcOrd="1" destOrd="0" parTransId="{717E3981-CC17-4FF8-93AF-BA4DE1664678}" sibTransId="{8CF1380B-7DE7-4753-A993-9E782CEC26D6}"/>
    <dgm:cxn modelId="{5ECA1E94-3CF4-4368-9564-2FADF97878D1}" srcId="{489DBD56-A349-46FF-81D8-2C756E84B021}" destId="{FFF6D9B6-79AF-4B88-A3CB-7BDFB6938423}" srcOrd="0" destOrd="0" parTransId="{F2E412CB-F06C-487F-A201-3DD8BAD25FB6}" sibTransId="{7BB63000-492D-444B-B0FA-27BBC03140B5}"/>
    <dgm:cxn modelId="{EBDDFBA3-5D63-4C44-B834-EE0761AE0F4E}" type="presOf" srcId="{AF226357-950E-4022-ABED-EEDFE73AD280}" destId="{C995887D-C1A8-4F89-A100-C03898C4AABC}" srcOrd="0" destOrd="0" presId="urn:microsoft.com/office/officeart/2005/8/layout/vList5"/>
    <dgm:cxn modelId="{E9E412A9-DF37-4756-BD41-7293AE192E5E}" srcId="{214161BB-CA50-47AE-85EC-E76306707528}" destId="{C49887C9-A660-4298-8F9A-4B10F47191C3}" srcOrd="0" destOrd="0" parTransId="{485220BB-15C0-436E-B93D-87D2D816DBFF}" sibTransId="{AEF88220-1C03-4CC7-9FB8-41A1E6D9A0CE}"/>
    <dgm:cxn modelId="{59523CAA-0314-4073-A9E8-60A68ECB66C1}" srcId="{AF226357-950E-4022-ABED-EEDFE73AD280}" destId="{214161BB-CA50-47AE-85EC-E76306707528}" srcOrd="0" destOrd="0" parTransId="{E266071F-1350-4FFA-9E3B-B652B64CBF05}" sibTransId="{91BAED26-ACAD-4AAC-BF96-453F6B062CC7}"/>
    <dgm:cxn modelId="{7E6937B0-329C-4984-A410-F810AC515634}" srcId="{489DBD56-A349-46FF-81D8-2C756E84B021}" destId="{90EA1462-86D0-4231-B566-A6B367DA4B22}" srcOrd="1" destOrd="0" parTransId="{2F7F3414-CE3B-4216-8981-6A7DC8E5E948}" sibTransId="{3F4BFA4C-2BBB-4F8F-9824-809C2C55EE7D}"/>
    <dgm:cxn modelId="{5D1830B8-2402-4858-84D9-3158F036DE18}" srcId="{214161BB-CA50-47AE-85EC-E76306707528}" destId="{A6D791CF-8C25-473F-B318-3A62AB2573F5}" srcOrd="1" destOrd="0" parTransId="{6514F31A-7A45-4F21-97F6-C5B6E8A3C01F}" sibTransId="{A24DBDD0-B2D6-405A-A7F2-C9C71A75A68D}"/>
    <dgm:cxn modelId="{E86CCDC6-EEB5-434B-8342-85973A31DC4C}" type="presOf" srcId="{FFF6D9B6-79AF-4B88-A3CB-7BDFB6938423}" destId="{904D7581-242D-4448-BA12-68AB76D66F77}" srcOrd="0" destOrd="0" presId="urn:microsoft.com/office/officeart/2005/8/layout/vList5"/>
    <dgm:cxn modelId="{2BDBA5D0-BE7C-478A-94BA-C1F41F4291A9}" type="presOf" srcId="{A6D791CF-8C25-473F-B318-3A62AB2573F5}" destId="{C01CFFEB-7CDD-4321-8C28-FB056C2DFC9E}" srcOrd="0" destOrd="1" presId="urn:microsoft.com/office/officeart/2005/8/layout/vList5"/>
    <dgm:cxn modelId="{B95ABEDD-40F5-4B22-B7E1-7E6D2A12C1FC}" type="presOf" srcId="{90EA1462-86D0-4231-B566-A6B367DA4B22}" destId="{904D7581-242D-4448-BA12-68AB76D66F77}" srcOrd="0" destOrd="1" presId="urn:microsoft.com/office/officeart/2005/8/layout/vList5"/>
    <dgm:cxn modelId="{DF709AE8-EF10-4717-8DFB-EAB6D113C584}" type="presOf" srcId="{214161BB-CA50-47AE-85EC-E76306707528}" destId="{68D805C4-FC9B-4B11-B1F8-5D424B09C468}" srcOrd="0" destOrd="0" presId="urn:microsoft.com/office/officeart/2005/8/layout/vList5"/>
    <dgm:cxn modelId="{815E02E9-2FA3-4643-86D7-38517258F307}" type="presOf" srcId="{D1661E54-D660-4916-8E8F-ED89C72E3229}" destId="{1B6AC4E3-E196-4BA1-90C9-B779BDFABBB3}" srcOrd="0" destOrd="0" presId="urn:microsoft.com/office/officeart/2005/8/layout/vList5"/>
    <dgm:cxn modelId="{84A283F0-C3BF-4F94-BC45-E6FB73DA1F07}" srcId="{418D690F-57D3-4B44-95BF-F1B83C98C279}" destId="{D1661E54-D660-4916-8E8F-ED89C72E3229}" srcOrd="0" destOrd="0" parTransId="{A3948652-BEA0-400B-86FE-C2FEE82DA4C9}" sibTransId="{9A2AA3F0-C0D3-4782-A922-C09D814F2DAE}"/>
    <dgm:cxn modelId="{A84E18F1-37EB-4FE9-B605-41326AC1A863}" type="presOf" srcId="{C49887C9-A660-4298-8F9A-4B10F47191C3}" destId="{C01CFFEB-7CDD-4321-8C28-FB056C2DFC9E}" srcOrd="0" destOrd="0" presId="urn:microsoft.com/office/officeart/2005/8/layout/vList5"/>
    <dgm:cxn modelId="{C3E1BAF8-480F-427E-AD91-F61B85FF0FBF}" type="presOf" srcId="{418D690F-57D3-4B44-95BF-F1B83C98C279}" destId="{E4AEFE28-CBEF-48CE-A3A6-9F8497165F45}" srcOrd="0" destOrd="0" presId="urn:microsoft.com/office/officeart/2005/8/layout/vList5"/>
    <dgm:cxn modelId="{2A3610F9-A5B6-4D24-BB41-998233444FCB}" srcId="{AF226357-950E-4022-ABED-EEDFE73AD280}" destId="{489DBD56-A349-46FF-81D8-2C756E84B021}" srcOrd="2" destOrd="0" parTransId="{E5F0EDF1-E57D-4EB8-993F-02BFB40C0C4F}" sibTransId="{C1E77C90-7B0A-4DF1-BBBF-ED6F5E162F3B}"/>
    <dgm:cxn modelId="{AACDB254-A6B5-45CF-ABD9-EABEBEFEC007}" type="presParOf" srcId="{C995887D-C1A8-4F89-A100-C03898C4AABC}" destId="{65B6DE25-92FC-476C-A161-9B20C8AF3BDC}" srcOrd="0" destOrd="0" presId="urn:microsoft.com/office/officeart/2005/8/layout/vList5"/>
    <dgm:cxn modelId="{DEE6FDD8-22E1-4955-8770-37523AD5A8EE}" type="presParOf" srcId="{65B6DE25-92FC-476C-A161-9B20C8AF3BDC}" destId="{68D805C4-FC9B-4B11-B1F8-5D424B09C468}" srcOrd="0" destOrd="0" presId="urn:microsoft.com/office/officeart/2005/8/layout/vList5"/>
    <dgm:cxn modelId="{B1EDDA18-25F2-4A76-881B-4168558C4E24}" type="presParOf" srcId="{65B6DE25-92FC-476C-A161-9B20C8AF3BDC}" destId="{C01CFFEB-7CDD-4321-8C28-FB056C2DFC9E}" srcOrd="1" destOrd="0" presId="urn:microsoft.com/office/officeart/2005/8/layout/vList5"/>
    <dgm:cxn modelId="{6B405BF4-56BC-4F93-B653-429A0B849EA9}" type="presParOf" srcId="{C995887D-C1A8-4F89-A100-C03898C4AABC}" destId="{85AE15DE-F052-4E77-94E5-44C9B35F697B}" srcOrd="1" destOrd="0" presId="urn:microsoft.com/office/officeart/2005/8/layout/vList5"/>
    <dgm:cxn modelId="{B1CC3D7A-F476-49D5-B252-1CFAF5749AA7}" type="presParOf" srcId="{C995887D-C1A8-4F89-A100-C03898C4AABC}" destId="{16031E25-FA0D-4191-A218-48C9815992F0}" srcOrd="2" destOrd="0" presId="urn:microsoft.com/office/officeart/2005/8/layout/vList5"/>
    <dgm:cxn modelId="{727B29D4-9287-4379-A4D5-CE81AA08E295}" type="presParOf" srcId="{16031E25-FA0D-4191-A218-48C9815992F0}" destId="{E4AEFE28-CBEF-48CE-A3A6-9F8497165F45}" srcOrd="0" destOrd="0" presId="urn:microsoft.com/office/officeart/2005/8/layout/vList5"/>
    <dgm:cxn modelId="{F32F3E11-203B-4E6C-BF56-F335F9C8121B}" type="presParOf" srcId="{16031E25-FA0D-4191-A218-48C9815992F0}" destId="{1B6AC4E3-E196-4BA1-90C9-B779BDFABBB3}" srcOrd="1" destOrd="0" presId="urn:microsoft.com/office/officeart/2005/8/layout/vList5"/>
    <dgm:cxn modelId="{26B1694F-45D5-4E98-9119-7A4D9B4C7BE9}" type="presParOf" srcId="{C995887D-C1A8-4F89-A100-C03898C4AABC}" destId="{B96191D9-F348-4D24-8465-20D72B6F9386}" srcOrd="3" destOrd="0" presId="urn:microsoft.com/office/officeart/2005/8/layout/vList5"/>
    <dgm:cxn modelId="{0CE84A77-CE69-4CA1-9BDD-80AE5A1DEE69}" type="presParOf" srcId="{C995887D-C1A8-4F89-A100-C03898C4AABC}" destId="{8A3D889C-C2F4-4F05-9ACA-715010F51276}" srcOrd="4" destOrd="0" presId="urn:microsoft.com/office/officeart/2005/8/layout/vList5"/>
    <dgm:cxn modelId="{E3912A4C-5881-4881-AAA2-37BCF3123693}" type="presParOf" srcId="{8A3D889C-C2F4-4F05-9ACA-715010F51276}" destId="{A04AB5EF-780D-4C14-A66E-7FA6B3B8F771}" srcOrd="0" destOrd="0" presId="urn:microsoft.com/office/officeart/2005/8/layout/vList5"/>
    <dgm:cxn modelId="{42288AAD-7DFC-401D-979A-06BB20C4B990}" type="presParOf" srcId="{8A3D889C-C2F4-4F05-9ACA-715010F51276}" destId="{904D7581-242D-4448-BA12-68AB76D66F7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296DF4D-2C04-4419-A47E-5C12BB6D048B}" type="doc">
      <dgm:prSet loTypeId="urn:microsoft.com/office/officeart/2005/8/layout/vList5" loCatId="list" qsTypeId="urn:microsoft.com/office/officeart/2005/8/quickstyle/3d3" qsCatId="3D" csTypeId="urn:microsoft.com/office/officeart/2005/8/colors/colorful2" csCatId="colorful" phldr="1"/>
      <dgm:spPr/>
      <dgm:t>
        <a:bodyPr/>
        <a:lstStyle/>
        <a:p>
          <a:endParaRPr lang="en-US"/>
        </a:p>
      </dgm:t>
    </dgm:pt>
    <dgm:pt modelId="{2F060F8E-A1F2-4BC0-8D31-1398F6BBD1DD}">
      <dgm:prSet/>
      <dgm:spPr/>
      <dgm:t>
        <a:bodyPr/>
        <a:lstStyle/>
        <a:p>
          <a:pPr rtl="0"/>
          <a:r>
            <a:rPr lang="en-US" dirty="0">
              <a:latin typeface="Arial" panose="020B0604020202020204" pitchFamily="34" charset="0"/>
              <a:cs typeface="Arial" panose="020B0604020202020204" pitchFamily="34" charset="0"/>
            </a:rPr>
            <a:t>Math Calculation</a:t>
          </a:r>
        </a:p>
      </dgm:t>
    </dgm:pt>
    <dgm:pt modelId="{E12CD57F-2CA8-44C4-BDA4-7CCF07087D78}" type="parTrans" cxnId="{33549201-4F28-48FC-83D8-DA44465876A0}">
      <dgm:prSet/>
      <dgm:spPr/>
      <dgm:t>
        <a:bodyPr/>
        <a:lstStyle/>
        <a:p>
          <a:endParaRPr lang="en-US"/>
        </a:p>
      </dgm:t>
    </dgm:pt>
    <dgm:pt modelId="{D653BFC7-1FA1-436A-9969-39DF9BEB544C}" type="sibTrans" cxnId="{33549201-4F28-48FC-83D8-DA44465876A0}">
      <dgm:prSet/>
      <dgm:spPr/>
      <dgm:t>
        <a:bodyPr/>
        <a:lstStyle/>
        <a:p>
          <a:endParaRPr lang="en-US"/>
        </a:p>
      </dgm:t>
    </dgm:pt>
    <dgm:pt modelId="{438644BA-47F3-4A1B-B92C-747186D6E636}">
      <dgm:prSet/>
      <dgm:spPr/>
      <dgm:t>
        <a:bodyPr/>
        <a:lstStyle/>
        <a:p>
          <a:pPr rtl="0"/>
          <a:r>
            <a:rPr lang="en-US" dirty="0">
              <a:latin typeface="Arial" panose="020B0604020202020204" pitchFamily="34" charset="0"/>
              <a:cs typeface="Arial" panose="020B0604020202020204" pitchFamily="34" charset="0"/>
            </a:rPr>
            <a:t>Math Reasoning</a:t>
          </a:r>
        </a:p>
      </dgm:t>
    </dgm:pt>
    <dgm:pt modelId="{8E33BD43-A27E-49ED-BF23-81E1325E1F40}" type="parTrans" cxnId="{796E7496-EEF1-43AB-AF48-4524A8CFF369}">
      <dgm:prSet/>
      <dgm:spPr/>
      <dgm:t>
        <a:bodyPr/>
        <a:lstStyle/>
        <a:p>
          <a:endParaRPr lang="en-US"/>
        </a:p>
      </dgm:t>
    </dgm:pt>
    <dgm:pt modelId="{D1424E0A-A88B-45C6-8EE6-ABFEB5ABD5EB}" type="sibTrans" cxnId="{796E7496-EEF1-43AB-AF48-4524A8CFF369}">
      <dgm:prSet/>
      <dgm:spPr/>
      <dgm:t>
        <a:bodyPr/>
        <a:lstStyle/>
        <a:p>
          <a:endParaRPr lang="en-US"/>
        </a:p>
      </dgm:t>
    </dgm:pt>
    <dgm:pt modelId="{B461A422-5D06-4B20-8C7C-9674D8414A6B}">
      <dgm:prSet/>
      <dgm:spPr/>
      <dgm:t>
        <a:bodyPr/>
        <a:lstStyle/>
        <a:p>
          <a:pPr rtl="0"/>
          <a:r>
            <a:rPr lang="en-US" dirty="0">
              <a:latin typeface="Arial" panose="020B0604020202020204" pitchFamily="34" charset="0"/>
              <a:ea typeface="+mn-ea"/>
              <a:cs typeface="Arial" panose="020B0604020202020204" pitchFamily="34" charset="0"/>
            </a:rPr>
            <a:t>Specific problems may include difficulty understanding size and spatial relationships and concepts related to direction, place value, decimals, fractions, and time and difficulty remembering math facts.  </a:t>
          </a:r>
          <a:endParaRPr lang="en-US" dirty="0">
            <a:latin typeface="Arial" panose="020B0604020202020204" pitchFamily="34" charset="0"/>
            <a:cs typeface="Arial" panose="020B0604020202020204" pitchFamily="34" charset="0"/>
          </a:endParaRPr>
        </a:p>
      </dgm:t>
    </dgm:pt>
    <dgm:pt modelId="{AD9B5DA6-79DA-4FBA-9A3F-2FF709A646D3}" type="parTrans" cxnId="{AFD8A1CA-D5D1-4714-81AB-D6086FA1887F}">
      <dgm:prSet/>
      <dgm:spPr/>
      <dgm:t>
        <a:bodyPr/>
        <a:lstStyle/>
        <a:p>
          <a:endParaRPr lang="en-US"/>
        </a:p>
      </dgm:t>
    </dgm:pt>
    <dgm:pt modelId="{EE225656-D8DA-4281-ABF0-B8538CB8CAA3}" type="sibTrans" cxnId="{AFD8A1CA-D5D1-4714-81AB-D6086FA1887F}">
      <dgm:prSet/>
      <dgm:spPr/>
      <dgm:t>
        <a:bodyPr/>
        <a:lstStyle/>
        <a:p>
          <a:endParaRPr lang="en-US"/>
        </a:p>
      </dgm:t>
    </dgm:pt>
    <dgm:pt modelId="{A27B3983-DCCE-49CF-BDE8-1EA1DE71ABC8}">
      <dgm:prSet/>
      <dgm:spPr/>
      <dgm:t>
        <a:bodyPr/>
        <a:lstStyle/>
        <a:p>
          <a:pPr rtl="0"/>
          <a:r>
            <a:rPr lang="en-US" dirty="0">
              <a:latin typeface="Arial" panose="020B0604020202020204" pitchFamily="34" charset="0"/>
              <a:ea typeface="+mn-ea"/>
              <a:cs typeface="Arial" panose="020B0604020202020204" pitchFamily="34" charset="0"/>
            </a:rPr>
            <a:t>Remembering and correctly applying the steps in mathematical problems (such as the steps involved in long division) and reading and solving word problems are significant problem areas.</a:t>
          </a:r>
          <a:endParaRPr lang="en-US" dirty="0">
            <a:latin typeface="Arial" panose="020B0604020202020204" pitchFamily="34" charset="0"/>
            <a:cs typeface="Arial" panose="020B0604020202020204" pitchFamily="34" charset="0"/>
          </a:endParaRPr>
        </a:p>
      </dgm:t>
    </dgm:pt>
    <dgm:pt modelId="{2FB33A6F-D303-4383-959F-D5FF0D1ABCF7}" type="parTrans" cxnId="{1E081609-82B1-4157-837F-68AF9C6A9C5E}">
      <dgm:prSet/>
      <dgm:spPr/>
      <dgm:t>
        <a:bodyPr/>
        <a:lstStyle/>
        <a:p>
          <a:endParaRPr lang="en-US"/>
        </a:p>
      </dgm:t>
    </dgm:pt>
    <dgm:pt modelId="{0BB8D90C-8ACD-4669-B45B-F04693BAF2CA}" type="sibTrans" cxnId="{1E081609-82B1-4157-837F-68AF9C6A9C5E}">
      <dgm:prSet/>
      <dgm:spPr/>
      <dgm:t>
        <a:bodyPr/>
        <a:lstStyle/>
        <a:p>
          <a:endParaRPr lang="en-US"/>
        </a:p>
      </dgm:t>
    </dgm:pt>
    <dgm:pt modelId="{A76FC1E3-2D5F-495C-A94F-C4890891235F}" type="pres">
      <dgm:prSet presAssocID="{B296DF4D-2C04-4419-A47E-5C12BB6D048B}" presName="Name0" presStyleCnt="0">
        <dgm:presLayoutVars>
          <dgm:dir/>
          <dgm:animLvl val="lvl"/>
          <dgm:resizeHandles val="exact"/>
        </dgm:presLayoutVars>
      </dgm:prSet>
      <dgm:spPr/>
    </dgm:pt>
    <dgm:pt modelId="{51A177E2-194D-4ED8-9E79-0F12011AA37F}" type="pres">
      <dgm:prSet presAssocID="{2F060F8E-A1F2-4BC0-8D31-1398F6BBD1DD}" presName="linNode" presStyleCnt="0"/>
      <dgm:spPr/>
    </dgm:pt>
    <dgm:pt modelId="{715E20E6-2681-4279-A852-016A8A5C256D}" type="pres">
      <dgm:prSet presAssocID="{2F060F8E-A1F2-4BC0-8D31-1398F6BBD1DD}" presName="parentText" presStyleLbl="node1" presStyleIdx="0" presStyleCnt="2">
        <dgm:presLayoutVars>
          <dgm:chMax val="1"/>
          <dgm:bulletEnabled val="1"/>
        </dgm:presLayoutVars>
      </dgm:prSet>
      <dgm:spPr/>
    </dgm:pt>
    <dgm:pt modelId="{62049D0A-E8C7-4F16-AB1F-7C0490F2CEA3}" type="pres">
      <dgm:prSet presAssocID="{2F060F8E-A1F2-4BC0-8D31-1398F6BBD1DD}" presName="descendantText" presStyleLbl="alignAccFollowNode1" presStyleIdx="0" presStyleCnt="2">
        <dgm:presLayoutVars>
          <dgm:bulletEnabled val="1"/>
        </dgm:presLayoutVars>
      </dgm:prSet>
      <dgm:spPr/>
    </dgm:pt>
    <dgm:pt modelId="{0E658FBD-9AC3-46E7-9BAF-B0D9457F1FFD}" type="pres">
      <dgm:prSet presAssocID="{D653BFC7-1FA1-436A-9969-39DF9BEB544C}" presName="sp" presStyleCnt="0"/>
      <dgm:spPr/>
    </dgm:pt>
    <dgm:pt modelId="{8469D8C1-2698-4256-B7ED-CE265616EBDE}" type="pres">
      <dgm:prSet presAssocID="{438644BA-47F3-4A1B-B92C-747186D6E636}" presName="linNode" presStyleCnt="0"/>
      <dgm:spPr/>
    </dgm:pt>
    <dgm:pt modelId="{3BDEF173-5373-4B3C-8D56-13B0FABBA561}" type="pres">
      <dgm:prSet presAssocID="{438644BA-47F3-4A1B-B92C-747186D6E636}" presName="parentText" presStyleLbl="node1" presStyleIdx="1" presStyleCnt="2">
        <dgm:presLayoutVars>
          <dgm:chMax val="1"/>
          <dgm:bulletEnabled val="1"/>
        </dgm:presLayoutVars>
      </dgm:prSet>
      <dgm:spPr/>
    </dgm:pt>
    <dgm:pt modelId="{22B53FD6-7A36-4C86-AFC1-CA9EBFD4E5BA}" type="pres">
      <dgm:prSet presAssocID="{438644BA-47F3-4A1B-B92C-747186D6E636}" presName="descendantText" presStyleLbl="alignAccFollowNode1" presStyleIdx="1" presStyleCnt="2">
        <dgm:presLayoutVars>
          <dgm:bulletEnabled val="1"/>
        </dgm:presLayoutVars>
      </dgm:prSet>
      <dgm:spPr/>
    </dgm:pt>
  </dgm:ptLst>
  <dgm:cxnLst>
    <dgm:cxn modelId="{33549201-4F28-48FC-83D8-DA44465876A0}" srcId="{B296DF4D-2C04-4419-A47E-5C12BB6D048B}" destId="{2F060F8E-A1F2-4BC0-8D31-1398F6BBD1DD}" srcOrd="0" destOrd="0" parTransId="{E12CD57F-2CA8-44C4-BDA4-7CCF07087D78}" sibTransId="{D653BFC7-1FA1-436A-9969-39DF9BEB544C}"/>
    <dgm:cxn modelId="{1E081609-82B1-4157-837F-68AF9C6A9C5E}" srcId="{438644BA-47F3-4A1B-B92C-747186D6E636}" destId="{A27B3983-DCCE-49CF-BDE8-1EA1DE71ABC8}" srcOrd="0" destOrd="0" parTransId="{2FB33A6F-D303-4383-959F-D5FF0D1ABCF7}" sibTransId="{0BB8D90C-8ACD-4669-B45B-F04693BAF2CA}"/>
    <dgm:cxn modelId="{FB6ABB23-65BF-41B4-BF28-AEA85CF4AF22}" type="presOf" srcId="{B296DF4D-2C04-4419-A47E-5C12BB6D048B}" destId="{A76FC1E3-2D5F-495C-A94F-C4890891235F}" srcOrd="0" destOrd="0" presId="urn:microsoft.com/office/officeart/2005/8/layout/vList5"/>
    <dgm:cxn modelId="{AE9EF13D-E4F1-4180-89F5-16F72BC9ABE6}" type="presOf" srcId="{2F060F8E-A1F2-4BC0-8D31-1398F6BBD1DD}" destId="{715E20E6-2681-4279-A852-016A8A5C256D}" srcOrd="0" destOrd="0" presId="urn:microsoft.com/office/officeart/2005/8/layout/vList5"/>
    <dgm:cxn modelId="{796E7496-EEF1-43AB-AF48-4524A8CFF369}" srcId="{B296DF4D-2C04-4419-A47E-5C12BB6D048B}" destId="{438644BA-47F3-4A1B-B92C-747186D6E636}" srcOrd="1" destOrd="0" parTransId="{8E33BD43-A27E-49ED-BF23-81E1325E1F40}" sibTransId="{D1424E0A-A88B-45C6-8EE6-ABFEB5ABD5EB}"/>
    <dgm:cxn modelId="{A2617AA4-4BA1-4C34-B2C2-720912677F61}" type="presOf" srcId="{B461A422-5D06-4B20-8C7C-9674D8414A6B}" destId="{62049D0A-E8C7-4F16-AB1F-7C0490F2CEA3}" srcOrd="0" destOrd="0" presId="urn:microsoft.com/office/officeart/2005/8/layout/vList5"/>
    <dgm:cxn modelId="{44D679BD-9745-440C-851E-2B2E975AF287}" type="presOf" srcId="{438644BA-47F3-4A1B-B92C-747186D6E636}" destId="{3BDEF173-5373-4B3C-8D56-13B0FABBA561}" srcOrd="0" destOrd="0" presId="urn:microsoft.com/office/officeart/2005/8/layout/vList5"/>
    <dgm:cxn modelId="{AFD8A1CA-D5D1-4714-81AB-D6086FA1887F}" srcId="{2F060F8E-A1F2-4BC0-8D31-1398F6BBD1DD}" destId="{B461A422-5D06-4B20-8C7C-9674D8414A6B}" srcOrd="0" destOrd="0" parTransId="{AD9B5DA6-79DA-4FBA-9A3F-2FF709A646D3}" sibTransId="{EE225656-D8DA-4281-ABF0-B8538CB8CAA3}"/>
    <dgm:cxn modelId="{A907C1E6-A940-4274-945D-86247BBCF529}" type="presOf" srcId="{A27B3983-DCCE-49CF-BDE8-1EA1DE71ABC8}" destId="{22B53FD6-7A36-4C86-AFC1-CA9EBFD4E5BA}" srcOrd="0" destOrd="0" presId="urn:microsoft.com/office/officeart/2005/8/layout/vList5"/>
    <dgm:cxn modelId="{71336829-C5D8-465E-A26B-528E52CA97EB}" type="presParOf" srcId="{A76FC1E3-2D5F-495C-A94F-C4890891235F}" destId="{51A177E2-194D-4ED8-9E79-0F12011AA37F}" srcOrd="0" destOrd="0" presId="urn:microsoft.com/office/officeart/2005/8/layout/vList5"/>
    <dgm:cxn modelId="{11A71C4A-BA32-4E4D-B664-950FF488C264}" type="presParOf" srcId="{51A177E2-194D-4ED8-9E79-0F12011AA37F}" destId="{715E20E6-2681-4279-A852-016A8A5C256D}" srcOrd="0" destOrd="0" presId="urn:microsoft.com/office/officeart/2005/8/layout/vList5"/>
    <dgm:cxn modelId="{119D473D-095B-4CAE-BB18-DFB469AFB0DD}" type="presParOf" srcId="{51A177E2-194D-4ED8-9E79-0F12011AA37F}" destId="{62049D0A-E8C7-4F16-AB1F-7C0490F2CEA3}" srcOrd="1" destOrd="0" presId="urn:microsoft.com/office/officeart/2005/8/layout/vList5"/>
    <dgm:cxn modelId="{F5373CE5-503A-4A70-8F5D-3DC998609704}" type="presParOf" srcId="{A76FC1E3-2D5F-495C-A94F-C4890891235F}" destId="{0E658FBD-9AC3-46E7-9BAF-B0D9457F1FFD}" srcOrd="1" destOrd="0" presId="urn:microsoft.com/office/officeart/2005/8/layout/vList5"/>
    <dgm:cxn modelId="{10BB8F5D-5EF9-4018-BACA-46A9448FA3C8}" type="presParOf" srcId="{A76FC1E3-2D5F-495C-A94F-C4890891235F}" destId="{8469D8C1-2698-4256-B7ED-CE265616EBDE}" srcOrd="2" destOrd="0" presId="urn:microsoft.com/office/officeart/2005/8/layout/vList5"/>
    <dgm:cxn modelId="{1FD722F8-94D1-49B1-BC83-6057E3E3AF84}" type="presParOf" srcId="{8469D8C1-2698-4256-B7ED-CE265616EBDE}" destId="{3BDEF173-5373-4B3C-8D56-13B0FABBA561}" srcOrd="0" destOrd="0" presId="urn:microsoft.com/office/officeart/2005/8/layout/vList5"/>
    <dgm:cxn modelId="{E22C69E2-9CB0-4BEB-98E0-B7934644B49E}" type="presParOf" srcId="{8469D8C1-2698-4256-B7ED-CE265616EBDE}" destId="{22B53FD6-7A36-4C86-AFC1-CA9EBFD4E5B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8AF692D-71E8-490C-84BA-8767592875DC}" type="doc">
      <dgm:prSet loTypeId="urn:microsoft.com/office/officeart/2005/8/layout/vList5" loCatId="list" qsTypeId="urn:microsoft.com/office/officeart/2005/8/quickstyle/3d3" qsCatId="3D" csTypeId="urn:microsoft.com/office/officeart/2005/8/colors/colorful1#7" csCatId="colorful" phldr="1"/>
      <dgm:spPr/>
      <dgm:t>
        <a:bodyPr/>
        <a:lstStyle/>
        <a:p>
          <a:endParaRPr lang="en-US"/>
        </a:p>
      </dgm:t>
    </dgm:pt>
    <dgm:pt modelId="{B405E353-C306-4123-B4DE-9D16DC4E98AB}">
      <dgm:prSet/>
      <dgm:spPr/>
      <dgm:t>
        <a:bodyPr/>
        <a:lstStyle/>
        <a:p>
          <a:pPr rtl="0"/>
          <a:r>
            <a:rPr lang="en-US" dirty="0">
              <a:latin typeface="Arial" panose="020B0604020202020204" pitchFamily="34" charset="0"/>
              <a:cs typeface="Arial" panose="020B0604020202020204" pitchFamily="34" charset="0"/>
            </a:rPr>
            <a:t>Social Skills/Cues</a:t>
          </a:r>
        </a:p>
      </dgm:t>
    </dgm:pt>
    <dgm:pt modelId="{FD42E314-FE23-45A9-A8E4-704D5BA448E5}" type="parTrans" cxnId="{C8CA824E-72FA-4E7B-95D7-8409F90B1071}">
      <dgm:prSet/>
      <dgm:spPr/>
      <dgm:t>
        <a:bodyPr/>
        <a:lstStyle/>
        <a:p>
          <a:endParaRPr lang="en-US"/>
        </a:p>
      </dgm:t>
    </dgm:pt>
    <dgm:pt modelId="{464F0F51-C7B9-4C33-851D-5958202389B2}" type="sibTrans" cxnId="{C8CA824E-72FA-4E7B-95D7-8409F90B1071}">
      <dgm:prSet/>
      <dgm:spPr/>
      <dgm:t>
        <a:bodyPr/>
        <a:lstStyle/>
        <a:p>
          <a:endParaRPr lang="en-US"/>
        </a:p>
      </dgm:t>
    </dgm:pt>
    <dgm:pt modelId="{0B02C6C4-3FE2-4BD1-AC12-9DB4C5832941}">
      <dgm:prSet/>
      <dgm:spPr/>
      <dgm:t>
        <a:bodyPr/>
        <a:lstStyle/>
        <a:p>
          <a:pPr rtl="0"/>
          <a:r>
            <a:rPr lang="en-US" dirty="0">
              <a:latin typeface="Arial" panose="020B0604020202020204" pitchFamily="34" charset="0"/>
              <a:cs typeface="Arial" panose="020B0604020202020204" pitchFamily="34" charset="0"/>
            </a:rPr>
            <a:t>The characteristics that interfere with a student’s acquisition of reading or writing skills can also interfere with his or her ability to acquire or interpret social behaviors.</a:t>
          </a:r>
        </a:p>
      </dgm:t>
    </dgm:pt>
    <dgm:pt modelId="{3569D092-FA31-46F6-BCE1-768A5B468B01}" type="parTrans" cxnId="{A390F341-6FE6-405E-B141-CC03400CEA8F}">
      <dgm:prSet/>
      <dgm:spPr/>
      <dgm:t>
        <a:bodyPr/>
        <a:lstStyle/>
        <a:p>
          <a:endParaRPr lang="en-US"/>
        </a:p>
      </dgm:t>
    </dgm:pt>
    <dgm:pt modelId="{21702B62-0CB5-4DED-B065-40C4EADC0F18}" type="sibTrans" cxnId="{A390F341-6FE6-405E-B141-CC03400CEA8F}">
      <dgm:prSet/>
      <dgm:spPr/>
      <dgm:t>
        <a:bodyPr/>
        <a:lstStyle/>
        <a:p>
          <a:endParaRPr lang="en-US"/>
        </a:p>
      </dgm:t>
    </dgm:pt>
    <dgm:pt modelId="{CDC96BD9-375D-489C-8FB1-BF2523242770}" type="pres">
      <dgm:prSet presAssocID="{48AF692D-71E8-490C-84BA-8767592875DC}" presName="Name0" presStyleCnt="0">
        <dgm:presLayoutVars>
          <dgm:dir/>
          <dgm:animLvl val="lvl"/>
          <dgm:resizeHandles val="exact"/>
        </dgm:presLayoutVars>
      </dgm:prSet>
      <dgm:spPr/>
    </dgm:pt>
    <dgm:pt modelId="{0ECC7DCA-9048-48CA-B1BA-6FDDDE86BE77}" type="pres">
      <dgm:prSet presAssocID="{B405E353-C306-4123-B4DE-9D16DC4E98AB}" presName="linNode" presStyleCnt="0"/>
      <dgm:spPr/>
    </dgm:pt>
    <dgm:pt modelId="{4EE61BC3-A726-49BD-B3BD-B432398241AC}" type="pres">
      <dgm:prSet presAssocID="{B405E353-C306-4123-B4DE-9D16DC4E98AB}" presName="parentText" presStyleLbl="node1" presStyleIdx="0" presStyleCnt="1">
        <dgm:presLayoutVars>
          <dgm:chMax val="1"/>
          <dgm:bulletEnabled val="1"/>
        </dgm:presLayoutVars>
      </dgm:prSet>
      <dgm:spPr/>
    </dgm:pt>
    <dgm:pt modelId="{A226B658-5C45-4F68-9059-8BB12CBB7494}" type="pres">
      <dgm:prSet presAssocID="{B405E353-C306-4123-B4DE-9D16DC4E98AB}" presName="descendantText" presStyleLbl="alignAccFollowNode1" presStyleIdx="0" presStyleCnt="1">
        <dgm:presLayoutVars>
          <dgm:bulletEnabled val="1"/>
        </dgm:presLayoutVars>
      </dgm:prSet>
      <dgm:spPr/>
    </dgm:pt>
  </dgm:ptLst>
  <dgm:cxnLst>
    <dgm:cxn modelId="{A390F341-6FE6-405E-B141-CC03400CEA8F}" srcId="{B405E353-C306-4123-B4DE-9D16DC4E98AB}" destId="{0B02C6C4-3FE2-4BD1-AC12-9DB4C5832941}" srcOrd="0" destOrd="0" parTransId="{3569D092-FA31-46F6-BCE1-768A5B468B01}" sibTransId="{21702B62-0CB5-4DED-B065-40C4EADC0F18}"/>
    <dgm:cxn modelId="{C8CA824E-72FA-4E7B-95D7-8409F90B1071}" srcId="{48AF692D-71E8-490C-84BA-8767592875DC}" destId="{B405E353-C306-4123-B4DE-9D16DC4E98AB}" srcOrd="0" destOrd="0" parTransId="{FD42E314-FE23-45A9-A8E4-704D5BA448E5}" sibTransId="{464F0F51-C7B9-4C33-851D-5958202389B2}"/>
    <dgm:cxn modelId="{C2C3C098-FB8E-43FA-A7B3-3B42A25FC690}" type="presOf" srcId="{0B02C6C4-3FE2-4BD1-AC12-9DB4C5832941}" destId="{A226B658-5C45-4F68-9059-8BB12CBB7494}" srcOrd="0" destOrd="0" presId="urn:microsoft.com/office/officeart/2005/8/layout/vList5"/>
    <dgm:cxn modelId="{269400B1-C846-4E95-9691-3DF589496A15}" type="presOf" srcId="{B405E353-C306-4123-B4DE-9D16DC4E98AB}" destId="{4EE61BC3-A726-49BD-B3BD-B432398241AC}" srcOrd="0" destOrd="0" presId="urn:microsoft.com/office/officeart/2005/8/layout/vList5"/>
    <dgm:cxn modelId="{E16B67B5-E73A-40D3-BFBE-0B2381E78068}" type="presOf" srcId="{48AF692D-71E8-490C-84BA-8767592875DC}" destId="{CDC96BD9-375D-489C-8FB1-BF2523242770}" srcOrd="0" destOrd="0" presId="urn:microsoft.com/office/officeart/2005/8/layout/vList5"/>
    <dgm:cxn modelId="{8AB3E8B0-BC92-44C3-94FE-B1CCCFD78B24}" type="presParOf" srcId="{CDC96BD9-375D-489C-8FB1-BF2523242770}" destId="{0ECC7DCA-9048-48CA-B1BA-6FDDDE86BE77}" srcOrd="0" destOrd="0" presId="urn:microsoft.com/office/officeart/2005/8/layout/vList5"/>
    <dgm:cxn modelId="{5ED8B6BE-434F-460B-97CD-472ED6AEE009}" type="presParOf" srcId="{0ECC7DCA-9048-48CA-B1BA-6FDDDE86BE77}" destId="{4EE61BC3-A726-49BD-B3BD-B432398241AC}" srcOrd="0" destOrd="0" presId="urn:microsoft.com/office/officeart/2005/8/layout/vList5"/>
    <dgm:cxn modelId="{F6E3DD4C-DE7A-4CA6-880F-C09EBE9D53BF}" type="presParOf" srcId="{0ECC7DCA-9048-48CA-B1BA-6FDDDE86BE77}" destId="{A226B658-5C45-4F68-9059-8BB12CBB749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78AB26-CCE5-4681-B65B-1673EB2B7672}">
      <dsp:nvSpPr>
        <dsp:cNvPr id="0" name=""/>
        <dsp:cNvSpPr/>
      </dsp:nvSpPr>
      <dsp:spPr>
        <a:xfrm>
          <a:off x="3151358" y="2598399"/>
          <a:ext cx="1926883" cy="1926883"/>
        </a:xfrm>
        <a:prstGeom prst="ellipse">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0">
            <a:lnSpc>
              <a:spcPct val="90000"/>
            </a:lnSpc>
            <a:spcBef>
              <a:spcPct val="0"/>
            </a:spcBef>
            <a:spcAft>
              <a:spcPct val="35000"/>
            </a:spcAft>
            <a:buNone/>
          </a:pPr>
          <a:r>
            <a:rPr lang="en-US" sz="1800" kern="1200" dirty="0"/>
            <a:t>Psychological Processes</a:t>
          </a:r>
        </a:p>
      </dsp:txBody>
      <dsp:txXfrm>
        <a:off x="3433543" y="2880584"/>
        <a:ext cx="1362513" cy="1362513"/>
      </dsp:txXfrm>
    </dsp:sp>
    <dsp:sp modelId="{F07D1323-FF65-4A16-A598-5EE18055FC1E}">
      <dsp:nvSpPr>
        <dsp:cNvPr id="0" name=""/>
        <dsp:cNvSpPr/>
      </dsp:nvSpPr>
      <dsp:spPr>
        <a:xfrm rot="10800000">
          <a:off x="1285853" y="3287260"/>
          <a:ext cx="1762901" cy="549161"/>
        </a:xfrm>
        <a:prstGeom prst="lef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6075B0D2-2E4A-4DFE-958F-37AD893E639D}">
      <dsp:nvSpPr>
        <dsp:cNvPr id="0" name=""/>
        <dsp:cNvSpPr/>
      </dsp:nvSpPr>
      <dsp:spPr>
        <a:xfrm>
          <a:off x="370583" y="2829625"/>
          <a:ext cx="1830539" cy="1464431"/>
        </a:xfrm>
        <a:prstGeom prst="roundRect">
          <a:avLst>
            <a:gd name="adj" fmla="val 1000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rtl="0">
            <a:lnSpc>
              <a:spcPct val="90000"/>
            </a:lnSpc>
            <a:spcBef>
              <a:spcPct val="0"/>
            </a:spcBef>
            <a:spcAft>
              <a:spcPct val="35000"/>
            </a:spcAft>
            <a:buNone/>
          </a:pPr>
          <a:r>
            <a:rPr lang="en-US" sz="2100" kern="1200" dirty="0"/>
            <a:t>Perception</a:t>
          </a:r>
        </a:p>
      </dsp:txBody>
      <dsp:txXfrm>
        <a:off x="413475" y="2872517"/>
        <a:ext cx="1744755" cy="1378647"/>
      </dsp:txXfrm>
    </dsp:sp>
    <dsp:sp modelId="{AB222D0A-EFBC-48AF-AF1E-F6DDBE52237C}">
      <dsp:nvSpPr>
        <dsp:cNvPr id="0" name=""/>
        <dsp:cNvSpPr/>
      </dsp:nvSpPr>
      <dsp:spPr>
        <a:xfrm rot="13500000">
          <a:off x="1856261" y="1910172"/>
          <a:ext cx="1762901" cy="549161"/>
        </a:xfrm>
        <a:prstGeom prst="leftArrow">
          <a:avLst>
            <a:gd name="adj1" fmla="val 60000"/>
            <a:gd name="adj2" fmla="val 5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D1D551F0-1A68-4E09-B624-6A4023C10807}">
      <dsp:nvSpPr>
        <dsp:cNvPr id="0" name=""/>
        <dsp:cNvSpPr/>
      </dsp:nvSpPr>
      <dsp:spPr>
        <a:xfrm>
          <a:off x="1199163" y="829258"/>
          <a:ext cx="1830539" cy="1464431"/>
        </a:xfrm>
        <a:prstGeom prst="roundRect">
          <a:avLst>
            <a:gd name="adj" fmla="val 1000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rtl="0">
            <a:lnSpc>
              <a:spcPct val="90000"/>
            </a:lnSpc>
            <a:spcBef>
              <a:spcPct val="0"/>
            </a:spcBef>
            <a:spcAft>
              <a:spcPct val="35000"/>
            </a:spcAft>
            <a:buNone/>
          </a:pPr>
          <a:r>
            <a:rPr lang="en-US" sz="2100" kern="1200" dirty="0"/>
            <a:t>Attention</a:t>
          </a:r>
        </a:p>
      </dsp:txBody>
      <dsp:txXfrm>
        <a:off x="1242055" y="872150"/>
        <a:ext cx="1744755" cy="1378647"/>
      </dsp:txXfrm>
    </dsp:sp>
    <dsp:sp modelId="{EF90F2EE-5D05-4D9F-9FF8-98BBF2117DA1}">
      <dsp:nvSpPr>
        <dsp:cNvPr id="0" name=""/>
        <dsp:cNvSpPr/>
      </dsp:nvSpPr>
      <dsp:spPr>
        <a:xfrm rot="16200000">
          <a:off x="3233349" y="1339764"/>
          <a:ext cx="1762901" cy="549161"/>
        </a:xfrm>
        <a:prstGeom prst="leftArrow">
          <a:avLst>
            <a:gd name="adj1" fmla="val 60000"/>
            <a:gd name="adj2" fmla="val 5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C4D3A01-29B3-4F41-B792-2C8B004AB444}">
      <dsp:nvSpPr>
        <dsp:cNvPr id="0" name=""/>
        <dsp:cNvSpPr/>
      </dsp:nvSpPr>
      <dsp:spPr>
        <a:xfrm>
          <a:off x="3199530" y="678"/>
          <a:ext cx="1830539" cy="1464431"/>
        </a:xfrm>
        <a:prstGeom prst="roundRect">
          <a:avLst>
            <a:gd name="adj" fmla="val 1000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rtl="0">
            <a:lnSpc>
              <a:spcPct val="90000"/>
            </a:lnSpc>
            <a:spcBef>
              <a:spcPct val="0"/>
            </a:spcBef>
            <a:spcAft>
              <a:spcPct val="35000"/>
            </a:spcAft>
            <a:buNone/>
          </a:pPr>
          <a:r>
            <a:rPr lang="en-US" sz="2100" kern="1200" dirty="0"/>
            <a:t>Memory </a:t>
          </a:r>
        </a:p>
      </dsp:txBody>
      <dsp:txXfrm>
        <a:off x="3242422" y="43570"/>
        <a:ext cx="1744755" cy="1378647"/>
      </dsp:txXfrm>
    </dsp:sp>
    <dsp:sp modelId="{53C0FEB8-42E9-4E20-9BFB-EFB1BE722559}">
      <dsp:nvSpPr>
        <dsp:cNvPr id="0" name=""/>
        <dsp:cNvSpPr/>
      </dsp:nvSpPr>
      <dsp:spPr>
        <a:xfrm rot="18900000">
          <a:off x="4610436" y="1910172"/>
          <a:ext cx="1762901" cy="549161"/>
        </a:xfrm>
        <a:prstGeom prst="leftArrow">
          <a:avLst>
            <a:gd name="adj1" fmla="val 60000"/>
            <a:gd name="adj2" fmla="val 5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DFEF5849-B09C-47D2-88AC-105663DC0351}">
      <dsp:nvSpPr>
        <dsp:cNvPr id="0" name=""/>
        <dsp:cNvSpPr/>
      </dsp:nvSpPr>
      <dsp:spPr>
        <a:xfrm>
          <a:off x="5199897" y="829258"/>
          <a:ext cx="1830539" cy="1464431"/>
        </a:xfrm>
        <a:prstGeom prst="roundRect">
          <a:avLst>
            <a:gd name="adj" fmla="val 1000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rtl="0">
            <a:lnSpc>
              <a:spcPct val="90000"/>
            </a:lnSpc>
            <a:spcBef>
              <a:spcPct val="0"/>
            </a:spcBef>
            <a:spcAft>
              <a:spcPct val="35000"/>
            </a:spcAft>
            <a:buNone/>
          </a:pPr>
          <a:r>
            <a:rPr lang="en-US" sz="2100" kern="1200" dirty="0" err="1"/>
            <a:t>Metacognition</a:t>
          </a:r>
          <a:endParaRPr lang="en-US" sz="2100" kern="1200" dirty="0"/>
        </a:p>
      </dsp:txBody>
      <dsp:txXfrm>
        <a:off x="5242789" y="872150"/>
        <a:ext cx="1744755" cy="1378647"/>
      </dsp:txXfrm>
    </dsp:sp>
    <dsp:sp modelId="{B0BEEE02-5E45-4E51-A49F-3EDBE0C494BA}">
      <dsp:nvSpPr>
        <dsp:cNvPr id="0" name=""/>
        <dsp:cNvSpPr/>
      </dsp:nvSpPr>
      <dsp:spPr>
        <a:xfrm>
          <a:off x="5180844" y="3287260"/>
          <a:ext cx="1762901" cy="549161"/>
        </a:xfrm>
        <a:prstGeom prst="leftArrow">
          <a:avLst>
            <a:gd name="adj1" fmla="val 60000"/>
            <a:gd name="adj2" fmla="val 50000"/>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896A656-6878-473A-BD34-47B978B7137E}">
      <dsp:nvSpPr>
        <dsp:cNvPr id="0" name=""/>
        <dsp:cNvSpPr/>
      </dsp:nvSpPr>
      <dsp:spPr>
        <a:xfrm>
          <a:off x="6028476" y="2829625"/>
          <a:ext cx="1830539" cy="1464431"/>
        </a:xfrm>
        <a:prstGeom prst="roundRect">
          <a:avLst>
            <a:gd name="adj" fmla="val 10000"/>
          </a:avLst>
        </a:prstGeom>
        <a:solidFill>
          <a:schemeClr val="accent6">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rtl="0">
            <a:lnSpc>
              <a:spcPct val="90000"/>
            </a:lnSpc>
            <a:spcBef>
              <a:spcPct val="0"/>
            </a:spcBef>
            <a:spcAft>
              <a:spcPct val="35000"/>
            </a:spcAft>
            <a:buNone/>
          </a:pPr>
          <a:r>
            <a:rPr lang="en-US" sz="2100" kern="1200" dirty="0"/>
            <a:t>Organization</a:t>
          </a:r>
        </a:p>
      </dsp:txBody>
      <dsp:txXfrm>
        <a:off x="6071368" y="2872517"/>
        <a:ext cx="1744755" cy="137864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45E98E-9080-4038-8374-6BA2EE595EB1}">
      <dsp:nvSpPr>
        <dsp:cNvPr id="0" name=""/>
        <dsp:cNvSpPr/>
      </dsp:nvSpPr>
      <dsp:spPr>
        <a:xfrm>
          <a:off x="3040377" y="3142418"/>
          <a:ext cx="2225045" cy="2225045"/>
        </a:xfrm>
        <a:prstGeom prst="ellipse">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rtl="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Teaching Strategies</a:t>
          </a:r>
        </a:p>
      </dsp:txBody>
      <dsp:txXfrm>
        <a:off x="3366227" y="3468268"/>
        <a:ext cx="1573345" cy="1573345"/>
      </dsp:txXfrm>
    </dsp:sp>
    <dsp:sp modelId="{866E177A-CD75-4420-A64F-03775D3FE838}">
      <dsp:nvSpPr>
        <dsp:cNvPr id="0" name=""/>
        <dsp:cNvSpPr/>
      </dsp:nvSpPr>
      <dsp:spPr>
        <a:xfrm rot="10800000">
          <a:off x="779605" y="3937872"/>
          <a:ext cx="2136429" cy="634138"/>
        </a:xfrm>
        <a:prstGeom prst="lef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73452AC6-11CE-4744-B5FA-3AD982E663BD}">
      <dsp:nvSpPr>
        <dsp:cNvPr id="0" name=""/>
        <dsp:cNvSpPr/>
      </dsp:nvSpPr>
      <dsp:spPr>
        <a:xfrm>
          <a:off x="839" y="3631929"/>
          <a:ext cx="1557532" cy="1246025"/>
        </a:xfrm>
        <a:prstGeom prst="roundRect">
          <a:avLst>
            <a:gd name="adj" fmla="val 1000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Arial" panose="020B0604020202020204" pitchFamily="34" charset="0"/>
              <a:cs typeface="Arial" panose="020B0604020202020204" pitchFamily="34" charset="0"/>
            </a:rPr>
            <a:t>Perceptual Difficulties</a:t>
          </a:r>
        </a:p>
      </dsp:txBody>
      <dsp:txXfrm>
        <a:off x="37334" y="3668424"/>
        <a:ext cx="1484542" cy="1173035"/>
      </dsp:txXfrm>
    </dsp:sp>
    <dsp:sp modelId="{CFE7B865-19FD-495F-8222-AB821C71298A}">
      <dsp:nvSpPr>
        <dsp:cNvPr id="0" name=""/>
        <dsp:cNvSpPr/>
      </dsp:nvSpPr>
      <dsp:spPr>
        <a:xfrm rot="12960000">
          <a:off x="1219836" y="2582980"/>
          <a:ext cx="2136429" cy="634138"/>
        </a:xfrm>
        <a:prstGeom prst="leftArrow">
          <a:avLst>
            <a:gd name="adj1" fmla="val 60000"/>
            <a:gd name="adj2" fmla="val 5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6D589E33-6DC0-4474-8E54-F4B532BB8A15}">
      <dsp:nvSpPr>
        <dsp:cNvPr id="0" name=""/>
        <dsp:cNvSpPr/>
      </dsp:nvSpPr>
      <dsp:spPr>
        <a:xfrm>
          <a:off x="645081" y="1649156"/>
          <a:ext cx="1557532" cy="1246025"/>
        </a:xfrm>
        <a:prstGeom prst="roundRect">
          <a:avLst>
            <a:gd name="adj" fmla="val 1000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Arial" panose="020B0604020202020204" pitchFamily="34" charset="0"/>
              <a:cs typeface="Arial" panose="020B0604020202020204" pitchFamily="34" charset="0"/>
            </a:rPr>
            <a:t>Attention Difficulties</a:t>
          </a:r>
        </a:p>
      </dsp:txBody>
      <dsp:txXfrm>
        <a:off x="681576" y="1685651"/>
        <a:ext cx="1484542" cy="1173035"/>
      </dsp:txXfrm>
    </dsp:sp>
    <dsp:sp modelId="{ED93CED7-A9DC-4777-B76C-17F1965C989D}">
      <dsp:nvSpPr>
        <dsp:cNvPr id="0" name=""/>
        <dsp:cNvSpPr/>
      </dsp:nvSpPr>
      <dsp:spPr>
        <a:xfrm rot="15120000">
          <a:off x="2372376" y="1745611"/>
          <a:ext cx="2136429" cy="634138"/>
        </a:xfrm>
        <a:prstGeom prst="leftArrow">
          <a:avLst>
            <a:gd name="adj1" fmla="val 60000"/>
            <a:gd name="adj2" fmla="val 5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C3FFDF9D-15F8-4F1F-A472-793321F0F84F}">
      <dsp:nvSpPr>
        <dsp:cNvPr id="0" name=""/>
        <dsp:cNvSpPr/>
      </dsp:nvSpPr>
      <dsp:spPr>
        <a:xfrm>
          <a:off x="2331728" y="423735"/>
          <a:ext cx="1557532" cy="1246025"/>
        </a:xfrm>
        <a:prstGeom prst="roundRect">
          <a:avLst>
            <a:gd name="adj" fmla="val 1000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Arial" panose="020B0604020202020204" pitchFamily="34" charset="0"/>
              <a:cs typeface="Arial" panose="020B0604020202020204" pitchFamily="34" charset="0"/>
            </a:rPr>
            <a:t>Memory Difficulties</a:t>
          </a:r>
        </a:p>
      </dsp:txBody>
      <dsp:txXfrm>
        <a:off x="2368223" y="460230"/>
        <a:ext cx="1484542" cy="1173035"/>
      </dsp:txXfrm>
    </dsp:sp>
    <dsp:sp modelId="{2C09ABB5-24FA-48D7-B69C-4500BD03194B}">
      <dsp:nvSpPr>
        <dsp:cNvPr id="0" name=""/>
        <dsp:cNvSpPr/>
      </dsp:nvSpPr>
      <dsp:spPr>
        <a:xfrm rot="17280000">
          <a:off x="3796994" y="1745611"/>
          <a:ext cx="2136429" cy="634138"/>
        </a:xfrm>
        <a:prstGeom prst="leftArrow">
          <a:avLst>
            <a:gd name="adj1" fmla="val 60000"/>
            <a:gd name="adj2" fmla="val 5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13857946-293E-4343-8F9D-59808818094C}">
      <dsp:nvSpPr>
        <dsp:cNvPr id="0" name=""/>
        <dsp:cNvSpPr/>
      </dsp:nvSpPr>
      <dsp:spPr>
        <a:xfrm>
          <a:off x="4416539" y="423735"/>
          <a:ext cx="1557532" cy="1246025"/>
        </a:xfrm>
        <a:prstGeom prst="roundRect">
          <a:avLst>
            <a:gd name="adj" fmla="val 1000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Arial" panose="020B0604020202020204" pitchFamily="34" charset="0"/>
              <a:cs typeface="Arial" panose="020B0604020202020204" pitchFamily="34" charset="0"/>
            </a:rPr>
            <a:t>Word Analysis Skills</a:t>
          </a:r>
        </a:p>
      </dsp:txBody>
      <dsp:txXfrm>
        <a:off x="4453034" y="460230"/>
        <a:ext cx="1484542" cy="1173035"/>
      </dsp:txXfrm>
    </dsp:sp>
    <dsp:sp modelId="{4B197979-7A11-4686-A2D0-749221ECBD40}">
      <dsp:nvSpPr>
        <dsp:cNvPr id="0" name=""/>
        <dsp:cNvSpPr/>
      </dsp:nvSpPr>
      <dsp:spPr>
        <a:xfrm rot="19440000">
          <a:off x="4949534" y="2582980"/>
          <a:ext cx="2136429" cy="634138"/>
        </a:xfrm>
        <a:prstGeom prst="leftArrow">
          <a:avLst>
            <a:gd name="adj1" fmla="val 60000"/>
            <a:gd name="adj2" fmla="val 50000"/>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C03892D7-438F-4486-BBBD-41F8E5CC61BA}">
      <dsp:nvSpPr>
        <dsp:cNvPr id="0" name=""/>
        <dsp:cNvSpPr/>
      </dsp:nvSpPr>
      <dsp:spPr>
        <a:xfrm>
          <a:off x="6103186" y="1649156"/>
          <a:ext cx="1557532" cy="1246025"/>
        </a:xfrm>
        <a:prstGeom prst="roundRect">
          <a:avLst>
            <a:gd name="adj" fmla="val 10000"/>
          </a:avLst>
        </a:prstGeom>
        <a:solidFill>
          <a:schemeClr val="accent6">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Arial" panose="020B0604020202020204" pitchFamily="34" charset="0"/>
              <a:cs typeface="Arial" panose="020B0604020202020204" pitchFamily="34" charset="0"/>
            </a:rPr>
            <a:t>Reading Comprehension</a:t>
          </a:r>
        </a:p>
      </dsp:txBody>
      <dsp:txXfrm>
        <a:off x="6139681" y="1685651"/>
        <a:ext cx="1484542" cy="1173035"/>
      </dsp:txXfrm>
    </dsp:sp>
    <dsp:sp modelId="{DDE38A51-F72B-4604-AE10-96F85FB79FEB}">
      <dsp:nvSpPr>
        <dsp:cNvPr id="0" name=""/>
        <dsp:cNvSpPr/>
      </dsp:nvSpPr>
      <dsp:spPr>
        <a:xfrm>
          <a:off x="5389765" y="3937872"/>
          <a:ext cx="2136429" cy="634138"/>
        </a:xfrm>
        <a:prstGeom prst="lef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3CCE7E23-6D64-47B0-B628-BB75B8C38E20}">
      <dsp:nvSpPr>
        <dsp:cNvPr id="0" name=""/>
        <dsp:cNvSpPr/>
      </dsp:nvSpPr>
      <dsp:spPr>
        <a:xfrm>
          <a:off x="6747428" y="3631929"/>
          <a:ext cx="1557532" cy="1246025"/>
        </a:xfrm>
        <a:prstGeom prst="roundRect">
          <a:avLst>
            <a:gd name="adj" fmla="val 1000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Arial" panose="020B0604020202020204" pitchFamily="34" charset="0"/>
              <a:cs typeface="Arial" panose="020B0604020202020204" pitchFamily="34" charset="0"/>
            </a:rPr>
            <a:t>Writing</a:t>
          </a:r>
        </a:p>
      </dsp:txBody>
      <dsp:txXfrm>
        <a:off x="6783923" y="3668424"/>
        <a:ext cx="1484542" cy="117303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B47A7B-626E-41EA-9ED7-56BE3AD43432}">
      <dsp:nvSpPr>
        <dsp:cNvPr id="0" name=""/>
        <dsp:cNvSpPr/>
      </dsp:nvSpPr>
      <dsp:spPr>
        <a:xfrm>
          <a:off x="0" y="33658"/>
          <a:ext cx="8229600" cy="421200"/>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i="1" kern="1200" dirty="0">
              <a:latin typeface="Arial" panose="020B0604020202020204" pitchFamily="34" charset="0"/>
              <a:cs typeface="Arial" panose="020B0604020202020204" pitchFamily="34" charset="0"/>
            </a:rPr>
            <a:t>Reading:</a:t>
          </a:r>
          <a:endParaRPr lang="en-US" sz="1800" kern="1200" dirty="0">
            <a:latin typeface="Arial" panose="020B0604020202020204" pitchFamily="34" charset="0"/>
            <a:cs typeface="Arial" panose="020B0604020202020204" pitchFamily="34" charset="0"/>
          </a:endParaRPr>
        </a:p>
      </dsp:txBody>
      <dsp:txXfrm>
        <a:off x="20561" y="54219"/>
        <a:ext cx="8188478" cy="380078"/>
      </dsp:txXfrm>
    </dsp:sp>
    <dsp:sp modelId="{9F118FD1-A0FA-44C5-A607-A23A9620CB1D}">
      <dsp:nvSpPr>
        <dsp:cNvPr id="0" name=""/>
        <dsp:cNvSpPr/>
      </dsp:nvSpPr>
      <dsp:spPr>
        <a:xfrm>
          <a:off x="0" y="454858"/>
          <a:ext cx="8229600" cy="912870"/>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text to speech software</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OCR software applications </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screen reading software</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audio books </a:t>
          </a:r>
        </a:p>
      </dsp:txBody>
      <dsp:txXfrm>
        <a:off x="0" y="454858"/>
        <a:ext cx="8229600" cy="912870"/>
      </dsp:txXfrm>
    </dsp:sp>
    <dsp:sp modelId="{749308D0-A630-477D-9A05-0D730925E398}">
      <dsp:nvSpPr>
        <dsp:cNvPr id="0" name=""/>
        <dsp:cNvSpPr/>
      </dsp:nvSpPr>
      <dsp:spPr>
        <a:xfrm>
          <a:off x="0" y="1367728"/>
          <a:ext cx="8229600" cy="421200"/>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i="1" kern="1200" dirty="0">
              <a:latin typeface="Arial" panose="020B0604020202020204" pitchFamily="34" charset="0"/>
              <a:cs typeface="Arial" panose="020B0604020202020204" pitchFamily="34" charset="0"/>
            </a:rPr>
            <a:t>Writing:</a:t>
          </a:r>
          <a:endParaRPr lang="en-US" sz="1800" kern="1200" dirty="0">
            <a:latin typeface="Arial" panose="020B0604020202020204" pitchFamily="34" charset="0"/>
            <a:cs typeface="Arial" panose="020B0604020202020204" pitchFamily="34" charset="0"/>
          </a:endParaRPr>
        </a:p>
      </dsp:txBody>
      <dsp:txXfrm>
        <a:off x="20561" y="1388289"/>
        <a:ext cx="8188478" cy="380078"/>
      </dsp:txXfrm>
    </dsp:sp>
    <dsp:sp modelId="{A3A6079D-EA6B-472F-808F-C82E4701DB17}">
      <dsp:nvSpPr>
        <dsp:cNvPr id="0" name=""/>
        <dsp:cNvSpPr/>
      </dsp:nvSpPr>
      <dsp:spPr>
        <a:xfrm>
          <a:off x="0" y="1788928"/>
          <a:ext cx="8229600" cy="1825740"/>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portable word processors</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auditory word processing software</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word prediction programs</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graphical word processors</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on-screen keyboards</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voice recognition software</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organizational/outlining/drafting software</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online writing support</a:t>
          </a:r>
        </a:p>
      </dsp:txBody>
      <dsp:txXfrm>
        <a:off x="0" y="1788928"/>
        <a:ext cx="8229600" cy="1825740"/>
      </dsp:txXfrm>
    </dsp:sp>
    <dsp:sp modelId="{C3A9D87D-B40E-4C02-8A7A-33C3BCF4204D}">
      <dsp:nvSpPr>
        <dsp:cNvPr id="0" name=""/>
        <dsp:cNvSpPr/>
      </dsp:nvSpPr>
      <dsp:spPr>
        <a:xfrm>
          <a:off x="0" y="3614668"/>
          <a:ext cx="8229600" cy="421200"/>
        </a:xfrm>
        <a:prstGeom prst="round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Math:</a:t>
          </a:r>
        </a:p>
      </dsp:txBody>
      <dsp:txXfrm>
        <a:off x="20561" y="3635229"/>
        <a:ext cx="8188478" cy="380078"/>
      </dsp:txXfrm>
    </dsp:sp>
    <dsp:sp modelId="{65971D0C-3460-4B6F-8224-7E790BEF4ED9}">
      <dsp:nvSpPr>
        <dsp:cNvPr id="0" name=""/>
        <dsp:cNvSpPr/>
      </dsp:nvSpPr>
      <dsp:spPr>
        <a:xfrm>
          <a:off x="0" y="4035868"/>
          <a:ext cx="8229600" cy="456435"/>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calculator</a:t>
          </a:r>
        </a:p>
        <a:p>
          <a:pPr marL="114300" lvl="1" indent="-114300" algn="l" defTabSz="622300" rtl="0">
            <a:lnSpc>
              <a:spcPct val="90000"/>
            </a:lnSpc>
            <a:spcBef>
              <a:spcPct val="0"/>
            </a:spcBef>
            <a:spcAft>
              <a:spcPct val="20000"/>
            </a:spcAft>
            <a:buChar char="•"/>
          </a:pPr>
          <a:r>
            <a:rPr lang="en-US" sz="1400" kern="1200" dirty="0">
              <a:latin typeface="Arial" panose="020B0604020202020204" pitchFamily="34" charset="0"/>
              <a:cs typeface="Arial" panose="020B0604020202020204" pitchFamily="34" charset="0"/>
            </a:rPr>
            <a:t>mathematics Chart</a:t>
          </a:r>
        </a:p>
      </dsp:txBody>
      <dsp:txXfrm>
        <a:off x="0" y="4035868"/>
        <a:ext cx="8229600" cy="45643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8B1635-ACD4-4657-9D9E-E6980083D161}">
      <dsp:nvSpPr>
        <dsp:cNvPr id="0" name=""/>
        <dsp:cNvSpPr/>
      </dsp:nvSpPr>
      <dsp:spPr>
        <a:xfrm>
          <a:off x="0" y="925115"/>
          <a:ext cx="2738437" cy="164306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hlinkClick xmlns:r="http://schemas.openxmlformats.org/officeDocument/2006/relationships" r:id="rId1"/>
            </a:rPr>
            <a:t>DLD</a:t>
          </a:r>
          <a:endParaRPr lang="en-US" sz="1700" kern="1200" dirty="0">
            <a:latin typeface="Arial" panose="020B0604020202020204" pitchFamily="34" charset="0"/>
            <a:cs typeface="Arial" panose="020B0604020202020204" pitchFamily="34" charset="0"/>
          </a:endParaRPr>
        </a:p>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http://www.dldcec.org/</a:t>
          </a:r>
        </a:p>
      </dsp:txBody>
      <dsp:txXfrm>
        <a:off x="0" y="925115"/>
        <a:ext cx="2738437" cy="1643062"/>
      </dsp:txXfrm>
    </dsp:sp>
    <dsp:sp modelId="{41E55B1B-B6F5-474C-A1F8-7D9B1DB3988F}">
      <dsp:nvSpPr>
        <dsp:cNvPr id="0" name=""/>
        <dsp:cNvSpPr/>
      </dsp:nvSpPr>
      <dsp:spPr>
        <a:xfrm>
          <a:off x="3012281" y="925115"/>
          <a:ext cx="2738437" cy="1643062"/>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hlinkClick xmlns:r="http://schemas.openxmlformats.org/officeDocument/2006/relationships" r:id="rId2"/>
            </a:rPr>
            <a:t>dyslexia</a:t>
          </a:r>
          <a:endParaRPr lang="en-US" sz="1700" kern="1200" dirty="0">
            <a:latin typeface="Arial" panose="020B0604020202020204" pitchFamily="34" charset="0"/>
            <a:cs typeface="Arial" panose="020B0604020202020204" pitchFamily="34" charset="0"/>
          </a:endParaRPr>
        </a:p>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http://www.interdys.org/ </a:t>
          </a:r>
        </a:p>
      </dsp:txBody>
      <dsp:txXfrm>
        <a:off x="3012281" y="925115"/>
        <a:ext cx="2738437" cy="1643062"/>
      </dsp:txXfrm>
    </dsp:sp>
    <dsp:sp modelId="{AA9712E3-3395-413C-BB29-2C3051FA1E5C}">
      <dsp:nvSpPr>
        <dsp:cNvPr id="0" name=""/>
        <dsp:cNvSpPr/>
      </dsp:nvSpPr>
      <dsp:spPr>
        <a:xfrm>
          <a:off x="6024562" y="925115"/>
          <a:ext cx="2738437" cy="1643062"/>
        </a:xfrm>
        <a:prstGeom prst="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err="1">
              <a:latin typeface="Arial" panose="020B0604020202020204" pitchFamily="34" charset="0"/>
              <a:cs typeface="Arial" panose="020B0604020202020204" pitchFamily="34" charset="0"/>
              <a:hlinkClick xmlns:r="http://schemas.openxmlformats.org/officeDocument/2006/relationships" r:id="rId3"/>
            </a:rPr>
            <a:t>ldonline</a:t>
          </a:r>
          <a:endParaRPr lang="en-US" sz="1700" kern="1200" dirty="0">
            <a:latin typeface="Arial" panose="020B0604020202020204" pitchFamily="34" charset="0"/>
            <a:cs typeface="Arial" panose="020B0604020202020204" pitchFamily="34" charset="0"/>
          </a:endParaRPr>
        </a:p>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http://www.ldonline.org/</a:t>
          </a:r>
        </a:p>
      </dsp:txBody>
      <dsp:txXfrm>
        <a:off x="6024562" y="925115"/>
        <a:ext cx="2738437" cy="1643062"/>
      </dsp:txXfrm>
    </dsp:sp>
    <dsp:sp modelId="{414264A6-86C1-4C70-8788-FB97BB7A1BFF}">
      <dsp:nvSpPr>
        <dsp:cNvPr id="0" name=""/>
        <dsp:cNvSpPr/>
      </dsp:nvSpPr>
      <dsp:spPr>
        <a:xfrm>
          <a:off x="0" y="2842021"/>
          <a:ext cx="2738437" cy="1643062"/>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hlinkClick xmlns:r="http://schemas.openxmlformats.org/officeDocument/2006/relationships" r:id="rId4"/>
            </a:rPr>
            <a:t>LDA</a:t>
          </a:r>
          <a:r>
            <a:rPr lang="en-US" sz="1700" kern="1200" dirty="0">
              <a:latin typeface="Arial" panose="020B0604020202020204" pitchFamily="34" charset="0"/>
              <a:cs typeface="Arial" panose="020B0604020202020204" pitchFamily="34" charset="0"/>
            </a:rPr>
            <a:t> </a:t>
          </a:r>
        </a:p>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http://www.ldaamerica.org/</a:t>
          </a:r>
        </a:p>
        <a:p>
          <a:pPr marL="0" lvl="0" indent="0" algn="ctr" defTabSz="755650" rtl="0">
            <a:lnSpc>
              <a:spcPct val="90000"/>
            </a:lnSpc>
            <a:spcBef>
              <a:spcPct val="0"/>
            </a:spcBef>
            <a:spcAft>
              <a:spcPct val="35000"/>
            </a:spcAft>
            <a:buNone/>
          </a:pPr>
          <a:endParaRPr lang="en-US" sz="1700" kern="1200" dirty="0">
            <a:latin typeface="Arial" panose="020B0604020202020204" pitchFamily="34" charset="0"/>
            <a:cs typeface="Arial" panose="020B0604020202020204" pitchFamily="34" charset="0"/>
          </a:endParaRPr>
        </a:p>
      </dsp:txBody>
      <dsp:txXfrm>
        <a:off x="0" y="2842021"/>
        <a:ext cx="2738437" cy="1643062"/>
      </dsp:txXfrm>
    </dsp:sp>
    <dsp:sp modelId="{D358A72A-762E-4EE9-90C1-5C6ED0822F43}">
      <dsp:nvSpPr>
        <dsp:cNvPr id="0" name=""/>
        <dsp:cNvSpPr/>
      </dsp:nvSpPr>
      <dsp:spPr>
        <a:xfrm>
          <a:off x="3012281" y="2842021"/>
          <a:ext cx="2738437" cy="1643062"/>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hlinkClick xmlns:r="http://schemas.openxmlformats.org/officeDocument/2006/relationships" r:id="rId5"/>
            </a:rPr>
            <a:t>National center for learning disabilities</a:t>
          </a:r>
          <a:endParaRPr lang="en-US" sz="1700" kern="1200" dirty="0">
            <a:latin typeface="Arial" panose="020B0604020202020204" pitchFamily="34" charset="0"/>
            <a:cs typeface="Arial" panose="020B0604020202020204" pitchFamily="34" charset="0"/>
          </a:endParaRPr>
        </a:p>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http://www.ld.org/</a:t>
          </a:r>
        </a:p>
      </dsp:txBody>
      <dsp:txXfrm>
        <a:off x="3012281" y="2842021"/>
        <a:ext cx="2738437" cy="1643062"/>
      </dsp:txXfrm>
    </dsp:sp>
    <dsp:sp modelId="{1E4C9AF1-904F-4495-AACE-B589496C2AFF}">
      <dsp:nvSpPr>
        <dsp:cNvPr id="0" name=""/>
        <dsp:cNvSpPr/>
      </dsp:nvSpPr>
      <dsp:spPr>
        <a:xfrm>
          <a:off x="6024562" y="2842021"/>
          <a:ext cx="2738437" cy="1643062"/>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hlinkClick xmlns:r="http://schemas.openxmlformats.org/officeDocument/2006/relationships" r:id="rId6"/>
            </a:rPr>
            <a:t>recording for the blind</a:t>
          </a:r>
          <a:endParaRPr lang="en-US" sz="1700" kern="1200" dirty="0">
            <a:latin typeface="Arial" panose="020B0604020202020204" pitchFamily="34" charset="0"/>
            <a:cs typeface="Arial" panose="020B0604020202020204" pitchFamily="34" charset="0"/>
          </a:endParaRPr>
        </a:p>
        <a:p>
          <a:pPr marL="0" lvl="0" indent="0" algn="ctr" defTabSz="755650" rtl="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http://www.rfbd.org/ </a:t>
          </a:r>
        </a:p>
      </dsp:txBody>
      <dsp:txXfrm>
        <a:off x="6024562" y="2842021"/>
        <a:ext cx="2738437" cy="16430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80F21D-0C94-4229-8558-D93D8F818491}">
      <dsp:nvSpPr>
        <dsp:cNvPr id="0" name=""/>
        <dsp:cNvSpPr/>
      </dsp:nvSpPr>
      <dsp:spPr>
        <a:xfrm>
          <a:off x="0" y="0"/>
          <a:ext cx="8229600" cy="4525962"/>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rtl="0">
            <a:lnSpc>
              <a:spcPct val="90000"/>
            </a:lnSpc>
            <a:spcBef>
              <a:spcPct val="0"/>
            </a:spcBef>
            <a:spcAft>
              <a:spcPct val="35000"/>
            </a:spcAft>
            <a:buNone/>
          </a:pPr>
          <a:r>
            <a:rPr lang="en-US" sz="3600" b="1" kern="1200" dirty="0">
              <a:latin typeface="Arial" panose="020B0604020202020204" pitchFamily="34" charset="0"/>
              <a:cs typeface="Arial" panose="020B0604020202020204" pitchFamily="34" charset="0"/>
            </a:rPr>
            <a:t>T</a:t>
          </a:r>
          <a:r>
            <a:rPr lang="en-US" sz="3600" b="0" kern="1200" dirty="0">
              <a:latin typeface="Arial" panose="020B0604020202020204" pitchFamily="34" charset="0"/>
              <a:cs typeface="Arial" panose="020B0604020202020204" pitchFamily="34" charset="0"/>
            </a:rPr>
            <a:t>he</a:t>
          </a:r>
          <a:r>
            <a:rPr lang="en-US" sz="3600" b="1" kern="1200" dirty="0">
              <a:latin typeface="Arial" panose="020B0604020202020204" pitchFamily="34" charset="0"/>
              <a:cs typeface="Arial" panose="020B0604020202020204" pitchFamily="34" charset="0"/>
            </a:rPr>
            <a:t> </a:t>
          </a:r>
          <a:r>
            <a:rPr lang="en-US" sz="3600" kern="1200" dirty="0">
              <a:latin typeface="Arial" panose="020B0604020202020204" pitchFamily="34" charset="0"/>
              <a:cs typeface="Arial" panose="020B0604020202020204" pitchFamily="34" charset="0"/>
            </a:rPr>
            <a:t>ability to organize and interpret the information experienced through the sensory channels, such as visual or auditory input.  </a:t>
          </a:r>
        </a:p>
      </dsp:txBody>
      <dsp:txXfrm>
        <a:off x="0" y="0"/>
        <a:ext cx="8229600" cy="2444019"/>
      </dsp:txXfrm>
    </dsp:sp>
    <dsp:sp modelId="{16B3CAC3-849F-4B3B-9FB3-81DBEED7081E}">
      <dsp:nvSpPr>
        <dsp:cNvPr id="0" name=""/>
        <dsp:cNvSpPr/>
      </dsp:nvSpPr>
      <dsp:spPr>
        <a:xfrm>
          <a:off x="0" y="2353500"/>
          <a:ext cx="4114799" cy="2081942"/>
        </a:xfrm>
        <a:prstGeom prst="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rtl="0">
            <a:lnSpc>
              <a:spcPct val="90000"/>
            </a:lnSpc>
            <a:spcBef>
              <a:spcPct val="0"/>
            </a:spcBef>
            <a:spcAft>
              <a:spcPct val="35000"/>
            </a:spcAft>
            <a:buNone/>
          </a:pPr>
          <a:r>
            <a:rPr lang="en-US" sz="2500" kern="1200" dirty="0">
              <a:latin typeface="Arial" panose="020B0604020202020204" pitchFamily="34" charset="0"/>
              <a:cs typeface="Arial" panose="020B0604020202020204" pitchFamily="34" charset="0"/>
            </a:rPr>
            <a:t>Perception is important to learning because it provides us with our first sensory impressions about something we see or hear.  </a:t>
          </a:r>
        </a:p>
      </dsp:txBody>
      <dsp:txXfrm>
        <a:off x="0" y="2353500"/>
        <a:ext cx="4114799" cy="2081942"/>
      </dsp:txXfrm>
    </dsp:sp>
    <dsp:sp modelId="{7C168F14-AEAE-4249-AFF7-CE5D40845B38}">
      <dsp:nvSpPr>
        <dsp:cNvPr id="0" name=""/>
        <dsp:cNvSpPr/>
      </dsp:nvSpPr>
      <dsp:spPr>
        <a:xfrm>
          <a:off x="4114800" y="2353500"/>
          <a:ext cx="4114799" cy="2081942"/>
        </a:xfrm>
        <a:prstGeom prst="rect">
          <a:avLst/>
        </a:prstGeom>
        <a:solidFill>
          <a:schemeClr val="accent3">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rtl="0">
            <a:lnSpc>
              <a:spcPct val="90000"/>
            </a:lnSpc>
            <a:spcBef>
              <a:spcPct val="0"/>
            </a:spcBef>
            <a:spcAft>
              <a:spcPct val="35000"/>
            </a:spcAft>
            <a:buNone/>
          </a:pPr>
          <a:r>
            <a:rPr lang="en-US" sz="2500" kern="1200" dirty="0">
              <a:latin typeface="Arial" panose="020B0604020202020204" pitchFamily="34" charset="0"/>
              <a:cs typeface="Arial" panose="020B0604020202020204" pitchFamily="34" charset="0"/>
            </a:rPr>
            <a:t>A student relies on his perceptual abilities to recognize, compare, and discriminate information.  </a:t>
          </a:r>
        </a:p>
      </dsp:txBody>
      <dsp:txXfrm>
        <a:off x="4114800" y="2353500"/>
        <a:ext cx="4114799" cy="20819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C79115-015B-42A5-957C-01AB80AE3325}">
      <dsp:nvSpPr>
        <dsp:cNvPr id="0" name=""/>
        <dsp:cNvSpPr/>
      </dsp:nvSpPr>
      <dsp:spPr>
        <a:xfrm>
          <a:off x="0" y="0"/>
          <a:ext cx="8229600" cy="4525962"/>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76936" tIns="376936" rIns="376936" bIns="376936" numCol="1" spcCol="1270" anchor="ctr" anchorCtr="0">
          <a:noAutofit/>
        </a:bodyPr>
        <a:lstStyle/>
        <a:p>
          <a:pPr marL="0" lvl="0" indent="0" algn="ctr" defTabSz="2355850" rtl="0">
            <a:lnSpc>
              <a:spcPct val="90000"/>
            </a:lnSpc>
            <a:spcBef>
              <a:spcPct val="0"/>
            </a:spcBef>
            <a:spcAft>
              <a:spcPct val="35000"/>
            </a:spcAft>
            <a:buNone/>
          </a:pPr>
          <a:r>
            <a:rPr lang="en-US" sz="5300" b="1" kern="1200" dirty="0">
              <a:latin typeface="Arial" panose="020B0604020202020204" pitchFamily="34" charset="0"/>
              <a:cs typeface="Arial" panose="020B0604020202020204" pitchFamily="34" charset="0"/>
            </a:rPr>
            <a:t>T</a:t>
          </a:r>
          <a:r>
            <a:rPr lang="en-US" sz="5300" kern="1200" dirty="0">
              <a:latin typeface="Arial" panose="020B0604020202020204" pitchFamily="34" charset="0"/>
              <a:cs typeface="Arial" panose="020B0604020202020204" pitchFamily="34" charset="0"/>
            </a:rPr>
            <a:t>he</a:t>
          </a:r>
          <a:r>
            <a:rPr lang="en-US" sz="5300" b="1" kern="1200" dirty="0">
              <a:latin typeface="Arial" panose="020B0604020202020204" pitchFamily="34" charset="0"/>
              <a:cs typeface="Arial" panose="020B0604020202020204" pitchFamily="34" charset="0"/>
            </a:rPr>
            <a:t> </a:t>
          </a:r>
          <a:r>
            <a:rPr lang="en-US" sz="5300" kern="1200" dirty="0">
              <a:latin typeface="Arial" panose="020B0604020202020204" pitchFamily="34" charset="0"/>
              <a:cs typeface="Arial" panose="020B0604020202020204" pitchFamily="34" charset="0"/>
            </a:rPr>
            <a:t>ability to receive and process information.</a:t>
          </a:r>
        </a:p>
      </dsp:txBody>
      <dsp:txXfrm>
        <a:off x="0" y="0"/>
        <a:ext cx="8229600" cy="2444019"/>
      </dsp:txXfrm>
    </dsp:sp>
    <dsp:sp modelId="{2405D7CD-700A-4C72-A507-0ADA70843000}">
      <dsp:nvSpPr>
        <dsp:cNvPr id="0" name=""/>
        <dsp:cNvSpPr/>
      </dsp:nvSpPr>
      <dsp:spPr>
        <a:xfrm>
          <a:off x="0" y="2353500"/>
          <a:ext cx="4114799" cy="2081942"/>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84912" tIns="33020" rIns="184912" bIns="33020" numCol="1" spcCol="1270" anchor="ctr" anchorCtr="0">
          <a:noAutofit/>
        </a:bodyPr>
        <a:lstStyle/>
        <a:p>
          <a:pPr marL="0" lvl="0" indent="0" algn="ctr" defTabSz="1155700" rtl="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Attention deficits are one of the disorders teachers most frequently associate with individuals with learning disabilities.  </a:t>
          </a:r>
        </a:p>
      </dsp:txBody>
      <dsp:txXfrm>
        <a:off x="0" y="2353500"/>
        <a:ext cx="4114799" cy="2081942"/>
      </dsp:txXfrm>
    </dsp:sp>
    <dsp:sp modelId="{68272F02-9CD1-44F6-9C0C-5AE281FA8B9C}">
      <dsp:nvSpPr>
        <dsp:cNvPr id="0" name=""/>
        <dsp:cNvSpPr/>
      </dsp:nvSpPr>
      <dsp:spPr>
        <a:xfrm>
          <a:off x="4114800" y="2353500"/>
          <a:ext cx="4114799" cy="2081942"/>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84912" tIns="33020" rIns="184912" bIns="33020" numCol="1" spcCol="1270" anchor="ctr" anchorCtr="0">
          <a:noAutofit/>
        </a:bodyPr>
        <a:lstStyle/>
        <a:p>
          <a:pPr marL="0" lvl="0" indent="0" algn="ctr" defTabSz="1155700" rtl="0">
            <a:lnSpc>
              <a:spcPct val="90000"/>
            </a:lnSpc>
            <a:spcBef>
              <a:spcPct val="0"/>
            </a:spcBef>
            <a:spcAft>
              <a:spcPct val="35000"/>
            </a:spcAft>
            <a:buNone/>
          </a:pPr>
          <a:r>
            <a:rPr lang="en-US" sz="2600" kern="1200" dirty="0">
              <a:latin typeface="Arial" panose="020B0604020202020204" pitchFamily="34" charset="0"/>
              <a:cs typeface="Arial" panose="020B0604020202020204" pitchFamily="34" charset="0"/>
            </a:rPr>
            <a:t>Teachers may describe their students with learning disabilities as “distractible” or “in their own world”.  </a:t>
          </a:r>
        </a:p>
      </dsp:txBody>
      <dsp:txXfrm>
        <a:off x="4114800" y="2353500"/>
        <a:ext cx="4114799" cy="208194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B0C3ED-E946-4A60-9706-D40E459E6955}">
      <dsp:nvSpPr>
        <dsp:cNvPr id="0" name=""/>
        <dsp:cNvSpPr/>
      </dsp:nvSpPr>
      <dsp:spPr>
        <a:xfrm>
          <a:off x="0" y="0"/>
          <a:ext cx="8229600" cy="4525962"/>
        </a:xfrm>
        <a:prstGeom prst="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41376" tIns="341376" rIns="341376" bIns="341376" numCol="1" spcCol="1270" anchor="ctr" anchorCtr="0">
          <a:noAutofit/>
        </a:bodyPr>
        <a:lstStyle/>
        <a:p>
          <a:pPr marL="0" lvl="0" indent="0" algn="ctr" defTabSz="2133600" rtl="0">
            <a:lnSpc>
              <a:spcPct val="90000"/>
            </a:lnSpc>
            <a:spcBef>
              <a:spcPct val="0"/>
            </a:spcBef>
            <a:spcAft>
              <a:spcPct val="35000"/>
            </a:spcAft>
            <a:buNone/>
          </a:pPr>
          <a:r>
            <a:rPr lang="en-US" sz="4800" b="1" kern="1200" dirty="0">
              <a:latin typeface="Arial" panose="020B0604020202020204" pitchFamily="34" charset="0"/>
              <a:cs typeface="Arial" panose="020B0604020202020204" pitchFamily="34" charset="0"/>
            </a:rPr>
            <a:t>Memory</a:t>
          </a:r>
          <a:r>
            <a:rPr lang="en-US" sz="4800" kern="1200" dirty="0">
              <a:latin typeface="Arial" panose="020B0604020202020204" pitchFamily="34" charset="0"/>
              <a:cs typeface="Arial" panose="020B0604020202020204" pitchFamily="34" charset="0"/>
            </a:rPr>
            <a:t> involves many different skills and processes such as encoding (the ability to </a:t>
          </a:r>
          <a:r>
            <a:rPr lang="en-US" sz="4800" kern="1200" dirty="0">
              <a:solidFill>
                <a:schemeClr val="bg1"/>
              </a:solidFill>
              <a:latin typeface="Arial" panose="020B0604020202020204" pitchFamily="34" charset="0"/>
              <a:cs typeface="Arial" panose="020B0604020202020204" pitchFamily="34" charset="0"/>
            </a:rPr>
            <a:t>organize </a:t>
          </a:r>
          <a:r>
            <a:rPr lang="en-US" sz="4800" kern="1200" dirty="0">
              <a:latin typeface="Arial" panose="020B0604020202020204" pitchFamily="34" charset="0"/>
              <a:cs typeface="Arial" panose="020B0604020202020204" pitchFamily="34" charset="0"/>
            </a:rPr>
            <a:t>information for learning).  </a:t>
          </a:r>
        </a:p>
      </dsp:txBody>
      <dsp:txXfrm>
        <a:off x="0" y="0"/>
        <a:ext cx="8229600" cy="45259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E8CCC8-E31E-411E-A8D0-0E404FFFB573}">
      <dsp:nvSpPr>
        <dsp:cNvPr id="0" name=""/>
        <dsp:cNvSpPr/>
      </dsp:nvSpPr>
      <dsp:spPr>
        <a:xfrm>
          <a:off x="0" y="0"/>
          <a:ext cx="8229600" cy="4525962"/>
        </a:xfrm>
        <a:prstGeom prst="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rtl="0">
            <a:lnSpc>
              <a:spcPct val="90000"/>
            </a:lnSpc>
            <a:spcBef>
              <a:spcPct val="0"/>
            </a:spcBef>
            <a:spcAft>
              <a:spcPct val="35000"/>
            </a:spcAft>
            <a:buNone/>
          </a:pPr>
          <a:r>
            <a:rPr lang="en-US" sz="2800" b="1" kern="1200" dirty="0">
              <a:latin typeface="Arial" panose="020B0604020202020204" pitchFamily="34" charset="0"/>
              <a:cs typeface="Arial" panose="020B0604020202020204" pitchFamily="34" charset="0"/>
            </a:rPr>
            <a:t>T</a:t>
          </a:r>
          <a:r>
            <a:rPr lang="en-US" sz="2800" kern="1200" dirty="0">
              <a:latin typeface="Arial" panose="020B0604020202020204" pitchFamily="34" charset="0"/>
              <a:cs typeface="Arial" panose="020B0604020202020204" pitchFamily="34" charset="0"/>
            </a:rPr>
            <a:t>he ability to monitor and evaluate performance.  This process supplies many of the keys to learning from experience, generalizing information and strategies, and applying what you have learned.  It requires the ability to:</a:t>
          </a:r>
        </a:p>
      </dsp:txBody>
      <dsp:txXfrm>
        <a:off x="0" y="0"/>
        <a:ext cx="8229600" cy="2444019"/>
      </dsp:txXfrm>
    </dsp:sp>
    <dsp:sp modelId="{5466F6B4-59D1-43FD-BAC5-15C7986CFCE6}">
      <dsp:nvSpPr>
        <dsp:cNvPr id="0" name=""/>
        <dsp:cNvSpPr/>
      </dsp:nvSpPr>
      <dsp:spPr>
        <a:xfrm>
          <a:off x="0" y="2353500"/>
          <a:ext cx="2057399" cy="2081942"/>
        </a:xfrm>
        <a:prstGeom prst="rect">
          <a:avLst/>
        </a:prstGeom>
        <a:solidFill>
          <a:schemeClr val="accent4">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Identify and select learning skills and techniques to facilitate the acquisition of information;</a:t>
          </a:r>
        </a:p>
      </dsp:txBody>
      <dsp:txXfrm>
        <a:off x="0" y="2353500"/>
        <a:ext cx="2057399" cy="2081942"/>
      </dsp:txXfrm>
    </dsp:sp>
    <dsp:sp modelId="{E8A84375-D980-48A0-A96E-C0DE73DF4C88}">
      <dsp:nvSpPr>
        <dsp:cNvPr id="0" name=""/>
        <dsp:cNvSpPr/>
      </dsp:nvSpPr>
      <dsp:spPr>
        <a:xfrm>
          <a:off x="2057400" y="2353500"/>
          <a:ext cx="2057399" cy="2081942"/>
        </a:xfrm>
        <a:prstGeom prst="rect">
          <a:avLst/>
        </a:prstGeom>
        <a:solidFill>
          <a:schemeClr val="accent4">
            <a:tint val="40000"/>
            <a:alpha val="90000"/>
            <a:hueOff val="-1315237"/>
            <a:satOff val="7386"/>
            <a:lumOff val="469"/>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Choose or create the setting in which you are most likely to receive material accurately;</a:t>
          </a:r>
        </a:p>
      </dsp:txBody>
      <dsp:txXfrm>
        <a:off x="2057400" y="2353500"/>
        <a:ext cx="2057399" cy="2081942"/>
      </dsp:txXfrm>
    </dsp:sp>
    <dsp:sp modelId="{701692F8-BBCE-4A67-8E91-ADD1F02841B2}">
      <dsp:nvSpPr>
        <dsp:cNvPr id="0" name=""/>
        <dsp:cNvSpPr/>
      </dsp:nvSpPr>
      <dsp:spPr>
        <a:xfrm>
          <a:off x="4114800" y="2353500"/>
          <a:ext cx="2057399" cy="2081942"/>
        </a:xfrm>
        <a:prstGeom prst="rect">
          <a:avLst/>
        </a:prstGeom>
        <a:solidFill>
          <a:schemeClr val="accent4">
            <a:tint val="40000"/>
            <a:alpha val="90000"/>
            <a:hueOff val="-2630473"/>
            <a:satOff val="14771"/>
            <a:lumOff val="939"/>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Identify the most effective and efficient way to process and present information; and,</a:t>
          </a:r>
        </a:p>
      </dsp:txBody>
      <dsp:txXfrm>
        <a:off x="4114800" y="2353500"/>
        <a:ext cx="2057399" cy="2081942"/>
      </dsp:txXfrm>
    </dsp:sp>
    <dsp:sp modelId="{20E29967-C526-41B2-B15F-FFEF3B36CE5A}">
      <dsp:nvSpPr>
        <dsp:cNvPr id="0" name=""/>
        <dsp:cNvSpPr/>
      </dsp:nvSpPr>
      <dsp:spPr>
        <a:xfrm>
          <a:off x="6172199" y="2316171"/>
          <a:ext cx="2057399" cy="2081942"/>
        </a:xfrm>
        <a:prstGeom prst="rect">
          <a:avLst/>
        </a:prstGeom>
        <a:solidFill>
          <a:schemeClr val="accent4">
            <a:tint val="40000"/>
            <a:alpha val="90000"/>
            <a:hueOff val="-3945710"/>
            <a:satOff val="22157"/>
            <a:lumOff val="1408"/>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Evaluate and adapt your techniques for different materials and situations.</a:t>
          </a:r>
        </a:p>
      </dsp:txBody>
      <dsp:txXfrm>
        <a:off x="6172199" y="2316171"/>
        <a:ext cx="2057399" cy="20819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40AAA1-3111-4085-806C-4DAC6E88B81B}">
      <dsp:nvSpPr>
        <dsp:cNvPr id="0" name=""/>
        <dsp:cNvSpPr/>
      </dsp:nvSpPr>
      <dsp:spPr>
        <a:xfrm>
          <a:off x="0" y="0"/>
          <a:ext cx="8229600" cy="4525962"/>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rtl="0">
            <a:lnSpc>
              <a:spcPct val="90000"/>
            </a:lnSpc>
            <a:spcBef>
              <a:spcPct val="0"/>
            </a:spcBef>
            <a:spcAft>
              <a:spcPct val="35000"/>
            </a:spcAft>
            <a:buNone/>
          </a:pPr>
          <a:r>
            <a:rPr lang="en-US" sz="3600" kern="1200" dirty="0">
              <a:latin typeface="Arial" panose="020B0604020202020204" pitchFamily="34" charset="0"/>
              <a:cs typeface="Arial" panose="020B0604020202020204" pitchFamily="34" charset="0"/>
            </a:rPr>
            <a:t>The inability to organize information can affect the most superficial tasks or the most complex cognitive activities. </a:t>
          </a:r>
        </a:p>
      </dsp:txBody>
      <dsp:txXfrm>
        <a:off x="0" y="0"/>
        <a:ext cx="8229600" cy="2444019"/>
      </dsp:txXfrm>
    </dsp:sp>
    <dsp:sp modelId="{63133A1A-9B61-40A8-9CD3-E395AA39AA07}">
      <dsp:nvSpPr>
        <dsp:cNvPr id="0" name=""/>
        <dsp:cNvSpPr/>
      </dsp:nvSpPr>
      <dsp:spPr>
        <a:xfrm>
          <a:off x="0" y="2353500"/>
          <a:ext cx="8229600" cy="2081942"/>
        </a:xfrm>
        <a:prstGeom prst="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63144" tIns="46990" rIns="263144" bIns="46990" numCol="1" spcCol="1270" anchor="ctr" anchorCtr="0">
          <a:noAutofit/>
        </a:bodyPr>
        <a:lstStyle/>
        <a:p>
          <a:pPr marL="0" lvl="0" indent="0" algn="ctr" defTabSz="1644650" rtl="0">
            <a:lnSpc>
              <a:spcPct val="90000"/>
            </a:lnSpc>
            <a:spcBef>
              <a:spcPct val="0"/>
            </a:spcBef>
            <a:spcAft>
              <a:spcPct val="35000"/>
            </a:spcAft>
            <a:buNone/>
          </a:pPr>
          <a:r>
            <a:rPr lang="en-US" sz="3700" kern="1200" dirty="0">
              <a:latin typeface="Arial" panose="020B0604020202020204" pitchFamily="34" charset="0"/>
              <a:cs typeface="Arial" panose="020B0604020202020204" pitchFamily="34" charset="0"/>
            </a:rPr>
            <a:t> Students with learning disabilities may have difficulties organizing their thought processes, their classwork, and their environment.  </a:t>
          </a:r>
        </a:p>
      </dsp:txBody>
      <dsp:txXfrm>
        <a:off x="0" y="2353500"/>
        <a:ext cx="8229600" cy="208194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1CFFEB-7CDD-4321-8C28-FB056C2DFC9E}">
      <dsp:nvSpPr>
        <dsp:cNvPr id="0" name=""/>
        <dsp:cNvSpPr/>
      </dsp:nvSpPr>
      <dsp:spPr>
        <a:xfrm rot="5400000">
          <a:off x="4963589" y="-1840403"/>
          <a:ext cx="1265076" cy="5266944"/>
        </a:xfrm>
        <a:prstGeom prst="round2Same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rtl="0">
            <a:lnSpc>
              <a:spcPct val="90000"/>
            </a:lnSpc>
            <a:spcBef>
              <a:spcPct val="0"/>
            </a:spcBef>
            <a:spcAft>
              <a:spcPct val="15000"/>
            </a:spcAft>
            <a:buChar char="•"/>
          </a:pPr>
          <a:r>
            <a:rPr lang="en-US" sz="1100" kern="1200"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The ability to associate sounds with the various letters and letter combinations used to write them, to immediately recognize and remember words, and to use the surrounding text to help figure out a specific word.</a:t>
          </a:r>
        </a:p>
        <a:p>
          <a:pPr marL="114300" lvl="1" indent="-114300" algn="l" defTabSz="533400" rtl="0">
            <a:lnSpc>
              <a:spcPct val="90000"/>
            </a:lnSpc>
            <a:spcBef>
              <a:spcPct val="0"/>
            </a:spcBef>
            <a:spcAft>
              <a:spcPct val="15000"/>
            </a:spcAft>
            <a:buChar char="•"/>
          </a:pPr>
          <a:r>
            <a:rPr lang="en-US" sz="1200" kern="1200" dirty="0">
              <a:latin typeface="Arial" panose="020B0604020202020204" pitchFamily="34" charset="0"/>
              <a:cs typeface="Arial" panose="020B0604020202020204" pitchFamily="34" charset="0"/>
            </a:rPr>
            <a:t>Word analysis is a foundational skill for reading and for students with learning disabilities it is a major issue to overcome to be a successful reader.</a:t>
          </a:r>
        </a:p>
      </dsp:txBody>
      <dsp:txXfrm rot="-5400000">
        <a:off x="2962655" y="222287"/>
        <a:ext cx="5205188" cy="1141564"/>
      </dsp:txXfrm>
    </dsp:sp>
    <dsp:sp modelId="{68D805C4-FC9B-4B11-B1F8-5D424B09C468}">
      <dsp:nvSpPr>
        <dsp:cNvPr id="0" name=""/>
        <dsp:cNvSpPr/>
      </dsp:nvSpPr>
      <dsp:spPr>
        <a:xfrm>
          <a:off x="0" y="2395"/>
          <a:ext cx="2962656" cy="1581345"/>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US" sz="2800" i="1" kern="1200" dirty="0">
              <a:latin typeface="Arial" panose="020B0604020202020204" pitchFamily="34" charset="0"/>
              <a:cs typeface="Arial" panose="020B0604020202020204" pitchFamily="34" charset="0"/>
            </a:rPr>
            <a:t>Word analysis</a:t>
          </a:r>
          <a:endParaRPr lang="en-US" sz="2800" kern="1200" dirty="0">
            <a:latin typeface="Arial" panose="020B0604020202020204" pitchFamily="34" charset="0"/>
            <a:cs typeface="Arial" panose="020B0604020202020204" pitchFamily="34" charset="0"/>
          </a:endParaRPr>
        </a:p>
      </dsp:txBody>
      <dsp:txXfrm>
        <a:off x="77195" y="79590"/>
        <a:ext cx="2808266" cy="1426955"/>
      </dsp:txXfrm>
    </dsp:sp>
    <dsp:sp modelId="{1B6AC4E3-E196-4BA1-90C9-B779BDFABBB3}">
      <dsp:nvSpPr>
        <dsp:cNvPr id="0" name=""/>
        <dsp:cNvSpPr/>
      </dsp:nvSpPr>
      <dsp:spPr>
        <a:xfrm rot="5400000">
          <a:off x="4963589" y="-179991"/>
          <a:ext cx="1265076" cy="5266944"/>
        </a:xfrm>
        <a:prstGeom prst="round2SameRect">
          <a:avLst/>
        </a:prstGeom>
        <a:solidFill>
          <a:schemeClr val="accent2">
            <a:tint val="40000"/>
            <a:alpha val="90000"/>
            <a:hueOff val="2512910"/>
            <a:satOff val="-2189"/>
            <a:lumOff val="-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rtl="0">
            <a:lnSpc>
              <a:spcPct val="90000"/>
            </a:lnSpc>
            <a:spcBef>
              <a:spcPct val="0"/>
            </a:spcBef>
            <a:spcAft>
              <a:spcPct val="15000"/>
            </a:spcAft>
            <a:buChar char="•"/>
          </a:pPr>
          <a:r>
            <a:rPr lang="en-US" sz="1200" kern="1200" dirty="0">
              <a:latin typeface="Arial" panose="020B0604020202020204" pitchFamily="34" charset="0"/>
              <a:cs typeface="Arial" panose="020B0604020202020204" pitchFamily="34" charset="0"/>
            </a:rPr>
            <a:t>The rate of accurate reading (correct words per minute).  </a:t>
          </a:r>
        </a:p>
        <a:p>
          <a:pPr marL="114300" lvl="1" indent="-114300" algn="l" defTabSz="533400" rtl="0">
            <a:lnSpc>
              <a:spcPct val="90000"/>
            </a:lnSpc>
            <a:spcBef>
              <a:spcPct val="0"/>
            </a:spcBef>
            <a:spcAft>
              <a:spcPct val="15000"/>
            </a:spcAft>
            <a:buChar char="•"/>
          </a:pPr>
          <a:r>
            <a:rPr lang="en-US" sz="1200" kern="1200" dirty="0">
              <a:latin typeface="Arial" panose="020B0604020202020204" pitchFamily="34" charset="0"/>
              <a:cs typeface="Arial" panose="020B0604020202020204" pitchFamily="34" charset="0"/>
            </a:rPr>
            <a:t>With processing and word analysis issues, a high rate of reading fluency is often quite difficult for a student with a learning disability. </a:t>
          </a:r>
        </a:p>
      </dsp:txBody>
      <dsp:txXfrm rot="-5400000">
        <a:off x="2962655" y="1882699"/>
        <a:ext cx="5205188" cy="1141564"/>
      </dsp:txXfrm>
    </dsp:sp>
    <dsp:sp modelId="{E4AEFE28-CBEF-48CE-A3A6-9F8497165F45}">
      <dsp:nvSpPr>
        <dsp:cNvPr id="0" name=""/>
        <dsp:cNvSpPr/>
      </dsp:nvSpPr>
      <dsp:spPr>
        <a:xfrm>
          <a:off x="0" y="1662808"/>
          <a:ext cx="2962656" cy="1581345"/>
        </a:xfrm>
        <a:prstGeom prst="roundRect">
          <a:avLst/>
        </a:prstGeom>
        <a:solidFill>
          <a:schemeClr val="accent2">
            <a:hueOff val="2340759"/>
            <a:satOff val="-2919"/>
            <a:lumOff val="68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US" sz="2800" i="1" kern="1200" dirty="0">
              <a:latin typeface="Arial" panose="020B0604020202020204" pitchFamily="34" charset="0"/>
              <a:cs typeface="Arial" panose="020B0604020202020204" pitchFamily="34" charset="0"/>
            </a:rPr>
            <a:t>Fluency</a:t>
          </a:r>
          <a:endParaRPr lang="en-US" sz="2800" kern="1200" dirty="0">
            <a:latin typeface="Arial" panose="020B0604020202020204" pitchFamily="34" charset="0"/>
            <a:cs typeface="Arial" panose="020B0604020202020204" pitchFamily="34" charset="0"/>
          </a:endParaRPr>
        </a:p>
      </dsp:txBody>
      <dsp:txXfrm>
        <a:off x="77195" y="1740003"/>
        <a:ext cx="2808266" cy="1426955"/>
      </dsp:txXfrm>
    </dsp:sp>
    <dsp:sp modelId="{904D7581-242D-4448-BA12-68AB76D66F77}">
      <dsp:nvSpPr>
        <dsp:cNvPr id="0" name=""/>
        <dsp:cNvSpPr/>
      </dsp:nvSpPr>
      <dsp:spPr>
        <a:xfrm rot="5400000">
          <a:off x="4963589" y="1480421"/>
          <a:ext cx="1265076" cy="5266944"/>
        </a:xfrm>
        <a:prstGeom prst="round2SameRect">
          <a:avLst/>
        </a:prstGeom>
        <a:solidFill>
          <a:schemeClr val="accent2">
            <a:tint val="40000"/>
            <a:alpha val="90000"/>
            <a:hueOff val="5025821"/>
            <a:satOff val="-4378"/>
            <a:lumOff val="-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rtl="0">
            <a:lnSpc>
              <a:spcPct val="90000"/>
            </a:lnSpc>
            <a:spcBef>
              <a:spcPct val="0"/>
            </a:spcBef>
            <a:spcAft>
              <a:spcPct val="15000"/>
            </a:spcAft>
            <a:buChar char="•"/>
          </a:pPr>
          <a:r>
            <a:rPr lang="en-US" sz="1200" i="0" kern="1200" dirty="0">
              <a:latin typeface="Arial" panose="020B0604020202020204" pitchFamily="34" charset="0"/>
              <a:cs typeface="Arial" panose="020B0604020202020204" pitchFamily="34" charset="0"/>
            </a:rPr>
            <a:t>The</a:t>
          </a:r>
          <a:r>
            <a:rPr lang="en-US" sz="1200" i="1" kern="1200" dirty="0">
              <a:latin typeface="Arial" panose="020B0604020202020204" pitchFamily="34" charset="0"/>
              <a:cs typeface="Arial" panose="020B0604020202020204" pitchFamily="34" charset="0"/>
            </a:rPr>
            <a:t> </a:t>
          </a:r>
          <a:r>
            <a:rPr lang="en-US" sz="1200" kern="1200" dirty="0">
              <a:latin typeface="Arial" panose="020B0604020202020204" pitchFamily="34" charset="0"/>
              <a:cs typeface="Arial" panose="020B0604020202020204" pitchFamily="34" charset="0"/>
            </a:rPr>
            <a:t>ability to understand written material.  </a:t>
          </a:r>
        </a:p>
        <a:p>
          <a:pPr marL="114300" lvl="1" indent="-114300" algn="l" defTabSz="533400" rtl="0">
            <a:lnSpc>
              <a:spcPct val="90000"/>
            </a:lnSpc>
            <a:spcBef>
              <a:spcPct val="0"/>
            </a:spcBef>
            <a:spcAft>
              <a:spcPct val="15000"/>
            </a:spcAft>
            <a:buChar char="•"/>
          </a:pPr>
          <a:r>
            <a:rPr lang="en-US" sz="1200" kern="1200" dirty="0">
              <a:latin typeface="Arial" panose="020B0604020202020204" pitchFamily="34" charset="0"/>
              <a:cs typeface="Arial" panose="020B0604020202020204" pitchFamily="34" charset="0"/>
            </a:rPr>
            <a:t>If a student with learning disabilities has difficulty reading written material, then comprehension will always be greatly affected.  </a:t>
          </a:r>
        </a:p>
        <a:p>
          <a:pPr marL="114300" lvl="1" indent="-114300" algn="l" defTabSz="533400" rtl="0">
            <a:lnSpc>
              <a:spcPct val="90000"/>
            </a:lnSpc>
            <a:spcBef>
              <a:spcPct val="0"/>
            </a:spcBef>
            <a:spcAft>
              <a:spcPct val="15000"/>
            </a:spcAft>
            <a:buChar char="•"/>
          </a:pPr>
          <a:r>
            <a:rPr lang="en-US" sz="1200" kern="1200" dirty="0">
              <a:latin typeface="Arial" panose="020B0604020202020204" pitchFamily="34" charset="0"/>
              <a:cs typeface="Arial" panose="020B0604020202020204" pitchFamily="34" charset="0"/>
            </a:rPr>
            <a:t>While problems with word analysis can affect reading comprehension, other factors that may contribute to problems with reading comprehension include the inability to successfully identify and organize information from the material.</a:t>
          </a:r>
        </a:p>
      </dsp:txBody>
      <dsp:txXfrm rot="-5400000">
        <a:off x="2962655" y="3543111"/>
        <a:ext cx="5205188" cy="1141564"/>
      </dsp:txXfrm>
    </dsp:sp>
    <dsp:sp modelId="{A04AB5EF-780D-4C14-A66E-7FA6B3B8F771}">
      <dsp:nvSpPr>
        <dsp:cNvPr id="0" name=""/>
        <dsp:cNvSpPr/>
      </dsp:nvSpPr>
      <dsp:spPr>
        <a:xfrm>
          <a:off x="0" y="3323220"/>
          <a:ext cx="2962656" cy="1581345"/>
        </a:xfrm>
        <a:prstGeom prst="roundRect">
          <a:avLst/>
        </a:prstGeom>
        <a:solidFill>
          <a:schemeClr val="accent2">
            <a:hueOff val="4681519"/>
            <a:satOff val="-5839"/>
            <a:lumOff val="137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rtl="0">
            <a:lnSpc>
              <a:spcPct val="90000"/>
            </a:lnSpc>
            <a:spcBef>
              <a:spcPct val="0"/>
            </a:spcBef>
            <a:spcAft>
              <a:spcPct val="35000"/>
            </a:spcAft>
            <a:buNone/>
          </a:pPr>
          <a:r>
            <a:rPr lang="en-US" sz="2800" i="1" kern="1200" dirty="0">
              <a:latin typeface="Arial" panose="020B0604020202020204" pitchFamily="34" charset="0"/>
              <a:cs typeface="Arial" panose="020B0604020202020204" pitchFamily="34" charset="0"/>
            </a:rPr>
            <a:t>Reading comprehension</a:t>
          </a:r>
          <a:endParaRPr lang="en-US" sz="2800" kern="1200" dirty="0">
            <a:latin typeface="Arial" panose="020B0604020202020204" pitchFamily="34" charset="0"/>
            <a:cs typeface="Arial" panose="020B0604020202020204" pitchFamily="34" charset="0"/>
          </a:endParaRPr>
        </a:p>
      </dsp:txBody>
      <dsp:txXfrm>
        <a:off x="77195" y="3400415"/>
        <a:ext cx="2808266" cy="142695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049D0A-E8C7-4F16-AB1F-7C0490F2CEA3}">
      <dsp:nvSpPr>
        <dsp:cNvPr id="0" name=""/>
        <dsp:cNvSpPr/>
      </dsp:nvSpPr>
      <dsp:spPr>
        <a:xfrm rot="5400000">
          <a:off x="4713035" y="-1529550"/>
          <a:ext cx="1766185" cy="5266944"/>
        </a:xfrm>
        <a:prstGeom prst="round2Same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rtl="0">
            <a:lnSpc>
              <a:spcPct val="90000"/>
            </a:lnSpc>
            <a:spcBef>
              <a:spcPct val="0"/>
            </a:spcBef>
            <a:spcAft>
              <a:spcPct val="15000"/>
            </a:spcAft>
            <a:buChar char="•"/>
          </a:pPr>
          <a:r>
            <a:rPr lang="en-US" sz="1900" kern="1200" dirty="0">
              <a:latin typeface="Arial" panose="020B0604020202020204" pitchFamily="34" charset="0"/>
              <a:ea typeface="+mn-ea"/>
              <a:cs typeface="Arial" panose="020B0604020202020204" pitchFamily="34" charset="0"/>
            </a:rPr>
            <a:t>Specific problems may include difficulty understanding size and spatial relationships and concepts related to direction, place value, decimals, fractions, and time and difficulty remembering math facts.  </a:t>
          </a:r>
          <a:endParaRPr lang="en-US" sz="1900" kern="1200" dirty="0">
            <a:latin typeface="Arial" panose="020B0604020202020204" pitchFamily="34" charset="0"/>
            <a:cs typeface="Arial" panose="020B0604020202020204" pitchFamily="34" charset="0"/>
          </a:endParaRPr>
        </a:p>
      </dsp:txBody>
      <dsp:txXfrm rot="-5400000">
        <a:off x="2962656" y="307047"/>
        <a:ext cx="5180726" cy="1593749"/>
      </dsp:txXfrm>
    </dsp:sp>
    <dsp:sp modelId="{715E20E6-2681-4279-A852-016A8A5C256D}">
      <dsp:nvSpPr>
        <dsp:cNvPr id="0" name=""/>
        <dsp:cNvSpPr/>
      </dsp:nvSpPr>
      <dsp:spPr>
        <a:xfrm>
          <a:off x="0" y="55"/>
          <a:ext cx="2962656" cy="2207732"/>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rtl="0">
            <a:lnSpc>
              <a:spcPct val="90000"/>
            </a:lnSpc>
            <a:spcBef>
              <a:spcPct val="0"/>
            </a:spcBef>
            <a:spcAft>
              <a:spcPct val="35000"/>
            </a:spcAft>
            <a:buNone/>
          </a:pPr>
          <a:r>
            <a:rPr lang="en-US" sz="3700" kern="1200" dirty="0">
              <a:latin typeface="Arial" panose="020B0604020202020204" pitchFamily="34" charset="0"/>
              <a:cs typeface="Arial" panose="020B0604020202020204" pitchFamily="34" charset="0"/>
            </a:rPr>
            <a:t>Math Calculation</a:t>
          </a:r>
        </a:p>
      </dsp:txBody>
      <dsp:txXfrm>
        <a:off x="107773" y="107828"/>
        <a:ext cx="2747110" cy="1992186"/>
      </dsp:txXfrm>
    </dsp:sp>
    <dsp:sp modelId="{22B53FD6-7A36-4C86-AFC1-CA9EBFD4E5BA}">
      <dsp:nvSpPr>
        <dsp:cNvPr id="0" name=""/>
        <dsp:cNvSpPr/>
      </dsp:nvSpPr>
      <dsp:spPr>
        <a:xfrm rot="5400000">
          <a:off x="4713035" y="788568"/>
          <a:ext cx="1766185" cy="5266944"/>
        </a:xfrm>
        <a:prstGeom prst="round2SameRect">
          <a:avLst/>
        </a:prstGeom>
        <a:solidFill>
          <a:schemeClr val="accent2">
            <a:tint val="40000"/>
            <a:alpha val="90000"/>
            <a:hueOff val="5025821"/>
            <a:satOff val="-4378"/>
            <a:lumOff val="-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rtl="0">
            <a:lnSpc>
              <a:spcPct val="90000"/>
            </a:lnSpc>
            <a:spcBef>
              <a:spcPct val="0"/>
            </a:spcBef>
            <a:spcAft>
              <a:spcPct val="15000"/>
            </a:spcAft>
            <a:buChar char="•"/>
          </a:pPr>
          <a:r>
            <a:rPr lang="en-US" sz="1900" kern="1200" dirty="0">
              <a:latin typeface="Arial" panose="020B0604020202020204" pitchFamily="34" charset="0"/>
              <a:ea typeface="+mn-ea"/>
              <a:cs typeface="Arial" panose="020B0604020202020204" pitchFamily="34" charset="0"/>
            </a:rPr>
            <a:t>Remembering and correctly applying the steps in mathematical problems (such as the steps involved in long division) and reading and solving word problems are significant problem areas.</a:t>
          </a:r>
          <a:endParaRPr lang="en-US" sz="1900" kern="1200" dirty="0">
            <a:latin typeface="Arial" panose="020B0604020202020204" pitchFamily="34" charset="0"/>
            <a:cs typeface="Arial" panose="020B0604020202020204" pitchFamily="34" charset="0"/>
          </a:endParaRPr>
        </a:p>
      </dsp:txBody>
      <dsp:txXfrm rot="-5400000">
        <a:off x="2962656" y="2625165"/>
        <a:ext cx="5180726" cy="1593749"/>
      </dsp:txXfrm>
    </dsp:sp>
    <dsp:sp modelId="{3BDEF173-5373-4B3C-8D56-13B0FABBA561}">
      <dsp:nvSpPr>
        <dsp:cNvPr id="0" name=""/>
        <dsp:cNvSpPr/>
      </dsp:nvSpPr>
      <dsp:spPr>
        <a:xfrm>
          <a:off x="0" y="2318174"/>
          <a:ext cx="2962656" cy="2207732"/>
        </a:xfrm>
        <a:prstGeom prst="roundRect">
          <a:avLst/>
        </a:prstGeom>
        <a:solidFill>
          <a:schemeClr val="accent2">
            <a:hueOff val="4681519"/>
            <a:satOff val="-5839"/>
            <a:lumOff val="137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rtl="0">
            <a:lnSpc>
              <a:spcPct val="90000"/>
            </a:lnSpc>
            <a:spcBef>
              <a:spcPct val="0"/>
            </a:spcBef>
            <a:spcAft>
              <a:spcPct val="35000"/>
            </a:spcAft>
            <a:buNone/>
          </a:pPr>
          <a:r>
            <a:rPr lang="en-US" sz="3700" kern="1200" dirty="0">
              <a:latin typeface="Arial" panose="020B0604020202020204" pitchFamily="34" charset="0"/>
              <a:cs typeface="Arial" panose="020B0604020202020204" pitchFamily="34" charset="0"/>
            </a:rPr>
            <a:t>Math Reasoning</a:t>
          </a:r>
        </a:p>
      </dsp:txBody>
      <dsp:txXfrm>
        <a:off x="107773" y="2425947"/>
        <a:ext cx="2747110" cy="199218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26B658-5C45-4F68-9059-8BB12CBB7494}">
      <dsp:nvSpPr>
        <dsp:cNvPr id="0" name=""/>
        <dsp:cNvSpPr/>
      </dsp:nvSpPr>
      <dsp:spPr>
        <a:xfrm rot="5400000">
          <a:off x="3785743" y="-370491"/>
          <a:ext cx="3620769" cy="5266944"/>
        </a:xfrm>
        <a:prstGeom prst="round2Same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l" defTabSz="1377950" rtl="0">
            <a:lnSpc>
              <a:spcPct val="90000"/>
            </a:lnSpc>
            <a:spcBef>
              <a:spcPct val="0"/>
            </a:spcBef>
            <a:spcAft>
              <a:spcPct val="15000"/>
            </a:spcAft>
            <a:buChar char="•"/>
          </a:pPr>
          <a:r>
            <a:rPr lang="en-US" sz="3100" kern="1200" dirty="0">
              <a:latin typeface="Arial" panose="020B0604020202020204" pitchFamily="34" charset="0"/>
              <a:cs typeface="Arial" panose="020B0604020202020204" pitchFamily="34" charset="0"/>
            </a:rPr>
            <a:t>The characteristics that interfere with a student’s acquisition of reading or writing skills can also interfere with his or her ability to acquire or interpret social behaviors.</a:t>
          </a:r>
        </a:p>
      </dsp:txBody>
      <dsp:txXfrm rot="-5400000">
        <a:off x="2962656" y="629347"/>
        <a:ext cx="5090193" cy="3267267"/>
      </dsp:txXfrm>
    </dsp:sp>
    <dsp:sp modelId="{4EE61BC3-A726-49BD-B3BD-B432398241AC}">
      <dsp:nvSpPr>
        <dsp:cNvPr id="0" name=""/>
        <dsp:cNvSpPr/>
      </dsp:nvSpPr>
      <dsp:spPr>
        <a:xfrm>
          <a:off x="0" y="0"/>
          <a:ext cx="2962656" cy="4525962"/>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rtl="0">
            <a:lnSpc>
              <a:spcPct val="90000"/>
            </a:lnSpc>
            <a:spcBef>
              <a:spcPct val="0"/>
            </a:spcBef>
            <a:spcAft>
              <a:spcPct val="35000"/>
            </a:spcAft>
            <a:buNone/>
          </a:pPr>
          <a:r>
            <a:rPr lang="en-US" sz="3700" kern="1200" dirty="0">
              <a:latin typeface="Arial" panose="020B0604020202020204" pitchFamily="34" charset="0"/>
              <a:cs typeface="Arial" panose="020B0604020202020204" pitchFamily="34" charset="0"/>
            </a:rPr>
            <a:t>Social Skills/Cues</a:t>
          </a:r>
        </a:p>
      </dsp:txBody>
      <dsp:txXfrm>
        <a:off x="144625" y="144625"/>
        <a:ext cx="2673406" cy="4236712"/>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F7D02BC-678A-4932-B82B-1499DA207151}" type="datetimeFigureOut">
              <a:rPr lang="en-US" smtClean="0"/>
              <a:pPr/>
              <a:t>10/31/2019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18C1209-4D24-4E6B-B850-B0D789831E21}" type="slidenum">
              <a:rPr lang="en-US" smtClean="0"/>
              <a:pPr/>
              <a:t>‹#›</a:t>
            </a:fld>
            <a:endParaRPr lang="en-US"/>
          </a:p>
        </p:txBody>
      </p:sp>
    </p:spTree>
    <p:extLst>
      <p:ext uri="{BB962C8B-B14F-4D97-AF65-F5344CB8AC3E}">
        <p14:creationId xmlns:p14="http://schemas.microsoft.com/office/powerpoint/2010/main" val="3723057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8766E1-CEEA-41BF-A457-E538D89CB544}" type="datetimeFigureOut">
              <a:rPr lang="en-US" smtClean="0"/>
              <a:pPr/>
              <a:t>10/31/2019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46C6A2-84B9-4F4B-9D29-2CFB53138DBA}" type="slidenum">
              <a:rPr lang="en-US" smtClean="0"/>
              <a:pPr/>
              <a:t>‹#›</a:t>
            </a:fld>
            <a:endParaRPr lang="en-US"/>
          </a:p>
        </p:txBody>
      </p:sp>
    </p:spTree>
    <p:extLst>
      <p:ext uri="{BB962C8B-B14F-4D97-AF65-F5344CB8AC3E}">
        <p14:creationId xmlns:p14="http://schemas.microsoft.com/office/powerpoint/2010/main" val="3382813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term includes such conditions as perceptual impairments, brain injury, minimal brain dysfunction, and developmental aphasia. The term does not include learning problems which are primarily the result of visual, hearing, or motor impairments; intellectual disabilities; emotional disturbance; or environmental, cultural, or economic disadvantage.</a:t>
            </a: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E81703-BE1D-4FE3-8586-FED836971CFF}" type="slidenum">
              <a:rPr lang="en-US" altLang="en-US" smtClean="0">
                <a:latin typeface="Arial" panose="020B0604020202020204" pitchFamily="34" charset="0"/>
              </a:rPr>
              <a:pPr>
                <a:spcBef>
                  <a:spcPct val="0"/>
                </a:spcBef>
              </a:pPr>
              <a:t>2</a:t>
            </a:fld>
            <a:endParaRPr lang="en-US" altLang="en-US">
              <a:latin typeface="Arial" panose="020B0604020202020204" pitchFamily="34" charset="0"/>
            </a:endParaRPr>
          </a:p>
        </p:txBody>
      </p:sp>
    </p:spTree>
    <p:extLst>
      <p:ext uri="{BB962C8B-B14F-4D97-AF65-F5344CB8AC3E}">
        <p14:creationId xmlns:p14="http://schemas.microsoft.com/office/powerpoint/2010/main" val="23092584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dirty="0"/>
              <a:t>Mathematics</a:t>
            </a:r>
            <a:r>
              <a:rPr lang="en-US" altLang="en-US" dirty="0"/>
              <a:t> does not receive the same attention as reading and language arts, but many students with learning disabilities have unique difficulties in this subject area. </a:t>
            </a:r>
          </a:p>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4CCE1C-C732-421A-B032-698A37B086EA}" type="slidenum">
              <a:rPr lang="en-US" altLang="en-US" smtClean="0">
                <a:latin typeface="Arial" panose="020B0604020202020204" pitchFamily="34" charset="0"/>
              </a:rPr>
              <a:pPr>
                <a:spcBef>
                  <a:spcPct val="0"/>
                </a:spcBef>
              </a:pPr>
              <a:t>13</a:t>
            </a:fld>
            <a:endParaRPr lang="en-US" altLang="en-US">
              <a:latin typeface="Arial" panose="020B0604020202020204" pitchFamily="34" charset="0"/>
            </a:endParaRPr>
          </a:p>
        </p:txBody>
      </p:sp>
    </p:spTree>
    <p:extLst>
      <p:ext uri="{BB962C8B-B14F-4D97-AF65-F5344CB8AC3E}">
        <p14:creationId xmlns:p14="http://schemas.microsoft.com/office/powerpoint/2010/main" val="40760049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It is important to realize that most social behaviors also involve learning. </a:t>
            </a:r>
          </a:p>
          <a:p>
            <a:pPr eaLnBrk="1" hangingPunct="1">
              <a:spcBef>
                <a:spcPct val="0"/>
              </a:spcBef>
            </a:pPr>
            <a:r>
              <a:rPr lang="en-US" altLang="en-US"/>
              <a:t>For example, individuals may have difficulties correctly interpreting social situations and reading social cues, and they may act impulsively without identifying the consequences of their behavior or recognizing the feelings and concerns of others</a:t>
            </a:r>
          </a:p>
          <a:p>
            <a:pPr eaLnBrk="1" hangingPunct="1">
              <a:spcBef>
                <a:spcPct val="0"/>
              </a:spcBef>
            </a:pPr>
            <a:endParaRPr lang="en-US" altLang="en-US"/>
          </a:p>
          <a:p>
            <a:pPr eaLnBrk="1" hangingPunct="1">
              <a:spcBef>
                <a:spcPct val="0"/>
              </a:spcBef>
            </a:pPr>
            <a:endParaRPr lang="en-US" altLang="en-US"/>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171FB18-500D-4E93-8CD8-222796735DAA}" type="slidenum">
              <a:rPr lang="en-US" altLang="en-US" smtClean="0">
                <a:latin typeface="Arial" panose="020B0604020202020204" pitchFamily="34" charset="0"/>
              </a:rPr>
              <a:pPr>
                <a:spcBef>
                  <a:spcPct val="0"/>
                </a:spcBef>
              </a:pPr>
              <a:t>14</a:t>
            </a:fld>
            <a:endParaRPr lang="en-US" altLang="en-US">
              <a:latin typeface="Arial" panose="020B0604020202020204" pitchFamily="34" charset="0"/>
            </a:endParaRPr>
          </a:p>
        </p:txBody>
      </p:sp>
    </p:spTree>
    <p:extLst>
      <p:ext uri="{BB962C8B-B14F-4D97-AF65-F5344CB8AC3E}">
        <p14:creationId xmlns:p14="http://schemas.microsoft.com/office/powerpoint/2010/main" val="206210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Students with learning disabilities are often served in regular classes by general education teachers with the support of a special educator.  As with the education of any student with a disability, it is important that the general and special educators collaborate effectively to develop a set of teaching strategies for the student.</a:t>
            </a:r>
          </a:p>
          <a:p>
            <a:pPr eaLnBrk="1" hangingPunct="1">
              <a:spcBef>
                <a:spcPct val="0"/>
              </a:spcBef>
            </a:pPr>
            <a:endParaRPr lang="en-US" altLang="en-US"/>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7C8C027-B8F3-4335-BBC7-ED58E0C86CE8}" type="slidenum">
              <a:rPr lang="en-US" altLang="en-US" smtClean="0">
                <a:latin typeface="Arial" panose="020B0604020202020204" pitchFamily="34" charset="0"/>
              </a:rPr>
              <a:pPr>
                <a:spcBef>
                  <a:spcPct val="0"/>
                </a:spcBef>
              </a:pPr>
              <a:t>15</a:t>
            </a:fld>
            <a:endParaRPr lang="en-US" altLang="en-US">
              <a:latin typeface="Arial" panose="020B0604020202020204" pitchFamily="34" charset="0"/>
            </a:endParaRPr>
          </a:p>
        </p:txBody>
      </p:sp>
    </p:spTree>
    <p:extLst>
      <p:ext uri="{BB962C8B-B14F-4D97-AF65-F5344CB8AC3E}">
        <p14:creationId xmlns:p14="http://schemas.microsoft.com/office/powerpoint/2010/main" val="1873570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Students with learning disabilities have a variety of difficulties in school.  </a:t>
            </a:r>
          </a:p>
          <a:p>
            <a:pPr eaLnBrk="1" hangingPunct="1">
              <a:spcBef>
                <a:spcPct val="0"/>
              </a:spcBef>
            </a:pPr>
            <a:r>
              <a:rPr lang="en-US" altLang="en-US"/>
              <a:t>In order for many students with learning disabilities to be successful in school, assistive technology devices are used to accommodate the student’s learning.  </a:t>
            </a:r>
          </a:p>
          <a:p>
            <a:pPr eaLnBrk="1" hangingPunct="1">
              <a:spcBef>
                <a:spcPct val="0"/>
              </a:spcBef>
            </a:pPr>
            <a:r>
              <a:rPr lang="en-US" altLang="en-US"/>
              <a:t>There are also an array of software packages that address specific academic areas, daily living skills, and social skills.</a:t>
            </a:r>
          </a:p>
          <a:p>
            <a:pPr eaLnBrk="1" hangingPunct="1">
              <a:spcBef>
                <a:spcPct val="0"/>
              </a:spcBef>
            </a:pPr>
            <a:endParaRPr lang="en-US" altLang="en-US"/>
          </a:p>
          <a:p>
            <a:pPr eaLnBrk="1" hangingPunct="1">
              <a:spcBef>
                <a:spcPct val="0"/>
              </a:spcBef>
            </a:pPr>
            <a:endParaRPr lang="en-US" altLang="en-US"/>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73B6EFD-562F-4CE1-8EF1-58F09BE6E968}" type="slidenum">
              <a:rPr lang="en-US" altLang="en-US" smtClean="0">
                <a:latin typeface="Arial" panose="020B0604020202020204" pitchFamily="34" charset="0"/>
              </a:rPr>
              <a:pPr>
                <a:spcBef>
                  <a:spcPct val="0"/>
                </a:spcBef>
              </a:pPr>
              <a:t>21</a:t>
            </a:fld>
            <a:endParaRPr lang="en-US" altLang="en-US">
              <a:latin typeface="Arial" panose="020B0604020202020204" pitchFamily="34" charset="0"/>
            </a:endParaRPr>
          </a:p>
        </p:txBody>
      </p:sp>
    </p:spTree>
    <p:extLst>
      <p:ext uri="{BB962C8B-B14F-4D97-AF65-F5344CB8AC3E}">
        <p14:creationId xmlns:p14="http://schemas.microsoft.com/office/powerpoint/2010/main" val="1585369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8463244-1391-4F52-9905-3EB0AE765455}" type="slidenum">
              <a:rPr lang="en-US" altLang="en-US" smtClean="0">
                <a:latin typeface="Arial" panose="020B0604020202020204" pitchFamily="34" charset="0"/>
              </a:rPr>
              <a:pPr>
                <a:spcBef>
                  <a:spcPct val="0"/>
                </a:spcBef>
              </a:pPr>
              <a:t>23</a:t>
            </a:fld>
            <a:endParaRPr lang="en-US" altLang="en-US">
              <a:latin typeface="Arial" panose="020B0604020202020204" pitchFamily="34" charset="0"/>
            </a:endParaRPr>
          </a:p>
        </p:txBody>
      </p:sp>
    </p:spTree>
    <p:extLst>
      <p:ext uri="{BB962C8B-B14F-4D97-AF65-F5344CB8AC3E}">
        <p14:creationId xmlns:p14="http://schemas.microsoft.com/office/powerpoint/2010/main" val="2600515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Students with learning disabilities are very heterogeneous, meaning that no two students possess the identical profile of strengths and weaknesses.  The concept of learning disabilities covers an extremely wide range of characteristics.  One student may have a deficit in just one area while another may exhibit deficits in numerous areas, yet both will be labeled as learning disabled.</a:t>
            </a:r>
          </a:p>
          <a:p>
            <a:pPr eaLnBrk="1" hangingPunct="1">
              <a:spcBef>
                <a:spcPct val="0"/>
              </a:spcBef>
            </a:pPr>
            <a:r>
              <a:rPr lang="en-US" altLang="en-US"/>
              <a:t> </a:t>
            </a:r>
          </a:p>
          <a:p>
            <a:pPr eaLnBrk="1" hangingPunct="1">
              <a:spcBef>
                <a:spcPct val="0"/>
              </a:spcBef>
            </a:pPr>
            <a:r>
              <a:rPr lang="en-US" altLang="en-US"/>
              <a:t>Over time, parents, educators, and other professionals have identified a wide variety of characteristics associated with learning disabilities.  </a:t>
            </a:r>
          </a:p>
          <a:p>
            <a:pPr eaLnBrk="1" hangingPunct="1">
              <a:spcBef>
                <a:spcPct val="0"/>
              </a:spcBef>
            </a:pPr>
            <a:r>
              <a:rPr lang="en-US" altLang="en-US"/>
              <a:t>Not all students will exhibit these characteristics and many pupils who demonstrate these same behaviors are successful in the classroom.  For students with a learning disability, it is the quantity, intensity, and duration of these behaviors that lead to problems in school and elsewhere.  It should also be noted that boys are four times more likely to be labeled with a learning disability than girls.  The reason for this has not yet been determined by researchers.</a:t>
            </a:r>
          </a:p>
          <a:p>
            <a:pPr eaLnBrk="1" hangingPunct="1">
              <a:spcBef>
                <a:spcPct val="0"/>
              </a:spcBef>
            </a:pPr>
            <a:endParaRPr lang="en-US" altLang="en-US"/>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1F678B0-447F-4F29-8258-E1024F0031CF}" type="slidenum">
              <a:rPr lang="en-US" altLang="en-US" smtClean="0">
                <a:latin typeface="Arial" panose="020B0604020202020204" pitchFamily="34" charset="0"/>
              </a:rPr>
              <a:pPr>
                <a:spcBef>
                  <a:spcPct val="0"/>
                </a:spcBef>
              </a:pPr>
              <a:t>3</a:t>
            </a:fld>
            <a:endParaRPr lang="en-US" altLang="en-US">
              <a:latin typeface="Arial" panose="020B0604020202020204" pitchFamily="34" charset="0"/>
            </a:endParaRPr>
          </a:p>
        </p:txBody>
      </p:sp>
    </p:spTree>
    <p:extLst>
      <p:ext uri="{BB962C8B-B14F-4D97-AF65-F5344CB8AC3E}">
        <p14:creationId xmlns:p14="http://schemas.microsoft.com/office/powerpoint/2010/main" val="23766575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Psychological processes is a broad term that incorporates the wide range of thinking skills we use to process and learn information.  The five psychological or cognitive processes that are affected by a learning disability are perception, attention, memory, metacognition, and organization.</a:t>
            </a:r>
          </a:p>
          <a:p>
            <a:pPr eaLnBrk="1" hangingPunct="1">
              <a:spcBef>
                <a:spcPct val="0"/>
              </a:spcBef>
            </a:pPr>
            <a:endParaRPr lang="en-US" altLang="en-US"/>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36D4833-45BE-4D93-9B47-E37CE7AE11C8}" type="slidenum">
              <a:rPr lang="en-US" altLang="en-US" smtClean="0">
                <a:latin typeface="Arial" panose="020B0604020202020204" pitchFamily="34" charset="0"/>
              </a:rPr>
              <a:pPr>
                <a:spcBef>
                  <a:spcPct val="0"/>
                </a:spcBef>
              </a:pPr>
              <a:t>4</a:t>
            </a:fld>
            <a:endParaRPr lang="en-US" altLang="en-US">
              <a:latin typeface="Arial" panose="020B0604020202020204" pitchFamily="34" charset="0"/>
            </a:endParaRPr>
          </a:p>
        </p:txBody>
      </p:sp>
    </p:spTree>
    <p:extLst>
      <p:ext uri="{BB962C8B-B14F-4D97-AF65-F5344CB8AC3E}">
        <p14:creationId xmlns:p14="http://schemas.microsoft.com/office/powerpoint/2010/main" val="1894553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An example would be able to distinguish the letter “B” from the letter “D” based on the overall shape, direction of the letter, and its parts.  Some children with learning disabilities reverse letters, words, or whole passages during reading or writing.</a:t>
            </a: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693050-8BD3-4AD2-ACC0-F5A3ABDF89D9}" type="slidenum">
              <a:rPr lang="en-US" altLang="en-US" smtClean="0">
                <a:latin typeface="Arial" panose="020B0604020202020204" pitchFamily="34" charset="0"/>
              </a:rPr>
              <a:pPr>
                <a:spcBef>
                  <a:spcPct val="0"/>
                </a:spcBef>
              </a:pPr>
              <a:t>6</a:t>
            </a:fld>
            <a:endParaRPr lang="en-US" altLang="en-US">
              <a:latin typeface="Arial" panose="020B0604020202020204" pitchFamily="34" charset="0"/>
            </a:endParaRPr>
          </a:p>
        </p:txBody>
      </p:sp>
    </p:spTree>
    <p:extLst>
      <p:ext uri="{BB962C8B-B14F-4D97-AF65-F5344CB8AC3E}">
        <p14:creationId xmlns:p14="http://schemas.microsoft.com/office/powerpoint/2010/main" val="3543686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The inability to focus on information can inhibit the students’ ability to perform tasks in the classroom at the appropriate achievement level.</a:t>
            </a:r>
          </a:p>
          <a:p>
            <a:pPr eaLnBrk="1" hangingPunct="1">
              <a:spcBef>
                <a:spcPct val="0"/>
              </a:spcBef>
            </a:pPr>
            <a:endParaRPr lang="en-US" altLang="en-US" dirty="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531D629-13DD-4D62-9566-315806B94B41}" type="slidenum">
              <a:rPr lang="en-US" altLang="en-US" smtClean="0">
                <a:latin typeface="Arial" panose="020B0604020202020204" pitchFamily="34" charset="0"/>
              </a:rPr>
              <a:pPr>
                <a:spcBef>
                  <a:spcPct val="0"/>
                </a:spcBef>
              </a:pPr>
              <a:t>8</a:t>
            </a:fld>
            <a:endParaRPr lang="en-US" altLang="en-US">
              <a:latin typeface="Arial" panose="020B0604020202020204" pitchFamily="34" charset="0"/>
            </a:endParaRPr>
          </a:p>
        </p:txBody>
      </p:sp>
    </p:spTree>
    <p:extLst>
      <p:ext uri="{BB962C8B-B14F-4D97-AF65-F5344CB8AC3E}">
        <p14:creationId xmlns:p14="http://schemas.microsoft.com/office/powerpoint/2010/main" val="4423113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Students with learning disabilities may experience deficits in </a:t>
            </a:r>
            <a:r>
              <a:rPr lang="en-US" altLang="en-US" i="1"/>
              <a:t>working memory</a:t>
            </a:r>
            <a:r>
              <a:rPr lang="en-US" altLang="en-US"/>
              <a:t> which affect their ability to store new information and to retrieve previously processed information from long-term memory.</a:t>
            </a:r>
          </a:p>
          <a:p>
            <a:pPr eaLnBrk="1" hangingPunct="1">
              <a:spcBef>
                <a:spcPct val="0"/>
              </a:spcBef>
            </a:pPr>
            <a:endParaRPr lang="en-US" altLang="en-US"/>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418E42-84CD-4911-B379-C180DE24731C}" type="slidenum">
              <a:rPr lang="en-US" altLang="en-US" smtClean="0">
                <a:latin typeface="Arial" panose="020B0604020202020204" pitchFamily="34" charset="0"/>
              </a:rPr>
              <a:pPr>
                <a:spcBef>
                  <a:spcPct val="0"/>
                </a:spcBef>
              </a:pPr>
              <a:t>9</a:t>
            </a:fld>
            <a:endParaRPr lang="en-US" altLang="en-US">
              <a:latin typeface="Arial" panose="020B0604020202020204" pitchFamily="34" charset="0"/>
            </a:endParaRPr>
          </a:p>
        </p:txBody>
      </p:sp>
    </p:spTree>
    <p:extLst>
      <p:ext uri="{BB962C8B-B14F-4D97-AF65-F5344CB8AC3E}">
        <p14:creationId xmlns:p14="http://schemas.microsoft.com/office/powerpoint/2010/main" val="3022341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A deficit in any of these skills can have a major impact on the ability of a student to learn new information and apply it to any situation.</a:t>
            </a:r>
          </a:p>
          <a:p>
            <a:pPr eaLnBrk="1" hangingPunct="1">
              <a:spcBef>
                <a:spcPct val="0"/>
              </a:spcBef>
            </a:pPr>
            <a:endParaRPr lang="en-US" altLang="en-US"/>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6E9F76A-B2FF-454C-9803-AAABEA8940CA}" type="slidenum">
              <a:rPr lang="en-US" altLang="en-US" smtClean="0">
                <a:latin typeface="Arial" panose="020B0604020202020204" pitchFamily="34" charset="0"/>
              </a:rPr>
              <a:pPr>
                <a:spcBef>
                  <a:spcPct val="0"/>
                </a:spcBef>
              </a:pPr>
              <a:t>10</a:t>
            </a:fld>
            <a:endParaRPr lang="en-US" altLang="en-US">
              <a:latin typeface="Arial" panose="020B0604020202020204" pitchFamily="34" charset="0"/>
            </a:endParaRPr>
          </a:p>
        </p:txBody>
      </p:sp>
    </p:spTree>
    <p:extLst>
      <p:ext uri="{BB962C8B-B14F-4D97-AF65-F5344CB8AC3E}">
        <p14:creationId xmlns:p14="http://schemas.microsoft.com/office/powerpoint/2010/main" val="2598210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t>Organization</a:t>
            </a:r>
            <a:r>
              <a:rPr lang="en-US" altLang="en-US"/>
              <a:t> is the underlying thread of all these cognitive processes. Any deficit in these areas can have a detrimental affect on the academic success of the student.</a:t>
            </a:r>
          </a:p>
          <a:p>
            <a:pPr eaLnBrk="1" hangingPunct="1">
              <a:spcBef>
                <a:spcPct val="0"/>
              </a:spcBef>
            </a:pPr>
            <a:endParaRPr lang="en-US" alt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BAB182-CD0B-45D2-B454-CA5EB8D1D852}" type="slidenum">
              <a:rPr lang="en-US" altLang="en-US" smtClean="0">
                <a:latin typeface="Arial" panose="020B0604020202020204" pitchFamily="34" charset="0"/>
              </a:rPr>
              <a:pPr>
                <a:spcBef>
                  <a:spcPct val="0"/>
                </a:spcBef>
              </a:pPr>
              <a:t>11</a:t>
            </a:fld>
            <a:endParaRPr lang="en-US" altLang="en-US">
              <a:latin typeface="Arial" panose="020B0604020202020204" pitchFamily="34" charset="0"/>
            </a:endParaRPr>
          </a:p>
        </p:txBody>
      </p:sp>
    </p:spTree>
    <p:extLst>
      <p:ext uri="{BB962C8B-B14F-4D97-AF65-F5344CB8AC3E}">
        <p14:creationId xmlns:p14="http://schemas.microsoft.com/office/powerpoint/2010/main" val="32713627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a:t>Reading</a:t>
            </a:r>
            <a:r>
              <a:rPr lang="en-US" altLang="en-US"/>
              <a:t> is the most difficult skill area for the majority of students with learning disabilities.  Learning disabilities in reading encompass a vast array of reading issues including dyslexia.  Some of the most common reading disabilities are word analysis, fluency, and reading comprehension.  </a:t>
            </a:r>
          </a:p>
          <a:p>
            <a:pPr eaLnBrk="1" hangingPunct="1">
              <a:spcBef>
                <a:spcPct val="0"/>
              </a:spcBef>
            </a:pPr>
            <a:endParaRPr lang="en-US" altLang="en-US"/>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C269AA-DA17-445C-8367-87E51A5C4AFD}" type="slidenum">
              <a:rPr lang="en-US" altLang="en-US" smtClean="0">
                <a:latin typeface="Arial" panose="020B0604020202020204" pitchFamily="34" charset="0"/>
              </a:rPr>
              <a:pPr>
                <a:spcBef>
                  <a:spcPct val="0"/>
                </a:spcBef>
              </a:pPr>
              <a:t>12</a:t>
            </a:fld>
            <a:endParaRPr lang="en-US" altLang="en-US">
              <a:latin typeface="Arial" panose="020B0604020202020204" pitchFamily="34" charset="0"/>
            </a:endParaRPr>
          </a:p>
        </p:txBody>
      </p:sp>
    </p:spTree>
    <p:extLst>
      <p:ext uri="{BB962C8B-B14F-4D97-AF65-F5344CB8AC3E}">
        <p14:creationId xmlns:p14="http://schemas.microsoft.com/office/powerpoint/2010/main" val="453709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83FE69EF-6784-4225-89AA-E6C06863EC96}" type="datetime1">
              <a:rPr lang="en-US" smtClean="0"/>
              <a:pPr/>
              <a:t>10/31/2019</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B1EC54-034C-46DC-8500-E99EB784E404}" type="datetime1">
              <a:rPr lang="en-US" smtClean="0"/>
              <a:pPr/>
              <a:t>10/31/2019</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B33C96-DA9D-4C8D-A443-56B68AA6C52B}" type="datetime1">
              <a:rPr lang="en-US" smtClean="0"/>
              <a:pPr/>
              <a:t>10/31/2019</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89085A-6F1E-42B7-ADB4-8C5113284129}" type="datetime1">
              <a:rPr lang="en-US" smtClean="0"/>
              <a:pPr/>
              <a:t>10/31/2019</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331CE040-2E79-4EF6-B110-590348DE69FC}" type="datetime1">
              <a:rPr lang="en-US" smtClean="0"/>
              <a:pPr/>
              <a:t>10/31/2019</a:t>
            </a:fld>
            <a:endParaRPr lang="en-US"/>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2DE26E-BECB-4060-9299-C96746AEAA62}" type="datetime1">
              <a:rPr lang="en-US" smtClean="0"/>
              <a:pPr/>
              <a:t>10/31/2019</a:t>
            </a:fld>
            <a:endParaRPr lang="en-US"/>
          </a:p>
        </p:txBody>
      </p:sp>
      <p:sp>
        <p:nvSpPr>
          <p:cNvPr id="7" name="Slide Number Placeholder 6"/>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7CFC23-99AF-4883-881F-A6DD366A843C}" type="datetime1">
              <a:rPr lang="en-US" smtClean="0"/>
              <a:pPr/>
              <a:t>10/31/2019</a:t>
            </a:fld>
            <a:endParaRPr lang="en-US"/>
          </a:p>
        </p:txBody>
      </p:sp>
      <p:sp>
        <p:nvSpPr>
          <p:cNvPr id="9" name="Slide Number Placeholder 8"/>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26B7775-0FB7-4EC8-BCB2-C596B636DF03}" type="datetime1">
              <a:rPr lang="en-US" smtClean="0"/>
              <a:pPr/>
              <a:t>10/31/2019</a:t>
            </a:fld>
            <a:endParaRPr lang="en-US"/>
          </a:p>
        </p:txBody>
      </p:sp>
      <p:sp>
        <p:nvSpPr>
          <p:cNvPr id="5" name="Slide Number Placeholder 4"/>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2B3495-C270-42FA-BEA2-29A2E18E9D6B}" type="datetime1">
              <a:rPr lang="en-US" smtClean="0"/>
              <a:pPr/>
              <a:t>10/31/2019</a:t>
            </a:fld>
            <a:endParaRPr lang="en-US"/>
          </a:p>
        </p:txBody>
      </p:sp>
      <p:sp>
        <p:nvSpPr>
          <p:cNvPr id="4" name="Slide Number Placeholder 3"/>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A9BB50-6DD7-4EEF-8CC7-AC3030BD2D49}" type="datetime1">
              <a:rPr lang="en-US" smtClean="0"/>
              <a:pPr/>
              <a:t>10/31/2019</a:t>
            </a:fld>
            <a:endParaRPr lang="en-US"/>
          </a:p>
        </p:txBody>
      </p:sp>
      <p:sp>
        <p:nvSpPr>
          <p:cNvPr id="7" name="Slide Number Placeholder 6"/>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8AB168-0F9A-485B-99C3-0E1B6524C3BC}" type="datetime1">
              <a:rPr lang="en-US" smtClean="0"/>
              <a:pPr/>
              <a:t>10/31/2019</a:t>
            </a:fld>
            <a:endParaRPr lang="en-US"/>
          </a:p>
        </p:txBody>
      </p:sp>
      <p:sp>
        <p:nvSpPr>
          <p:cNvPr id="7" name="Slide Number Placeholder 6"/>
          <p:cNvSpPr>
            <a:spLocks noGrp="1"/>
          </p:cNvSpPr>
          <p:nvPr>
            <p:ph type="sldNum" sz="quarter" idx="12"/>
          </p:nvPr>
        </p:nvSpPr>
        <p:spPr/>
        <p:txBody>
          <a:bodyPr/>
          <a:lstStyle/>
          <a:p>
            <a:fld id="{9B007EB5-E551-4081-B1D4-5458D7644D4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19400" y="609600"/>
            <a:ext cx="6096000" cy="94456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F6C345-A948-4B2E-87CB-4EF8A38F23A6}" type="datetime1">
              <a:rPr lang="en-US" smtClean="0"/>
              <a:pPr/>
              <a:t>10/31/2019</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007EB5-E551-4081-B1D4-5458D7644D4F}" type="slidenum">
              <a:rPr lang="en-US" smtClean="0"/>
              <a:pPr/>
              <a:t>‹#›</a:t>
            </a:fld>
            <a:endParaRPr lang="en-US" dirty="0"/>
          </a:p>
        </p:txBody>
      </p:sp>
      <p:pic>
        <p:nvPicPr>
          <p:cNvPr id="5" name="Picture 4" descr="NCCCS_logo_2C.jp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152400"/>
            <a:ext cx="2667000" cy="101466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2.xml.rels><?xml version="1.0" encoding="UTF-8" standalone="yes"?>
<Relationships xmlns="http://schemas.openxmlformats.org/package/2006/relationships"><Relationship Id="rId3" Type="http://schemas.openxmlformats.org/officeDocument/2006/relationships/hyperlink" Target="http://www.eduplace.com/graphicorganizer/" TargetMode="External"/><Relationship Id="rId2" Type="http://schemas.openxmlformats.org/officeDocument/2006/relationships/hyperlink" Target="http://www.educationoasis.com/printables/graphic-organizers/" TargetMode="External"/><Relationship Id="rId1" Type="http://schemas.openxmlformats.org/officeDocument/2006/relationships/slideLayout" Target="../slideLayouts/slideLayout2.xml"/><Relationship Id="rId6" Type="http://schemas.openxmlformats.org/officeDocument/2006/relationships/hyperlink" Target="http://ldaamerica.org/adults/" TargetMode="External"/><Relationship Id="rId5" Type="http://schemas.openxmlformats.org/officeDocument/2006/relationships/hyperlink" Target="http://www.ncsall.net/index.html@id=325.html" TargetMode="External"/><Relationship Id="rId4" Type="http://schemas.openxmlformats.org/officeDocument/2006/relationships/hyperlink" Target="http://www.teach-nology.com/worksheets/language_arts/cloze/" TargetMode="Externa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results?search_query=misunderstood+mind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indent="0" eaLnBrk="1" fontAlgn="auto" hangingPunct="1">
              <a:spcAft>
                <a:spcPts val="0"/>
              </a:spcAft>
              <a:defRPr/>
            </a:pPr>
            <a:br>
              <a:rPr lang="en-US" dirty="0">
                <a:solidFill>
                  <a:schemeClr val="tx2">
                    <a:tint val="100000"/>
                    <a:shade val="90000"/>
                    <a:satMod val="250000"/>
                    <a:alpha val="100000"/>
                  </a:schemeClr>
                </a:solidFill>
                <a:latin typeface="Arial" panose="020B0604020202020204" pitchFamily="34" charset="0"/>
                <a:cs typeface="Arial" panose="020B0604020202020204" pitchFamily="34" charset="0"/>
              </a:rPr>
            </a:br>
            <a:r>
              <a:rPr lang="en-US" dirty="0">
                <a:solidFill>
                  <a:schemeClr val="tx2">
                    <a:tint val="100000"/>
                    <a:shade val="90000"/>
                    <a:satMod val="250000"/>
                    <a:alpha val="100000"/>
                  </a:schemeClr>
                </a:solidFill>
                <a:latin typeface="Arial" panose="020B0604020202020204" pitchFamily="34" charset="0"/>
                <a:cs typeface="Arial" panose="020B0604020202020204" pitchFamily="34" charset="0"/>
              </a:rPr>
              <a:t>Specific Learning Disabilities</a:t>
            </a:r>
          </a:p>
        </p:txBody>
      </p:sp>
      <p:sp>
        <p:nvSpPr>
          <p:cNvPr id="11267" name="Subtitle 2"/>
          <p:cNvSpPr>
            <a:spLocks noGrp="1"/>
          </p:cNvSpPr>
          <p:nvPr>
            <p:ph type="subTitle" idx="1"/>
          </p:nvPr>
        </p:nvSpPr>
        <p:spPr>
          <a:xfrm>
            <a:off x="603250" y="5029200"/>
            <a:ext cx="7854950" cy="762000"/>
          </a:xfrm>
        </p:spPr>
        <p:txBody>
          <a:bodyPr/>
          <a:lstStyle/>
          <a:p>
            <a:pPr eaLnBrk="1" hangingPunct="1">
              <a:spcBef>
                <a:spcPct val="0"/>
              </a:spcBef>
            </a:pPr>
            <a:r>
              <a:rPr lang="en-US" altLang="en-US" dirty="0">
                <a:latin typeface="Arial" panose="020B0604020202020204" pitchFamily="34" charset="0"/>
                <a:cs typeface="Arial" panose="020B0604020202020204" pitchFamily="34" charset="0"/>
              </a:rPr>
              <a:t>Trudie Hughes, Ph.D. </a:t>
            </a:r>
          </a:p>
        </p:txBody>
      </p:sp>
    </p:spTree>
    <p:extLst>
      <p:ext uri="{BB962C8B-B14F-4D97-AF65-F5344CB8AC3E}">
        <p14:creationId xmlns:p14="http://schemas.microsoft.com/office/powerpoint/2010/main" val="3427437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304800"/>
            <a:ext cx="6096000" cy="944562"/>
          </a:xfrm>
        </p:spPr>
        <p:txBody>
          <a:bodyPr>
            <a:normAutofit/>
          </a:bodyPr>
          <a:lstStyle/>
          <a:p>
            <a:pPr eaLnBrk="1" hangingPunct="1">
              <a:defRPr/>
            </a:pPr>
            <a:r>
              <a:rPr lang="en-US" sz="4000" dirty="0">
                <a:solidFill>
                  <a:schemeClr val="accent1"/>
                </a:solidFill>
                <a:latin typeface="Arial" panose="020B0604020202020204" pitchFamily="34" charset="0"/>
                <a:cs typeface="Arial" panose="020B0604020202020204" pitchFamily="34" charset="0"/>
              </a:rPr>
              <a:t>Metacognition</a:t>
            </a:r>
          </a:p>
        </p:txBody>
      </p:sp>
      <p:graphicFrame>
        <p:nvGraphicFramePr>
          <p:cNvPr id="4" name="Content Placeholder 3" descr="metacognition is the ability to monitor and evaluate performance. This process supplies many of the keys to learning from experience, generalizing information and strategies, and applying what you have learned. "/>
          <p:cNvGraphicFramePr>
            <a:graphicFrameLocks noGrp="1"/>
          </p:cNvGraphicFramePr>
          <p:nvPr>
            <p:ph idx="1"/>
            <p:extLst>
              <p:ext uri="{D42A27DB-BD31-4B8C-83A1-F6EECF244321}">
                <p14:modId xmlns:p14="http://schemas.microsoft.com/office/powerpoint/2010/main" val="833374935"/>
              </p:ext>
            </p:extLst>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16941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152400"/>
            <a:ext cx="6096000" cy="944562"/>
          </a:xfrm>
        </p:spPr>
        <p:txBody>
          <a:bodyPr>
            <a:normAutofit/>
          </a:bodyPr>
          <a:lstStyle/>
          <a:p>
            <a:pPr eaLnBrk="1" hangingPunct="1">
              <a:defRPr/>
            </a:pPr>
            <a:r>
              <a:rPr lang="en-US" sz="4000" dirty="0">
                <a:solidFill>
                  <a:schemeClr val="accent1"/>
                </a:solidFill>
                <a:latin typeface="Arial" panose="020B0604020202020204" pitchFamily="34" charset="0"/>
                <a:cs typeface="Arial" panose="020B0604020202020204" pitchFamily="34" charset="0"/>
              </a:rPr>
              <a:t>Organization</a:t>
            </a:r>
          </a:p>
        </p:txBody>
      </p:sp>
      <p:graphicFrame>
        <p:nvGraphicFramePr>
          <p:cNvPr id="4" name="Content Placeholder 3" descr="The inability to organize information can affect the most superficial tasks or the most complex cognitive activities."/>
          <p:cNvGraphicFramePr>
            <a:graphicFrameLocks noGrp="1"/>
          </p:cNvGraphicFramePr>
          <p:nvPr>
            <p:ph idx="1"/>
            <p:extLst>
              <p:ext uri="{D42A27DB-BD31-4B8C-83A1-F6EECF244321}">
                <p14:modId xmlns:p14="http://schemas.microsoft.com/office/powerpoint/2010/main" val="3341741899"/>
              </p:ext>
            </p:extLst>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757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228600"/>
            <a:ext cx="6096000" cy="944562"/>
          </a:xfrm>
        </p:spPr>
        <p:txBody>
          <a:bodyPr>
            <a:normAutofit/>
          </a:bodyPr>
          <a:lstStyle/>
          <a:p>
            <a:pPr eaLnBrk="1" hangingPunct="1">
              <a:defRPr/>
            </a:pPr>
            <a:r>
              <a:rPr lang="en-US" sz="4000" dirty="0">
                <a:solidFill>
                  <a:schemeClr val="accent1"/>
                </a:solidFill>
              </a:rPr>
              <a:t>Reading</a:t>
            </a:r>
          </a:p>
        </p:txBody>
      </p:sp>
      <p:graphicFrame>
        <p:nvGraphicFramePr>
          <p:cNvPr id="4" name="Content Placeholder 3" descr="Reading consists of word analysis, fluency and reading comprehension"/>
          <p:cNvGraphicFramePr>
            <a:graphicFrameLocks noGrp="1"/>
          </p:cNvGraphicFramePr>
          <p:nvPr>
            <p:ph idx="1"/>
            <p:extLst>
              <p:ext uri="{D42A27DB-BD31-4B8C-83A1-F6EECF244321}">
                <p14:modId xmlns:p14="http://schemas.microsoft.com/office/powerpoint/2010/main" val="3645119989"/>
              </p:ext>
            </p:extLst>
          </p:nvPr>
        </p:nvGraphicFramePr>
        <p:xfrm>
          <a:off x="457200" y="1646238"/>
          <a:ext cx="8229600" cy="4906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36271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28600"/>
            <a:ext cx="6096000" cy="944562"/>
          </a:xfrm>
        </p:spPr>
        <p:txBody>
          <a:bodyPr>
            <a:normAutofit/>
          </a:bodyPr>
          <a:lstStyle/>
          <a:p>
            <a:pPr eaLnBrk="1" hangingPunct="1">
              <a:defRPr/>
            </a:pPr>
            <a:r>
              <a:rPr lang="en-US" sz="4000" dirty="0">
                <a:solidFill>
                  <a:schemeClr val="accent1"/>
                </a:solidFill>
                <a:latin typeface="Arial" panose="020B0604020202020204" pitchFamily="34" charset="0"/>
                <a:cs typeface="Arial" panose="020B0604020202020204" pitchFamily="34" charset="0"/>
              </a:rPr>
              <a:t>Math</a:t>
            </a:r>
          </a:p>
        </p:txBody>
      </p:sp>
      <p:graphicFrame>
        <p:nvGraphicFramePr>
          <p:cNvPr id="4" name="Content Placeholder 3" descr="Math includes math calculation and math reasoning"/>
          <p:cNvGraphicFramePr>
            <a:graphicFrameLocks noGrp="1"/>
          </p:cNvGraphicFramePr>
          <p:nvPr>
            <p:ph idx="1"/>
            <p:extLst>
              <p:ext uri="{D42A27DB-BD31-4B8C-83A1-F6EECF244321}">
                <p14:modId xmlns:p14="http://schemas.microsoft.com/office/powerpoint/2010/main" val="3311008213"/>
              </p:ext>
            </p:extLst>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956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213519"/>
            <a:ext cx="6400800" cy="944562"/>
          </a:xfrm>
        </p:spPr>
        <p:txBody>
          <a:bodyPr>
            <a:noAutofit/>
          </a:bodyPr>
          <a:lstStyle/>
          <a:p>
            <a:pPr eaLnBrk="1" hangingPunct="1">
              <a:defRPr/>
            </a:pPr>
            <a:r>
              <a:rPr lang="en-US" sz="2800" b="1" dirty="0">
                <a:solidFill>
                  <a:schemeClr val="accent1"/>
                </a:solidFill>
                <a:latin typeface="Arial" panose="020B0604020202020204" pitchFamily="34" charset="0"/>
                <a:cs typeface="Arial" panose="020B0604020202020204" pitchFamily="34" charset="0"/>
              </a:rPr>
              <a:t>Social and Emotional Development</a:t>
            </a:r>
            <a:endParaRPr lang="en-US" sz="2800" dirty="0">
              <a:solidFill>
                <a:schemeClr val="accent1"/>
              </a:solidFill>
              <a:latin typeface="Arial" panose="020B0604020202020204" pitchFamily="34" charset="0"/>
              <a:cs typeface="Arial" panose="020B0604020202020204" pitchFamily="34" charset="0"/>
            </a:endParaRPr>
          </a:p>
        </p:txBody>
      </p:sp>
      <p:graphicFrame>
        <p:nvGraphicFramePr>
          <p:cNvPr id="4" name="Content Placeholder 3" descr="Social skills and cues. The characteristics that interfere with a student's acquisition of reading or writing skills can also interfere with his or her ability to acquire or interpret social behaviors. "/>
          <p:cNvGraphicFramePr>
            <a:graphicFrameLocks noGrp="1"/>
          </p:cNvGraphicFramePr>
          <p:nvPr>
            <p:ph idx="1"/>
            <p:extLst>
              <p:ext uri="{D42A27DB-BD31-4B8C-83A1-F6EECF244321}">
                <p14:modId xmlns:p14="http://schemas.microsoft.com/office/powerpoint/2010/main" val="412636326"/>
              </p:ext>
            </p:extLst>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52486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descr="Graphic depicting perceptual difficulties, attention difficulties, memory difficulties, word analysis skills, reading comprehension and writing need teaching strategies. "/>
          <p:cNvGraphicFramePr>
            <a:graphicFrameLocks noGrp="1"/>
          </p:cNvGraphicFramePr>
          <p:nvPr>
            <p:ph idx="1"/>
            <p:extLst>
              <p:ext uri="{D42A27DB-BD31-4B8C-83A1-F6EECF244321}">
                <p14:modId xmlns:p14="http://schemas.microsoft.com/office/powerpoint/2010/main" val="3604537569"/>
              </p:ext>
            </p:extLst>
          </p:nvPr>
        </p:nvGraphicFramePr>
        <p:xfrm>
          <a:off x="457200" y="381000"/>
          <a:ext cx="8305800" cy="5791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0100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304800"/>
            <a:ext cx="6400800" cy="944562"/>
          </a:xfrm>
        </p:spPr>
        <p:txBody>
          <a:bodyPr>
            <a:noAutofit/>
          </a:bodyPr>
          <a:lstStyle/>
          <a:p>
            <a:pPr algn="l" eaLnBrk="1" hangingPunct="1">
              <a:defRPr/>
            </a:pPr>
            <a:r>
              <a:rPr lang="en-US" sz="2000" dirty="0">
                <a:solidFill>
                  <a:schemeClr val="accent1"/>
                </a:solidFill>
                <a:latin typeface="Arial" panose="020B0604020202020204" pitchFamily="34" charset="0"/>
                <a:cs typeface="Arial" panose="020B0604020202020204" pitchFamily="34" charset="0"/>
              </a:rPr>
              <a:t>Strategies for Students with Perceptual Difficulties</a:t>
            </a:r>
          </a:p>
        </p:txBody>
      </p:sp>
      <p:sp>
        <p:nvSpPr>
          <p:cNvPr id="47107" name="Content Placeholder 2"/>
          <p:cNvSpPr>
            <a:spLocks noGrp="1"/>
          </p:cNvSpPr>
          <p:nvPr>
            <p:ph idx="1"/>
          </p:nvPr>
        </p:nvSpPr>
        <p:spPr/>
        <p:txBody>
          <a:bodyPr/>
          <a:lstStyle/>
          <a:p>
            <a:pPr eaLnBrk="1" hangingPunct="1"/>
            <a:r>
              <a:rPr lang="en-US" altLang="en-US" sz="2800" dirty="0">
                <a:latin typeface="Arial" panose="020B0604020202020204" pitchFamily="34" charset="0"/>
                <a:cs typeface="Arial" panose="020B0604020202020204" pitchFamily="34" charset="0"/>
              </a:rPr>
              <a:t>Do not present two pieces of information together that may be perceptually confusing. </a:t>
            </a:r>
          </a:p>
          <a:p>
            <a:pPr lvl="1" eaLnBrk="1" hangingPunct="1"/>
            <a:r>
              <a:rPr lang="en-US" altLang="en-US" sz="2200" dirty="0">
                <a:latin typeface="Arial" panose="020B0604020202020204" pitchFamily="34" charset="0"/>
                <a:cs typeface="Arial" panose="020B0604020202020204" pitchFamily="34" charset="0"/>
              </a:rPr>
              <a:t>For example, do not teach the spelling of </a:t>
            </a:r>
            <a:r>
              <a:rPr lang="en-US" altLang="en-US" sz="2200" i="1" dirty="0" err="1">
                <a:latin typeface="Arial" panose="020B0604020202020204" pitchFamily="34" charset="0"/>
                <a:cs typeface="Arial" panose="020B0604020202020204" pitchFamily="34" charset="0"/>
              </a:rPr>
              <a:t>ie</a:t>
            </a:r>
            <a:r>
              <a:rPr lang="en-US" altLang="en-US" sz="2200" dirty="0">
                <a:latin typeface="Arial" panose="020B0604020202020204" pitchFamily="34" charset="0"/>
                <a:cs typeface="Arial" panose="020B0604020202020204" pitchFamily="34" charset="0"/>
              </a:rPr>
              <a:t> words (</a:t>
            </a:r>
            <a:r>
              <a:rPr lang="en-US" altLang="en-US" sz="2200" i="1" dirty="0">
                <a:latin typeface="Arial" panose="020B0604020202020204" pitchFamily="34" charset="0"/>
                <a:cs typeface="Arial" panose="020B0604020202020204" pitchFamily="34" charset="0"/>
              </a:rPr>
              <a:t>believe</a:t>
            </a:r>
            <a:r>
              <a:rPr lang="en-US" altLang="en-US" sz="2200" dirty="0">
                <a:latin typeface="Arial" panose="020B0604020202020204" pitchFamily="34" charset="0"/>
                <a:cs typeface="Arial" panose="020B0604020202020204" pitchFamily="34" charset="0"/>
              </a:rPr>
              <a:t>) and </a:t>
            </a:r>
            <a:r>
              <a:rPr lang="en-US" altLang="en-US" sz="2200" i="1" dirty="0" err="1">
                <a:latin typeface="Arial" panose="020B0604020202020204" pitchFamily="34" charset="0"/>
                <a:cs typeface="Arial" panose="020B0604020202020204" pitchFamily="34" charset="0"/>
              </a:rPr>
              <a:t>ei</a:t>
            </a:r>
            <a:r>
              <a:rPr lang="en-US" altLang="en-US" sz="2200" dirty="0">
                <a:latin typeface="Arial" panose="020B0604020202020204" pitchFamily="34" charset="0"/>
                <a:cs typeface="Arial" panose="020B0604020202020204" pitchFamily="34" charset="0"/>
              </a:rPr>
              <a:t> words (</a:t>
            </a:r>
            <a:r>
              <a:rPr lang="en-US" altLang="en-US" sz="2200" i="1" dirty="0">
                <a:latin typeface="Arial" panose="020B0604020202020204" pitchFamily="34" charset="0"/>
                <a:cs typeface="Arial" panose="020B0604020202020204" pitchFamily="34" charset="0"/>
              </a:rPr>
              <a:t>perceive)</a:t>
            </a:r>
            <a:r>
              <a:rPr lang="en-US" altLang="en-US" sz="2200" dirty="0">
                <a:latin typeface="Arial" panose="020B0604020202020204" pitchFamily="34" charset="0"/>
                <a:cs typeface="Arial" panose="020B0604020202020204" pitchFamily="34" charset="0"/>
              </a:rPr>
              <a:t> in the same day.</a:t>
            </a:r>
          </a:p>
          <a:p>
            <a:pPr eaLnBrk="1" hangingPunct="1"/>
            <a:r>
              <a:rPr lang="en-US" altLang="en-US" sz="2800" dirty="0">
                <a:latin typeface="Arial" panose="020B0604020202020204" pitchFamily="34" charset="0"/>
                <a:cs typeface="Arial" panose="020B0604020202020204" pitchFamily="34" charset="0"/>
              </a:rPr>
              <a:t>Highlight the important characteristics of new material.  </a:t>
            </a:r>
          </a:p>
          <a:p>
            <a:pPr lvl="1" eaLnBrk="1" hangingPunct="1"/>
            <a:r>
              <a:rPr lang="en-US" altLang="en-US" sz="2200" dirty="0">
                <a:latin typeface="Arial" panose="020B0604020202020204" pitchFamily="34" charset="0"/>
                <a:cs typeface="Arial" panose="020B0604020202020204" pitchFamily="34" charset="0"/>
              </a:rPr>
              <a:t>For example, underline or use bold letters to draw a student’s attention to the same sound pattern presented in a group of reading or spelling words (m</a:t>
            </a:r>
            <a:r>
              <a:rPr lang="en-US" altLang="en-US" sz="2200" b="1" dirty="0">
                <a:latin typeface="Arial" panose="020B0604020202020204" pitchFamily="34" charset="0"/>
                <a:cs typeface="Arial" panose="020B0604020202020204" pitchFamily="34" charset="0"/>
              </a:rPr>
              <a:t>ou</a:t>
            </a:r>
            <a:r>
              <a:rPr lang="en-US" altLang="en-US" sz="2200" dirty="0">
                <a:latin typeface="Arial" panose="020B0604020202020204" pitchFamily="34" charset="0"/>
                <a:cs typeface="Arial" panose="020B0604020202020204" pitchFamily="34" charset="0"/>
              </a:rPr>
              <a:t>se, h</a:t>
            </a:r>
            <a:r>
              <a:rPr lang="en-US" altLang="en-US" sz="2200" b="1" dirty="0">
                <a:latin typeface="Arial" panose="020B0604020202020204" pitchFamily="34" charset="0"/>
                <a:cs typeface="Arial" panose="020B0604020202020204" pitchFamily="34" charset="0"/>
              </a:rPr>
              <a:t>ou</a:t>
            </a:r>
            <a:r>
              <a:rPr lang="en-US" altLang="en-US" sz="2200" dirty="0">
                <a:latin typeface="Arial" panose="020B0604020202020204" pitchFamily="34" charset="0"/>
                <a:cs typeface="Arial" panose="020B0604020202020204" pitchFamily="34" charset="0"/>
              </a:rPr>
              <a:t>se, r</a:t>
            </a:r>
            <a:r>
              <a:rPr lang="en-US" altLang="en-US" sz="2200" b="1" dirty="0">
                <a:latin typeface="Arial" panose="020B0604020202020204" pitchFamily="34" charset="0"/>
                <a:cs typeface="Arial" panose="020B0604020202020204" pitchFamily="34" charset="0"/>
              </a:rPr>
              <a:t>ou</a:t>
            </a:r>
            <a:r>
              <a:rPr lang="en-US" altLang="en-US" sz="2200" dirty="0">
                <a:latin typeface="Arial" panose="020B0604020202020204" pitchFamily="34" charset="0"/>
                <a:cs typeface="Arial" panose="020B0604020202020204" pitchFamily="34" charset="0"/>
              </a:rPr>
              <a:t>nd).</a:t>
            </a:r>
          </a:p>
          <a:p>
            <a:pPr eaLnBrk="1" hangingPunct="1"/>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6689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28600"/>
            <a:ext cx="6096000" cy="944562"/>
          </a:xfrm>
        </p:spPr>
        <p:txBody>
          <a:bodyPr>
            <a:noAutofit/>
          </a:bodyPr>
          <a:lstStyle/>
          <a:p>
            <a:pPr eaLnBrk="1" hangingPunct="1">
              <a:defRPr/>
            </a:pPr>
            <a:r>
              <a:rPr lang="en-US" sz="2000" dirty="0">
                <a:solidFill>
                  <a:schemeClr val="accent1"/>
                </a:solidFill>
                <a:latin typeface="Arial" panose="020B0604020202020204" pitchFamily="34" charset="0"/>
                <a:cs typeface="Arial" panose="020B0604020202020204" pitchFamily="34" charset="0"/>
              </a:rPr>
              <a:t>Strategies for Students with Memory Difficulties</a:t>
            </a:r>
          </a:p>
        </p:txBody>
      </p:sp>
      <p:sp>
        <p:nvSpPr>
          <p:cNvPr id="50179" name="Content Placeholder 2"/>
          <p:cNvSpPr>
            <a:spLocks noGrp="1"/>
          </p:cNvSpPr>
          <p:nvPr>
            <p:ph idx="1"/>
          </p:nvPr>
        </p:nvSpPr>
        <p:spPr/>
        <p:txBody>
          <a:bodyPr/>
          <a:lstStyle/>
          <a:p>
            <a:pPr eaLnBrk="1" hangingPunct="1"/>
            <a:r>
              <a:rPr lang="en-US" altLang="en-US" sz="2000" dirty="0">
                <a:latin typeface="Arial" panose="020B0604020202020204" pitchFamily="34" charset="0"/>
                <a:cs typeface="Arial" panose="020B0604020202020204" pitchFamily="34" charset="0"/>
              </a:rPr>
              <a:t>Teachers may need to teach the following memory strategies to students with learning disabilities:</a:t>
            </a:r>
          </a:p>
          <a:p>
            <a:pPr lvl="1" eaLnBrk="1" hangingPunct="1"/>
            <a:r>
              <a:rPr lang="en-US" altLang="en-US" sz="2000" i="1" dirty="0">
                <a:latin typeface="Arial" panose="020B0604020202020204" pitchFamily="34" charset="0"/>
                <a:cs typeface="Arial" panose="020B0604020202020204" pitchFamily="34" charset="0"/>
              </a:rPr>
              <a:t>Chunking</a:t>
            </a:r>
            <a:r>
              <a:rPr lang="en-US" altLang="en-US" sz="2000" dirty="0">
                <a:latin typeface="Arial" panose="020B0604020202020204" pitchFamily="34" charset="0"/>
                <a:cs typeface="Arial" panose="020B0604020202020204" pitchFamily="34" charset="0"/>
              </a:rPr>
              <a:t> is the grouping of large strings of information into smaller, more manageable “chunks”.  Telephone numbers, for example, are “chunked” into small segments for easier recall.</a:t>
            </a:r>
          </a:p>
          <a:p>
            <a:pPr lvl="1" eaLnBrk="1" hangingPunct="1"/>
            <a:r>
              <a:rPr lang="en-US" altLang="en-US" sz="2000" i="1" dirty="0">
                <a:latin typeface="Arial" panose="020B0604020202020204" pitchFamily="34" charset="0"/>
                <a:cs typeface="Arial" panose="020B0604020202020204" pitchFamily="34" charset="0"/>
              </a:rPr>
              <a:t>Rehearsa</a:t>
            </a:r>
            <a:r>
              <a:rPr lang="en-US" altLang="en-US" sz="2000" dirty="0">
                <a:latin typeface="Arial" panose="020B0604020202020204" pitchFamily="34" charset="0"/>
                <a:cs typeface="Arial" panose="020B0604020202020204" pitchFamily="34" charset="0"/>
              </a:rPr>
              <a:t>l is the repetition, either oral or silent, of the information to be remembered.</a:t>
            </a:r>
          </a:p>
          <a:p>
            <a:pPr lvl="1" eaLnBrk="1" hangingPunct="1"/>
            <a:r>
              <a:rPr lang="en-US" altLang="en-US" sz="2000" i="1" dirty="0">
                <a:latin typeface="Arial" panose="020B0604020202020204" pitchFamily="34" charset="0"/>
                <a:cs typeface="Arial" panose="020B0604020202020204" pitchFamily="34" charset="0"/>
              </a:rPr>
              <a:t>Elaboration</a:t>
            </a:r>
            <a:r>
              <a:rPr lang="en-US" altLang="en-US" sz="2000" dirty="0">
                <a:latin typeface="Arial" panose="020B0604020202020204" pitchFamily="34" charset="0"/>
                <a:cs typeface="Arial" panose="020B0604020202020204" pitchFamily="34" charset="0"/>
              </a:rPr>
              <a:t> is the weaving of the material to be remembered into a meaningful context.</a:t>
            </a:r>
          </a:p>
          <a:p>
            <a:pPr lvl="1" eaLnBrk="1" hangingPunct="1"/>
            <a:r>
              <a:rPr lang="en-US" altLang="en-US" sz="2000" i="1" dirty="0">
                <a:latin typeface="Arial" panose="020B0604020202020204" pitchFamily="34" charset="0"/>
                <a:cs typeface="Arial" panose="020B0604020202020204" pitchFamily="34" charset="0"/>
              </a:rPr>
              <a:t>Categorization</a:t>
            </a:r>
            <a:r>
              <a:rPr lang="en-US" altLang="en-US" sz="2000" dirty="0">
                <a:latin typeface="Arial" panose="020B0604020202020204" pitchFamily="34" charset="0"/>
                <a:cs typeface="Arial" panose="020B0604020202020204" pitchFamily="34" charset="0"/>
              </a:rPr>
              <a:t> is when the information to be remembered is organized by the category to which it belongs.  </a:t>
            </a: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5374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304800"/>
            <a:ext cx="6096000" cy="944562"/>
          </a:xfrm>
        </p:spPr>
        <p:txBody>
          <a:bodyPr>
            <a:noAutofit/>
          </a:bodyPr>
          <a:lstStyle/>
          <a:p>
            <a:pPr eaLnBrk="1" hangingPunct="1">
              <a:defRPr/>
            </a:pPr>
            <a:r>
              <a:rPr lang="en-US" sz="2800" dirty="0">
                <a:solidFill>
                  <a:schemeClr val="accent1"/>
                </a:solidFill>
                <a:latin typeface="Arial" panose="020B0604020202020204" pitchFamily="34" charset="0"/>
                <a:cs typeface="Arial" panose="020B0604020202020204" pitchFamily="34" charset="0"/>
              </a:rPr>
              <a:t>Teaching Reading Comprehension:</a:t>
            </a:r>
          </a:p>
        </p:txBody>
      </p:sp>
      <p:sp>
        <p:nvSpPr>
          <p:cNvPr id="52227" name="Content Placeholder 2"/>
          <p:cNvSpPr>
            <a:spLocks noGrp="1"/>
          </p:cNvSpPr>
          <p:nvPr>
            <p:ph idx="1"/>
          </p:nvPr>
        </p:nvSpPr>
        <p:spPr>
          <a:xfrm>
            <a:off x="304800" y="1524000"/>
            <a:ext cx="8534400" cy="4953000"/>
          </a:xfrm>
        </p:spPr>
        <p:txBody>
          <a:bodyPr>
            <a:normAutofit lnSpcReduction="10000"/>
          </a:bodyPr>
          <a:lstStyle/>
          <a:p>
            <a:pPr eaLnBrk="1" hangingPunct="1"/>
            <a:r>
              <a:rPr lang="en-US" altLang="en-US" sz="2000" dirty="0">
                <a:latin typeface="Arial" panose="020B0604020202020204" pitchFamily="34" charset="0"/>
                <a:cs typeface="Arial" panose="020B0604020202020204" pitchFamily="34" charset="0"/>
              </a:rPr>
              <a:t>Predictions can be based on pictures, headings, subtitles, and graphs.  They can be used to activate the students’ prior knowledge before reading, increase attention to sequencing during reading, and can be evaluated after reading.</a:t>
            </a:r>
          </a:p>
          <a:p>
            <a:pPr eaLnBrk="1" hangingPunct="1"/>
            <a:endParaRPr lang="en-US" altLang="en-US" sz="2000" dirty="0">
              <a:latin typeface="Arial" panose="020B0604020202020204" pitchFamily="34" charset="0"/>
              <a:cs typeface="Arial" panose="020B0604020202020204" pitchFamily="34" charset="0"/>
            </a:endParaRPr>
          </a:p>
          <a:p>
            <a:pPr eaLnBrk="1" hangingPunct="1"/>
            <a:r>
              <a:rPr lang="en-US" altLang="en-US" sz="2000" dirty="0">
                <a:latin typeface="Arial" panose="020B0604020202020204" pitchFamily="34" charset="0"/>
                <a:cs typeface="Arial" panose="020B0604020202020204" pitchFamily="34" charset="0"/>
              </a:rPr>
              <a:t>Questions can be asked before reading to help students attend to important information.</a:t>
            </a:r>
          </a:p>
          <a:p>
            <a:pPr eaLnBrk="1" hangingPunct="1"/>
            <a:endParaRPr lang="en-US" altLang="en-US" sz="2000" dirty="0">
              <a:latin typeface="Arial" panose="020B0604020202020204" pitchFamily="34" charset="0"/>
              <a:cs typeface="Arial" panose="020B0604020202020204" pitchFamily="34" charset="0"/>
            </a:endParaRPr>
          </a:p>
          <a:p>
            <a:pPr eaLnBrk="1" hangingPunct="1"/>
            <a:r>
              <a:rPr lang="en-US" altLang="en-US" sz="2000" dirty="0">
                <a:latin typeface="Arial" panose="020B0604020202020204" pitchFamily="34" charset="0"/>
                <a:cs typeface="Arial" panose="020B0604020202020204" pitchFamily="34" charset="0"/>
              </a:rPr>
              <a:t>You can prepare an advanced organizer on the text to help focus students’ attention on key material in the text.  The student can review the organizer before reading and take notes on it while reading.</a:t>
            </a:r>
          </a:p>
          <a:p>
            <a:pPr eaLnBrk="1" hangingPunct="1"/>
            <a:endParaRPr lang="en-US" altLang="en-US" sz="2000" dirty="0">
              <a:latin typeface="Arial" panose="020B0604020202020204" pitchFamily="34" charset="0"/>
              <a:cs typeface="Arial" panose="020B0604020202020204" pitchFamily="34" charset="0"/>
            </a:endParaRPr>
          </a:p>
          <a:p>
            <a:pPr eaLnBrk="1" hangingPunct="1"/>
            <a:r>
              <a:rPr lang="en-US" altLang="en-US" sz="2000" dirty="0">
                <a:latin typeface="Arial" panose="020B0604020202020204" pitchFamily="34" charset="0"/>
                <a:cs typeface="Arial" panose="020B0604020202020204" pitchFamily="34" charset="0"/>
              </a:rPr>
              <a:t>Self-monitoring or self evaluation techniques can be used when reading longer passages.  For example, students can stop periodically and paraphrase the text or check their  understanding . </a:t>
            </a: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4763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228600"/>
            <a:ext cx="6096000" cy="944562"/>
          </a:xfrm>
        </p:spPr>
        <p:txBody>
          <a:bodyPr>
            <a:normAutofit/>
          </a:bodyPr>
          <a:lstStyle/>
          <a:p>
            <a:pPr eaLnBrk="1" hangingPunct="1">
              <a:defRPr/>
            </a:pPr>
            <a:r>
              <a:rPr lang="en-US" sz="4000" dirty="0">
                <a:solidFill>
                  <a:schemeClr val="accent1"/>
                </a:solidFill>
                <a:latin typeface="Arial" panose="020B0604020202020204" pitchFamily="34" charset="0"/>
                <a:cs typeface="Arial" panose="020B0604020202020204" pitchFamily="34" charset="0"/>
              </a:rPr>
              <a:t>Teaching Writing</a:t>
            </a:r>
          </a:p>
        </p:txBody>
      </p:sp>
      <p:sp>
        <p:nvSpPr>
          <p:cNvPr id="53251" name="Content Placeholder 2"/>
          <p:cNvSpPr>
            <a:spLocks noGrp="1"/>
          </p:cNvSpPr>
          <p:nvPr>
            <p:ph idx="1"/>
          </p:nvPr>
        </p:nvSpPr>
        <p:spPr/>
        <p:txBody>
          <a:bodyPr>
            <a:normAutofit/>
          </a:bodyPr>
          <a:lstStyle/>
          <a:p>
            <a:pPr eaLnBrk="1" hangingPunct="1"/>
            <a:r>
              <a:rPr lang="en-US" altLang="en-US" sz="2400" dirty="0">
                <a:latin typeface="Arial" panose="020B0604020202020204" pitchFamily="34" charset="0"/>
                <a:cs typeface="Arial" panose="020B0604020202020204" pitchFamily="34" charset="0"/>
              </a:rPr>
              <a:t>Provide effective writing instruction that includes daily practice on a range of writing tasks, teacher modeling, cooperative learning opportunities, follow-up instruction and feedback.</a:t>
            </a:r>
          </a:p>
          <a:p>
            <a:pPr eaLnBrk="1" hangingPunct="1"/>
            <a:r>
              <a:rPr lang="en-US" altLang="en-US" sz="2400" dirty="0">
                <a:latin typeface="Arial" panose="020B0604020202020204" pitchFamily="34" charset="0"/>
                <a:cs typeface="Arial" panose="020B0604020202020204" pitchFamily="34" charset="0"/>
              </a:rPr>
              <a:t>Intervene early on writing assignments.</a:t>
            </a:r>
          </a:p>
          <a:p>
            <a:pPr eaLnBrk="1" hangingPunct="1"/>
            <a:r>
              <a:rPr lang="en-US" altLang="en-US" sz="2400" dirty="0">
                <a:latin typeface="Arial" panose="020B0604020202020204" pitchFamily="34" charset="0"/>
                <a:cs typeface="Arial" panose="020B0604020202020204" pitchFamily="34" charset="0"/>
              </a:rPr>
              <a:t>Identify and address academic and non-academic stumbling blocks such as behavior or social problems in the classroom.</a:t>
            </a:r>
          </a:p>
          <a:p>
            <a:pPr eaLnBrk="1" hangingPunct="1"/>
            <a:r>
              <a:rPr lang="en-US" altLang="en-US" sz="2400" dirty="0">
                <a:latin typeface="Arial" panose="020B0604020202020204" pitchFamily="34" charset="0"/>
                <a:cs typeface="Arial" panose="020B0604020202020204" pitchFamily="34" charset="0"/>
              </a:rPr>
              <a:t>Take advantage of technological tools for writing.</a:t>
            </a:r>
          </a:p>
          <a:p>
            <a:pPr marL="0" indent="0" eaLnBrk="1" hangingPunct="1">
              <a:buNone/>
            </a:pP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480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381000"/>
            <a:ext cx="6096000" cy="944562"/>
          </a:xfrm>
        </p:spPr>
        <p:txBody>
          <a:bodyPr>
            <a:normAutofit/>
          </a:bodyPr>
          <a:lstStyle/>
          <a:p>
            <a:pPr>
              <a:defRPr/>
            </a:pPr>
            <a:r>
              <a:rPr lang="en-US" sz="3200" dirty="0">
                <a:solidFill>
                  <a:schemeClr val="tx2">
                    <a:lumMod val="60000"/>
                    <a:lumOff val="40000"/>
                  </a:schemeClr>
                </a:solidFill>
                <a:latin typeface="Arial" panose="020B0604020202020204" pitchFamily="34" charset="0"/>
                <a:cs typeface="Arial" panose="020B0604020202020204" pitchFamily="34" charset="0"/>
              </a:rPr>
              <a:t>Specific  Learning Disabilities</a:t>
            </a:r>
          </a:p>
        </p:txBody>
      </p:sp>
      <p:sp>
        <p:nvSpPr>
          <p:cNvPr id="14339" name="Content Placeholder 2"/>
          <p:cNvSpPr>
            <a:spLocks noGrp="1"/>
          </p:cNvSpPr>
          <p:nvPr>
            <p:ph idx="1"/>
          </p:nvPr>
        </p:nvSpPr>
        <p:spPr/>
        <p:txBody>
          <a:bodyPr>
            <a:normAutofit lnSpcReduction="10000"/>
          </a:bodyPr>
          <a:lstStyle/>
          <a:p>
            <a:r>
              <a:rPr lang="en-US" altLang="en-US" dirty="0">
                <a:latin typeface="Arial" panose="020B0604020202020204" pitchFamily="34" charset="0"/>
                <a:cs typeface="Arial" panose="020B0604020202020204" pitchFamily="34" charset="0"/>
              </a:rPr>
              <a:t>A disorder in one or more of the basic psychological processes involved in understanding or using spoken or written language. </a:t>
            </a:r>
          </a:p>
          <a:p>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This disorder may manifest itself in an imperfect ability to listen, think, read, write, spell, and/or to perform mathematical calculations.  </a:t>
            </a:r>
          </a:p>
          <a:p>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20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304800"/>
            <a:ext cx="6096000" cy="944562"/>
          </a:xfrm>
        </p:spPr>
        <p:txBody>
          <a:bodyPr>
            <a:normAutofit fontScale="90000"/>
          </a:bodyPr>
          <a:lstStyle/>
          <a:p>
            <a:pPr>
              <a:defRPr/>
            </a:pPr>
            <a:r>
              <a:rPr lang="en-US" dirty="0">
                <a:solidFill>
                  <a:schemeClr val="accent1"/>
                </a:solidFill>
                <a:latin typeface="Arial" panose="020B0604020202020204" pitchFamily="34" charset="0"/>
                <a:cs typeface="Arial" panose="020B0604020202020204" pitchFamily="34" charset="0"/>
              </a:rPr>
              <a:t>Self Monitoring Questions</a:t>
            </a:r>
          </a:p>
        </p:txBody>
      </p:sp>
      <p:sp>
        <p:nvSpPr>
          <p:cNvPr id="54275" name="Content Placeholder 2"/>
          <p:cNvSpPr>
            <a:spLocks noGrp="1"/>
          </p:cNvSpPr>
          <p:nvPr>
            <p:ph sz="half" idx="1"/>
          </p:nvPr>
        </p:nvSpPr>
        <p:spPr>
          <a:xfrm>
            <a:off x="457200" y="1646238"/>
            <a:ext cx="4038600" cy="4525962"/>
          </a:xfrm>
        </p:spPr>
        <p:txBody>
          <a:bodyPr/>
          <a:lstStyle/>
          <a:p>
            <a:r>
              <a:rPr lang="en-US" altLang="en-US" dirty="0">
                <a:latin typeface="Arial" panose="020B0604020202020204" pitchFamily="34" charset="0"/>
                <a:cs typeface="Arial" panose="020B0604020202020204" pitchFamily="34" charset="0"/>
              </a:rPr>
              <a:t>What is my purpose for learning or doing this? </a:t>
            </a:r>
          </a:p>
          <a:p>
            <a:r>
              <a:rPr lang="en-US" altLang="en-US" dirty="0">
                <a:latin typeface="Arial" panose="020B0604020202020204" pitchFamily="34" charset="0"/>
                <a:cs typeface="Arial" panose="020B0604020202020204" pitchFamily="34" charset="0"/>
              </a:rPr>
              <a:t>What is my plan for doing this task?</a:t>
            </a:r>
          </a:p>
          <a:p>
            <a:r>
              <a:rPr lang="en-US" altLang="en-US" dirty="0">
                <a:latin typeface="Arial" panose="020B0604020202020204" pitchFamily="34" charset="0"/>
                <a:cs typeface="Arial" panose="020B0604020202020204" pitchFamily="34" charset="0"/>
              </a:rPr>
              <a:t>Does what I am learning, reading or doing make sense?</a:t>
            </a:r>
          </a:p>
        </p:txBody>
      </p:sp>
      <p:sp>
        <p:nvSpPr>
          <p:cNvPr id="54276" name="Content Placeholder 3"/>
          <p:cNvSpPr>
            <a:spLocks noGrp="1"/>
          </p:cNvSpPr>
          <p:nvPr>
            <p:ph sz="half" idx="2"/>
          </p:nvPr>
        </p:nvSpPr>
        <p:spPr>
          <a:xfrm>
            <a:off x="4648200" y="1646238"/>
            <a:ext cx="4038600" cy="4525962"/>
          </a:xfrm>
        </p:spPr>
        <p:txBody>
          <a:bodyPr/>
          <a:lstStyle/>
          <a:p>
            <a:r>
              <a:rPr lang="en-US" altLang="en-US" dirty="0">
                <a:latin typeface="Arial" panose="020B0604020202020204" pitchFamily="34" charset="0"/>
                <a:cs typeface="Arial" panose="020B0604020202020204" pitchFamily="34" charset="0"/>
              </a:rPr>
              <a:t>What do I already know about this topic?</a:t>
            </a:r>
          </a:p>
          <a:p>
            <a:r>
              <a:rPr lang="en-US" altLang="en-US" dirty="0">
                <a:latin typeface="Arial" panose="020B0604020202020204" pitchFamily="34" charset="0"/>
                <a:cs typeface="Arial" panose="020B0604020202020204" pitchFamily="34" charset="0"/>
              </a:rPr>
              <a:t>How am I doing with my work?</a:t>
            </a:r>
          </a:p>
          <a:p>
            <a:r>
              <a:rPr lang="en-US" altLang="en-US" dirty="0">
                <a:latin typeface="Arial" panose="020B0604020202020204" pitchFamily="34" charset="0"/>
                <a:cs typeface="Arial" panose="020B0604020202020204" pitchFamily="34" charset="0"/>
              </a:rPr>
              <a:t>What are the main points I am learning?</a:t>
            </a:r>
          </a:p>
          <a:p>
            <a:r>
              <a:rPr lang="en-US" altLang="en-US" dirty="0">
                <a:latin typeface="Arial" panose="020B0604020202020204" pitchFamily="34" charset="0"/>
                <a:cs typeface="Arial" panose="020B0604020202020204" pitchFamily="34" charset="0"/>
              </a:rPr>
              <a:t>How can I use this elsewhere? </a:t>
            </a:r>
          </a:p>
        </p:txBody>
      </p:sp>
    </p:spTree>
    <p:extLst>
      <p:ext uri="{BB962C8B-B14F-4D97-AF65-F5344CB8AC3E}">
        <p14:creationId xmlns:p14="http://schemas.microsoft.com/office/powerpoint/2010/main" val="3732076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228600"/>
            <a:ext cx="6096000" cy="944562"/>
          </a:xfrm>
        </p:spPr>
        <p:txBody>
          <a:bodyPr/>
          <a:lstStyle/>
          <a:p>
            <a:pPr eaLnBrk="1" hangingPunct="1">
              <a:defRPr/>
            </a:pPr>
            <a:r>
              <a:rPr lang="en-US" dirty="0">
                <a:solidFill>
                  <a:schemeClr val="accent1"/>
                </a:solidFill>
                <a:latin typeface="Arial" panose="020B0604020202020204" pitchFamily="34" charset="0"/>
                <a:cs typeface="Arial" panose="020B0604020202020204" pitchFamily="34" charset="0"/>
              </a:rPr>
              <a:t>Assistive Technology</a:t>
            </a:r>
          </a:p>
        </p:txBody>
      </p:sp>
      <p:graphicFrame>
        <p:nvGraphicFramePr>
          <p:cNvPr id="4" name="Content Placeholder 3" descr="Assistive technology in reading, writing, and math"/>
          <p:cNvGraphicFramePr>
            <a:graphicFrameLocks noGrp="1"/>
          </p:cNvGraphicFramePr>
          <p:nvPr>
            <p:ph idx="1"/>
            <p:extLst>
              <p:ext uri="{D42A27DB-BD31-4B8C-83A1-F6EECF244321}">
                <p14:modId xmlns:p14="http://schemas.microsoft.com/office/powerpoint/2010/main" val="1188665827"/>
              </p:ext>
            </p:extLst>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47943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228600"/>
            <a:ext cx="6096000" cy="944562"/>
          </a:xfrm>
        </p:spPr>
        <p:txBody>
          <a:bodyPr/>
          <a:lstStyle/>
          <a:p>
            <a:r>
              <a:rPr lang="en-US" dirty="0">
                <a:latin typeface="Arial" panose="020B0604020202020204" pitchFamily="34" charset="0"/>
                <a:cs typeface="Arial" panose="020B0604020202020204" pitchFamily="34" charset="0"/>
              </a:rPr>
              <a:t>Websites for Strategies</a:t>
            </a:r>
          </a:p>
        </p:txBody>
      </p:sp>
      <p:sp>
        <p:nvSpPr>
          <p:cNvPr id="3" name="Content Placeholder 2"/>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hlinkClick r:id="rId2"/>
              </a:rPr>
              <a:t>Education Oasis</a:t>
            </a:r>
            <a:endParaRPr lang="en-US" sz="2400" dirty="0">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http://www.educationoasis.com/printables/graphic-organizers/</a:t>
            </a:r>
          </a:p>
          <a:p>
            <a:r>
              <a:rPr lang="en-US" sz="2400" dirty="0">
                <a:latin typeface="Arial" panose="020B0604020202020204" pitchFamily="34" charset="0"/>
                <a:cs typeface="Arial" panose="020B0604020202020204" pitchFamily="34" charset="0"/>
                <a:hlinkClick r:id="rId3"/>
              </a:rPr>
              <a:t>graphic organizer</a:t>
            </a:r>
            <a:endParaRPr lang="en-US" sz="2400" dirty="0">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http://www.eduplace.com/graphicorganizer/</a:t>
            </a:r>
          </a:p>
          <a:p>
            <a:r>
              <a:rPr lang="en-US" sz="2400" dirty="0">
                <a:latin typeface="Arial" panose="020B0604020202020204" pitchFamily="34" charset="0"/>
                <a:cs typeface="Arial" panose="020B0604020202020204" pitchFamily="34" charset="0"/>
                <a:hlinkClick r:id="rId4"/>
              </a:rPr>
              <a:t>cloze worksheets</a:t>
            </a:r>
            <a:endParaRPr lang="en-US" sz="2400" dirty="0">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http://www.teach-nology.com/worksheets/language_arts/cloze/</a:t>
            </a:r>
          </a:p>
          <a:p>
            <a:r>
              <a:rPr lang="en-US" sz="2400" dirty="0">
                <a:latin typeface="Arial" panose="020B0604020202020204" pitchFamily="34" charset="0"/>
                <a:cs typeface="Arial" panose="020B0604020202020204" pitchFamily="34" charset="0"/>
                <a:hlinkClick r:id="rId5"/>
              </a:rPr>
              <a:t>math accommodation</a:t>
            </a:r>
            <a:endParaRPr lang="en-US" sz="2400" dirty="0">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http://www.ncsall.net/index.html@id=325.html</a:t>
            </a:r>
          </a:p>
          <a:p>
            <a:r>
              <a:rPr lang="en-US" sz="2400" dirty="0">
                <a:latin typeface="Arial" panose="020B0604020202020204" pitchFamily="34" charset="0"/>
                <a:cs typeface="Arial" panose="020B0604020202020204" pitchFamily="34" charset="0"/>
                <a:hlinkClick r:id="rId6"/>
              </a:rPr>
              <a:t>resources for adults with LD</a:t>
            </a:r>
            <a:endParaRPr lang="en-US" sz="2400" dirty="0">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http://ldaamerica.org/adults/</a:t>
            </a:r>
          </a:p>
          <a:p>
            <a:pPr marL="0" indent="0">
              <a:buNone/>
            </a:pPr>
            <a:endParaRPr lang="en-US" sz="2400"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fld id="{8F89085A-6F1E-42B7-ADB4-8C5113284129}" type="datetime1">
              <a:rPr lang="en-US" smtClean="0"/>
              <a:pPr/>
              <a:t>10/31/2019</a:t>
            </a:fld>
            <a:endParaRPr lang="en-US"/>
          </a:p>
        </p:txBody>
      </p:sp>
      <p:sp>
        <p:nvSpPr>
          <p:cNvPr id="5" name="Slide Number Placeholder 4"/>
          <p:cNvSpPr>
            <a:spLocks noGrp="1"/>
          </p:cNvSpPr>
          <p:nvPr>
            <p:ph type="sldNum" sz="quarter" idx="12"/>
          </p:nvPr>
        </p:nvSpPr>
        <p:spPr/>
        <p:txBody>
          <a:bodyPr/>
          <a:lstStyle/>
          <a:p>
            <a:fld id="{9B007EB5-E551-4081-B1D4-5458D7644D4F}" type="slidenum">
              <a:rPr lang="en-US" smtClean="0"/>
              <a:pPr/>
              <a:t>22</a:t>
            </a:fld>
            <a:endParaRPr lang="en-US"/>
          </a:p>
        </p:txBody>
      </p:sp>
    </p:spTree>
    <p:extLst>
      <p:ext uri="{BB962C8B-B14F-4D97-AF65-F5344CB8AC3E}">
        <p14:creationId xmlns:p14="http://schemas.microsoft.com/office/powerpoint/2010/main" val="1345602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350838"/>
            <a:ext cx="6096000" cy="944562"/>
          </a:xfrm>
        </p:spPr>
        <p:txBody>
          <a:bodyPr/>
          <a:lstStyle/>
          <a:p>
            <a:pPr eaLnBrk="1" hangingPunct="1">
              <a:defRPr/>
            </a:pPr>
            <a:r>
              <a:rPr lang="en-US" dirty="0">
                <a:solidFill>
                  <a:schemeClr val="accent1"/>
                </a:solidFill>
                <a:latin typeface="Arial" panose="020B0604020202020204" pitchFamily="34" charset="0"/>
                <a:cs typeface="Arial" panose="020B0604020202020204" pitchFamily="34" charset="0"/>
              </a:rPr>
              <a:t>Organizations</a:t>
            </a:r>
          </a:p>
        </p:txBody>
      </p:sp>
      <p:graphicFrame>
        <p:nvGraphicFramePr>
          <p:cNvPr id="4" name="Content Placeholder 3" descr="List of organizations"/>
          <p:cNvGraphicFramePr>
            <a:graphicFrameLocks noGrp="1"/>
          </p:cNvGraphicFramePr>
          <p:nvPr>
            <p:ph idx="1"/>
            <p:extLst>
              <p:ext uri="{D42A27DB-BD31-4B8C-83A1-F6EECF244321}">
                <p14:modId xmlns:p14="http://schemas.microsoft.com/office/powerpoint/2010/main" val="2245469846"/>
              </p:ext>
            </p:extLst>
          </p:nvPr>
        </p:nvGraphicFramePr>
        <p:xfrm>
          <a:off x="152400" y="1295400"/>
          <a:ext cx="8763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90173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28600"/>
            <a:ext cx="6096000" cy="944562"/>
          </a:xfrm>
        </p:spPr>
        <p:txBody>
          <a:bodyPr>
            <a:normAutofit/>
          </a:bodyPr>
          <a:lstStyle/>
          <a:p>
            <a:pPr marL="54864" indent="0" eaLnBrk="1" fontAlgn="auto" hangingPunct="1">
              <a:spcAft>
                <a:spcPts val="0"/>
              </a:spcAft>
              <a:defRPr/>
            </a:pPr>
            <a:r>
              <a:rPr lang="en-US" sz="4000" dirty="0">
                <a:solidFill>
                  <a:schemeClr val="tx2">
                    <a:tint val="100000"/>
                    <a:shade val="90000"/>
                    <a:satMod val="250000"/>
                    <a:alpha val="100000"/>
                  </a:schemeClr>
                </a:solidFill>
                <a:latin typeface="Arial" panose="020B0604020202020204" pitchFamily="34" charset="0"/>
                <a:cs typeface="Arial" panose="020B0604020202020204" pitchFamily="34" charset="0"/>
              </a:rPr>
              <a:t>Characteristics</a:t>
            </a:r>
          </a:p>
        </p:txBody>
      </p:sp>
      <p:sp>
        <p:nvSpPr>
          <p:cNvPr id="18435" name="Content Placeholder 2"/>
          <p:cNvSpPr>
            <a:spLocks noGrp="1"/>
          </p:cNvSpPr>
          <p:nvPr>
            <p:ph idx="1"/>
          </p:nvPr>
        </p:nvSpPr>
        <p:spPr/>
        <p:txBody>
          <a:bodyPr>
            <a:normAutofit lnSpcReduction="10000"/>
          </a:bodyPr>
          <a:lstStyle/>
          <a:p>
            <a:pPr eaLnBrk="1" hangingPunct="1"/>
            <a:r>
              <a:rPr lang="en-US" altLang="en-US" sz="2400" dirty="0">
                <a:latin typeface="Arial" panose="020B0604020202020204" pitchFamily="34" charset="0"/>
                <a:cs typeface="Arial" panose="020B0604020202020204" pitchFamily="34" charset="0"/>
              </a:rPr>
              <a:t>Academic problems</a:t>
            </a:r>
          </a:p>
          <a:p>
            <a:pPr eaLnBrk="1" hangingPunct="1"/>
            <a:r>
              <a:rPr lang="en-US" altLang="en-US" sz="2400" dirty="0">
                <a:latin typeface="Arial" panose="020B0604020202020204" pitchFamily="34" charset="0"/>
                <a:cs typeface="Arial" panose="020B0604020202020204" pitchFamily="34" charset="0"/>
              </a:rPr>
              <a:t>Disorders of attention</a:t>
            </a:r>
          </a:p>
          <a:p>
            <a:pPr eaLnBrk="1" hangingPunct="1"/>
            <a:r>
              <a:rPr lang="en-US" altLang="en-US" sz="2400" dirty="0">
                <a:latin typeface="Arial" panose="020B0604020202020204" pitchFamily="34" charset="0"/>
                <a:cs typeface="Arial" panose="020B0604020202020204" pitchFamily="34" charset="0"/>
              </a:rPr>
              <a:t>Poor motor abilities</a:t>
            </a:r>
          </a:p>
          <a:p>
            <a:pPr eaLnBrk="1" hangingPunct="1"/>
            <a:r>
              <a:rPr lang="en-US" altLang="en-US" sz="2400" dirty="0">
                <a:latin typeface="Arial" panose="020B0604020202020204" pitchFamily="34" charset="0"/>
                <a:cs typeface="Arial" panose="020B0604020202020204" pitchFamily="34" charset="0"/>
              </a:rPr>
              <a:t>Psychological process deficits and information-processing problems</a:t>
            </a:r>
          </a:p>
          <a:p>
            <a:pPr eaLnBrk="1" hangingPunct="1"/>
            <a:r>
              <a:rPr lang="en-US" altLang="en-US" sz="2400" dirty="0">
                <a:latin typeface="Arial" panose="020B0604020202020204" pitchFamily="34" charset="0"/>
                <a:cs typeface="Arial" panose="020B0604020202020204" pitchFamily="34" charset="0"/>
              </a:rPr>
              <a:t>Lack of cognitive strategies needed for efficient learning</a:t>
            </a:r>
          </a:p>
          <a:p>
            <a:pPr eaLnBrk="1" hangingPunct="1"/>
            <a:r>
              <a:rPr lang="en-US" altLang="en-US" sz="2400" dirty="0">
                <a:latin typeface="Arial" panose="020B0604020202020204" pitchFamily="34" charset="0"/>
                <a:cs typeface="Arial" panose="020B0604020202020204" pitchFamily="34" charset="0"/>
              </a:rPr>
              <a:t>Oral language difficulties</a:t>
            </a:r>
          </a:p>
          <a:p>
            <a:pPr eaLnBrk="1" hangingPunct="1"/>
            <a:r>
              <a:rPr lang="en-US" altLang="en-US" sz="2400" dirty="0">
                <a:latin typeface="Arial" panose="020B0604020202020204" pitchFamily="34" charset="0"/>
                <a:cs typeface="Arial" panose="020B0604020202020204" pitchFamily="34" charset="0"/>
              </a:rPr>
              <a:t>Reading difficulties</a:t>
            </a:r>
          </a:p>
          <a:p>
            <a:pPr eaLnBrk="1" hangingPunct="1"/>
            <a:r>
              <a:rPr lang="en-US" altLang="en-US" sz="2400" dirty="0">
                <a:latin typeface="Arial" panose="020B0604020202020204" pitchFamily="34" charset="0"/>
                <a:cs typeface="Arial" panose="020B0604020202020204" pitchFamily="34" charset="0"/>
              </a:rPr>
              <a:t>Written language problems</a:t>
            </a:r>
          </a:p>
          <a:p>
            <a:pPr eaLnBrk="1" hangingPunct="1"/>
            <a:r>
              <a:rPr lang="en-US" altLang="en-US" sz="2400" dirty="0">
                <a:latin typeface="Arial" panose="020B0604020202020204" pitchFamily="34" charset="0"/>
                <a:cs typeface="Arial" panose="020B0604020202020204" pitchFamily="34" charset="0"/>
              </a:rPr>
              <a:t>Mathematical disorders</a:t>
            </a:r>
          </a:p>
          <a:p>
            <a:pPr eaLnBrk="1" hangingPunct="1"/>
            <a:r>
              <a:rPr lang="en-US" altLang="en-US" sz="2400" dirty="0">
                <a:latin typeface="Arial" panose="020B0604020202020204" pitchFamily="34" charset="0"/>
                <a:cs typeface="Arial" panose="020B0604020202020204" pitchFamily="34" charset="0"/>
              </a:rPr>
              <a:t>Social skill deficits.</a:t>
            </a:r>
          </a:p>
          <a:p>
            <a:pPr eaLnBrk="1" hangingPunct="1"/>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7338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152400"/>
            <a:ext cx="6096000" cy="944562"/>
          </a:xfrm>
        </p:spPr>
        <p:txBody>
          <a:bodyPr>
            <a:normAutofit/>
          </a:bodyPr>
          <a:lstStyle/>
          <a:p>
            <a:pPr marL="54864" indent="0" eaLnBrk="1" fontAlgn="auto" hangingPunct="1">
              <a:spcAft>
                <a:spcPts val="0"/>
              </a:spcAft>
              <a:defRPr/>
            </a:pPr>
            <a:r>
              <a:rPr lang="en-US" sz="4000" dirty="0">
                <a:solidFill>
                  <a:schemeClr val="tx2">
                    <a:tint val="100000"/>
                    <a:shade val="90000"/>
                    <a:satMod val="250000"/>
                    <a:alpha val="100000"/>
                  </a:schemeClr>
                </a:solidFill>
                <a:latin typeface="Arial" panose="020B0604020202020204" pitchFamily="34" charset="0"/>
                <a:cs typeface="Arial" panose="020B0604020202020204" pitchFamily="34" charset="0"/>
              </a:rPr>
              <a:t>Impact on Learning</a:t>
            </a:r>
          </a:p>
        </p:txBody>
      </p:sp>
      <p:graphicFrame>
        <p:nvGraphicFramePr>
          <p:cNvPr id="4" name="Content Placeholder 3" descr="Graphic identifying perception, attention, memory, metacognition and organization effect psychological processes"/>
          <p:cNvGraphicFramePr>
            <a:graphicFrameLocks noGrp="1"/>
          </p:cNvGraphicFramePr>
          <p:nvPr>
            <p:ph idx="1"/>
            <p:extLst>
              <p:ext uri="{D42A27DB-BD31-4B8C-83A1-F6EECF244321}">
                <p14:modId xmlns:p14="http://schemas.microsoft.com/office/powerpoint/2010/main" val="3857272438"/>
              </p:ext>
            </p:extLst>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6077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152400"/>
            <a:ext cx="6096000" cy="944562"/>
          </a:xfrm>
        </p:spPr>
        <p:txBody>
          <a:bodyPr>
            <a:normAutofit/>
          </a:bodyPr>
          <a:lstStyle/>
          <a:p>
            <a:r>
              <a:rPr lang="en-US" sz="3200" dirty="0">
                <a:solidFill>
                  <a:schemeClr val="accent6"/>
                </a:solidFill>
                <a:latin typeface="Arial" panose="020B0604020202020204" pitchFamily="34" charset="0"/>
                <a:cs typeface="Arial" panose="020B0604020202020204" pitchFamily="34" charset="0"/>
              </a:rPr>
              <a:t>MUST SEE!!! On your own time</a:t>
            </a:r>
          </a:p>
        </p:txBody>
      </p:sp>
      <p:sp>
        <p:nvSpPr>
          <p:cNvPr id="3" name="Content Placeholder 2"/>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hlinkClick r:id="rId2"/>
              </a:rPr>
              <a:t>Misunderstood Minds</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https://www.youtube.com/results?search_query=misunderstood+minds</a:t>
            </a:r>
          </a:p>
          <a:p>
            <a:pPr marL="0" indent="0">
              <a:buNone/>
            </a:pPr>
            <a:endParaRPr lang="en-US"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fld id="{8F89085A-6F1E-42B7-ADB4-8C5113284129}" type="datetime1">
              <a:rPr lang="en-US" smtClean="0"/>
              <a:pPr/>
              <a:t>10/31/2019</a:t>
            </a:fld>
            <a:endParaRPr lang="en-US"/>
          </a:p>
        </p:txBody>
      </p:sp>
      <p:sp>
        <p:nvSpPr>
          <p:cNvPr id="5" name="Slide Number Placeholder 4"/>
          <p:cNvSpPr>
            <a:spLocks noGrp="1"/>
          </p:cNvSpPr>
          <p:nvPr>
            <p:ph type="sldNum" sz="quarter" idx="12"/>
          </p:nvPr>
        </p:nvSpPr>
        <p:spPr/>
        <p:txBody>
          <a:bodyPr/>
          <a:lstStyle/>
          <a:p>
            <a:fld id="{9B007EB5-E551-4081-B1D4-5458D7644D4F}" type="slidenum">
              <a:rPr lang="en-US" smtClean="0"/>
              <a:pPr/>
              <a:t>5</a:t>
            </a:fld>
            <a:endParaRPr lang="en-US" dirty="0"/>
          </a:p>
        </p:txBody>
      </p:sp>
    </p:spTree>
    <p:extLst>
      <p:ext uri="{BB962C8B-B14F-4D97-AF65-F5344CB8AC3E}">
        <p14:creationId xmlns:p14="http://schemas.microsoft.com/office/powerpoint/2010/main" val="472181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304800"/>
            <a:ext cx="6096000" cy="944562"/>
          </a:xfrm>
        </p:spPr>
        <p:txBody>
          <a:bodyPr>
            <a:normAutofit/>
          </a:bodyPr>
          <a:lstStyle/>
          <a:p>
            <a:pPr marL="54864" indent="0" eaLnBrk="1" fontAlgn="auto" hangingPunct="1">
              <a:spcAft>
                <a:spcPts val="0"/>
              </a:spcAft>
              <a:defRPr/>
            </a:pPr>
            <a:r>
              <a:rPr lang="en-US" sz="4000" dirty="0">
                <a:solidFill>
                  <a:schemeClr val="tx2">
                    <a:tint val="100000"/>
                    <a:shade val="90000"/>
                    <a:satMod val="250000"/>
                    <a:alpha val="100000"/>
                  </a:schemeClr>
                </a:solidFill>
                <a:latin typeface="Arial" panose="020B0604020202020204" pitchFamily="34" charset="0"/>
                <a:cs typeface="Arial" panose="020B0604020202020204" pitchFamily="34" charset="0"/>
              </a:rPr>
              <a:t>Perception</a:t>
            </a:r>
          </a:p>
        </p:txBody>
      </p:sp>
      <p:graphicFrame>
        <p:nvGraphicFramePr>
          <p:cNvPr id="4" name="Content Placeholder 3" descr="Information describing perception as the ability to organize and interpret the information experienced through the sensory channels, such as visual or auditory input."/>
          <p:cNvGraphicFramePr>
            <a:graphicFrameLocks noGrp="1"/>
          </p:cNvGraphicFramePr>
          <p:nvPr>
            <p:ph idx="1"/>
            <p:extLst>
              <p:ext uri="{D42A27DB-BD31-4B8C-83A1-F6EECF244321}">
                <p14:modId xmlns:p14="http://schemas.microsoft.com/office/powerpoint/2010/main" val="980348054"/>
              </p:ext>
            </p:extLst>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26472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152400"/>
            <a:ext cx="6096000" cy="1401762"/>
          </a:xfrm>
        </p:spPr>
        <p:txBody>
          <a:bodyPr>
            <a:noAutofit/>
          </a:bodyPr>
          <a:lstStyle/>
          <a:p>
            <a:pPr>
              <a:lnSpc>
                <a:spcPct val="80000"/>
              </a:lnSpc>
            </a:pPr>
            <a:r>
              <a:rPr lang="en-GB" sz="3600" dirty="0">
                <a:solidFill>
                  <a:schemeClr val="accent1"/>
                </a:solidFill>
              </a:rPr>
              <a:t> </a:t>
            </a:r>
            <a:r>
              <a:rPr lang="en-GB" sz="2400" dirty="0">
                <a:solidFill>
                  <a:schemeClr val="accent1"/>
                </a:solidFill>
                <a:latin typeface="Arial" panose="020B0604020202020204" pitchFamily="34" charset="0"/>
                <a:cs typeface="Arial" panose="020B0604020202020204" pitchFamily="34" charset="0"/>
              </a:rPr>
              <a:t>Suggestions to address perception issues</a:t>
            </a:r>
            <a:endParaRPr lang="en-US" sz="2400" dirty="0">
              <a:solidFill>
                <a:schemeClr val="accent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20000"/>
          </a:bodyPr>
          <a:lstStyle/>
          <a:p>
            <a:pPr lvl="0"/>
            <a:r>
              <a:rPr lang="en-GB" dirty="0">
                <a:latin typeface="Arial" panose="020B0604020202020204" pitchFamily="34" charset="0"/>
                <a:cs typeface="Arial" panose="020B0604020202020204" pitchFamily="34" charset="0"/>
              </a:rPr>
              <a:t>write down main points and terminology for students</a:t>
            </a:r>
            <a:endParaRPr lang="en-US" dirty="0">
              <a:latin typeface="Arial" panose="020B0604020202020204" pitchFamily="34" charset="0"/>
              <a:cs typeface="Arial" panose="020B0604020202020204" pitchFamily="34" charset="0"/>
            </a:endParaRPr>
          </a:p>
          <a:p>
            <a:pPr lvl="0"/>
            <a:r>
              <a:rPr lang="en-GB" dirty="0">
                <a:latin typeface="Arial" panose="020B0604020202020204" pitchFamily="34" charset="0"/>
                <a:cs typeface="Arial" panose="020B0604020202020204" pitchFamily="34" charset="0"/>
              </a:rPr>
              <a:t>provide handouts, summaries or copies of notes </a:t>
            </a:r>
            <a:endParaRPr lang="en-US" dirty="0">
              <a:latin typeface="Arial" panose="020B0604020202020204" pitchFamily="34" charset="0"/>
              <a:cs typeface="Arial" panose="020B0604020202020204" pitchFamily="34" charset="0"/>
            </a:endParaRPr>
          </a:p>
          <a:p>
            <a:pPr lvl="0"/>
            <a:r>
              <a:rPr lang="en-GB" dirty="0">
                <a:latin typeface="Arial" panose="020B0604020202020204" pitchFamily="34" charset="0"/>
                <a:cs typeface="Arial" panose="020B0604020202020204" pitchFamily="34" charset="0"/>
              </a:rPr>
              <a:t>be sympathetic to students using tape recorders in classes</a:t>
            </a:r>
            <a:endParaRPr lang="en-US" dirty="0">
              <a:latin typeface="Arial" panose="020B0604020202020204" pitchFamily="34" charset="0"/>
              <a:cs typeface="Arial" panose="020B0604020202020204" pitchFamily="34" charset="0"/>
            </a:endParaRPr>
          </a:p>
          <a:p>
            <a:pPr lvl="0"/>
            <a:r>
              <a:rPr lang="en-GB" dirty="0">
                <a:latin typeface="Arial" panose="020B0604020202020204" pitchFamily="34" charset="0"/>
                <a:cs typeface="Arial" panose="020B0604020202020204" pitchFamily="34" charset="0"/>
              </a:rPr>
              <a:t>avoid dictation</a:t>
            </a:r>
            <a:endParaRPr lang="en-US" dirty="0">
              <a:latin typeface="Arial" panose="020B0604020202020204" pitchFamily="34" charset="0"/>
              <a:cs typeface="Arial" panose="020B0604020202020204" pitchFamily="34" charset="0"/>
            </a:endParaRPr>
          </a:p>
          <a:p>
            <a:pPr lvl="0"/>
            <a:r>
              <a:rPr lang="en-GB" dirty="0">
                <a:latin typeface="Arial" panose="020B0604020202020204" pitchFamily="34" charset="0"/>
                <a:cs typeface="Arial" panose="020B0604020202020204" pitchFamily="34" charset="0"/>
              </a:rPr>
              <a:t>provide guided/structured lectures, indicate changes in topics and key points</a:t>
            </a:r>
            <a:endParaRPr lang="en-US" dirty="0">
              <a:latin typeface="Arial" panose="020B0604020202020204" pitchFamily="34" charset="0"/>
              <a:cs typeface="Arial" panose="020B0604020202020204" pitchFamily="34" charset="0"/>
            </a:endParaRPr>
          </a:p>
          <a:p>
            <a:pPr lvl="0"/>
            <a:r>
              <a:rPr lang="en-GB" dirty="0">
                <a:latin typeface="Arial" panose="020B0604020202020204" pitchFamily="34" charset="0"/>
                <a:cs typeface="Arial" panose="020B0604020202020204" pitchFamily="34" charset="0"/>
              </a:rPr>
              <a:t>allow students time to absorb information</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fld id="{8F89085A-6F1E-42B7-ADB4-8C5113284129}" type="datetime1">
              <a:rPr lang="en-US" smtClean="0"/>
              <a:pPr/>
              <a:t>10/31/2019</a:t>
            </a:fld>
            <a:endParaRPr lang="en-US"/>
          </a:p>
        </p:txBody>
      </p:sp>
      <p:sp>
        <p:nvSpPr>
          <p:cNvPr id="5" name="Slide Number Placeholder 4"/>
          <p:cNvSpPr>
            <a:spLocks noGrp="1"/>
          </p:cNvSpPr>
          <p:nvPr>
            <p:ph type="sldNum" sz="quarter" idx="12"/>
          </p:nvPr>
        </p:nvSpPr>
        <p:spPr/>
        <p:txBody>
          <a:bodyPr/>
          <a:lstStyle/>
          <a:p>
            <a:fld id="{9B007EB5-E551-4081-B1D4-5458D7644D4F}" type="slidenum">
              <a:rPr lang="en-US" smtClean="0"/>
              <a:pPr/>
              <a:t>7</a:t>
            </a:fld>
            <a:endParaRPr lang="en-US"/>
          </a:p>
        </p:txBody>
      </p:sp>
    </p:spTree>
    <p:extLst>
      <p:ext uri="{BB962C8B-B14F-4D97-AF65-F5344CB8AC3E}">
        <p14:creationId xmlns:p14="http://schemas.microsoft.com/office/powerpoint/2010/main" val="1939692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28600"/>
            <a:ext cx="6096000" cy="944562"/>
          </a:xfrm>
        </p:spPr>
        <p:txBody>
          <a:bodyPr>
            <a:normAutofit/>
          </a:bodyPr>
          <a:lstStyle/>
          <a:p>
            <a:pPr eaLnBrk="1" hangingPunct="1">
              <a:defRPr/>
            </a:pPr>
            <a:r>
              <a:rPr lang="en-US" sz="4000" dirty="0">
                <a:solidFill>
                  <a:schemeClr val="accent1"/>
                </a:solidFill>
                <a:latin typeface="Arial" panose="020B0604020202020204" pitchFamily="34" charset="0"/>
                <a:cs typeface="Arial" panose="020B0604020202020204" pitchFamily="34" charset="0"/>
              </a:rPr>
              <a:t>Attention</a:t>
            </a:r>
          </a:p>
        </p:txBody>
      </p:sp>
      <p:graphicFrame>
        <p:nvGraphicFramePr>
          <p:cNvPr id="4" name="Content Placeholder 3" descr="Information on attention as the ability to receive and process information"/>
          <p:cNvGraphicFramePr>
            <a:graphicFrameLocks noGrp="1"/>
          </p:cNvGraphicFramePr>
          <p:nvPr>
            <p:ph idx="1"/>
            <p:extLst>
              <p:ext uri="{D42A27DB-BD31-4B8C-83A1-F6EECF244321}">
                <p14:modId xmlns:p14="http://schemas.microsoft.com/office/powerpoint/2010/main" val="897229823"/>
              </p:ext>
            </p:extLst>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5119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152400"/>
            <a:ext cx="6096000" cy="944562"/>
          </a:xfrm>
        </p:spPr>
        <p:txBody>
          <a:bodyPr>
            <a:normAutofit/>
          </a:bodyPr>
          <a:lstStyle/>
          <a:p>
            <a:pPr eaLnBrk="1" hangingPunct="1">
              <a:defRPr/>
            </a:pPr>
            <a:r>
              <a:rPr lang="en-US" sz="4000" dirty="0">
                <a:solidFill>
                  <a:schemeClr val="accent1"/>
                </a:solidFill>
                <a:latin typeface="Arial" panose="020B0604020202020204" pitchFamily="34" charset="0"/>
                <a:cs typeface="Arial" panose="020B0604020202020204" pitchFamily="34" charset="0"/>
              </a:rPr>
              <a:t>Memory</a:t>
            </a:r>
          </a:p>
        </p:txBody>
      </p:sp>
      <p:graphicFrame>
        <p:nvGraphicFramePr>
          <p:cNvPr id="4" name="Content Placeholder 3" descr="information on memory which involves many different skills and processes such as encoding."/>
          <p:cNvGraphicFramePr>
            <a:graphicFrameLocks noGrp="1"/>
          </p:cNvGraphicFramePr>
          <p:nvPr>
            <p:ph idx="1"/>
            <p:extLst>
              <p:ext uri="{D42A27DB-BD31-4B8C-83A1-F6EECF244321}">
                <p14:modId xmlns:p14="http://schemas.microsoft.com/office/powerpoint/2010/main" val="2617484590"/>
              </p:ext>
            </p:extLst>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88262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3FB5CEF851A894EBF7DD1FB22F51352" ma:contentTypeVersion="20" ma:contentTypeDescription="Create a new document." ma:contentTypeScope="" ma:versionID="4d2e74a6d57ddb43e3989cbe4a1eec8e">
  <xsd:schema xmlns:xsd="http://www.w3.org/2001/XMLSchema" xmlns:xs="http://www.w3.org/2001/XMLSchema" xmlns:p="http://schemas.microsoft.com/office/2006/metadata/properties" xmlns:ns1="http://schemas.microsoft.com/sharepoint/v3" xmlns:ns2="88203bfa-d4ac-462e-8616-0292cc28843a" xmlns:ns3="f46e81e7-297d-417f-b698-00dff3f07a0e" targetNamespace="http://schemas.microsoft.com/office/2006/metadata/properties" ma:root="true" ma:fieldsID="5afca07256acb721af272d9eb6858cd2" ns1:_="" ns2:_="" ns3:_="">
    <xsd:import namespace="http://schemas.microsoft.com/sharepoint/v3"/>
    <xsd:import namespace="88203bfa-d4ac-462e-8616-0292cc28843a"/>
    <xsd:import namespace="f46e81e7-297d-417f-b698-00dff3f07a0e"/>
    <xsd:element name="properties">
      <xsd:complexType>
        <xsd:sequence>
          <xsd:element name="documentManagement">
            <xsd:complexType>
              <xsd:all>
                <xsd:element ref="ns1:PublishingStartDate" minOccurs="0"/>
                <xsd:element ref="ns1:PublishingExpirationDate" minOccurs="0"/>
                <xsd:element ref="ns2:Departments"/>
                <xsd:element ref="ns2:TaxCatchAll" minOccurs="0"/>
                <xsd:element ref="ns3:mf6adc5d79a94e37ab7ec9b9c483552f" minOccurs="0"/>
                <xsd:element ref="ns3:da5133d6118044a3aaacc66dd229ac83"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8203bfa-d4ac-462e-8616-0292cc28843a" elementFormDefault="qualified">
    <xsd:import namespace="http://schemas.microsoft.com/office/2006/documentManagement/types"/>
    <xsd:import namespace="http://schemas.microsoft.com/office/infopath/2007/PartnerControls"/>
    <xsd:element name="Departments" ma:index="10" ma:displayName="Departments" ma:description="Select the department associated with this document or file. Department selections are based on this organization&#10;http://www.nccommunitycolleges.edu/Personnel/NCCCS_Directory.htm" ma:format="Dropdown" ma:internalName="Departments">
      <xsd:simpleType>
        <xsd:restriction base="dms:Choice">
          <xsd:enumeration value="Academic Programs"/>
          <xsd:enumeration value="Administrative and Facility Services"/>
          <xsd:enumeration value="Audit Services"/>
          <xsd:enumeration value="Budgeting and Accounting and State-Level Accounting"/>
          <xsd:enumeration value="College and Career Readiness"/>
          <xsd:enumeration value="College Business Team"/>
          <xsd:enumeration value="College Student Records Team"/>
          <xsd:enumeration value="College Technical Support Team"/>
          <xsd:enumeration value="College User Support Team"/>
          <xsd:enumeration value="Continuing Education and Human Resources Development"/>
          <xsd:enumeration value="Customized Training Program"/>
          <xsd:enumeration value="Engagement and Strategic Innovation"/>
          <xsd:enumeration value="Financial Aid and Student Success"/>
          <xsd:enumeration value="GED-Adult High School and General Education Development Programs"/>
          <xsd:enumeration value="Human Resources"/>
          <xsd:enumeration value="Information Resources and Technology"/>
          <xsd:enumeration value="Information Services"/>
          <xsd:enumeration value="Information Services Support Team"/>
          <xsd:enumeration value="Innovation and Biotechnology"/>
          <xsd:enumeration value="IT Project Management Office"/>
          <xsd:enumeration value="IT Security"/>
          <xsd:enumeration value="Learning Technology Systems"/>
          <xsd:enumeration value="Legal Affairs"/>
          <xsd:enumeration value="Policy Research and Special Projects"/>
          <xsd:enumeration value="President's Office"/>
          <xsd:enumeration value="Research and Performance Management"/>
          <xsd:enumeration value="Small Business"/>
          <xsd:enumeration value="State-Aid Auditing and Accounting"/>
          <xsd:enumeration value="State Board and Internal Auditing"/>
          <xsd:enumeration value="State-Level Data Processing Team and Data Warehouse"/>
          <xsd:enumeration value="State-Level Data Reporting and Data Warehouse"/>
          <xsd:enumeration value="Student Learning and Success"/>
          <xsd:enumeration value="Systems Accounting and Special Projects"/>
          <xsd:enumeration value="Systems and Network Team"/>
          <xsd:enumeration value="Vocational Education"/>
          <xsd:enumeration value="Workforce Development"/>
        </xsd:restriction>
      </xsd:simpleType>
    </xsd:element>
    <xsd:element name="TaxCatchAll" ma:index="11" nillable="true" ma:displayName="Taxonomy Catch All Column" ma:hidden="true" ma:list="{c4007c1c-46bb-42fa-88e6-4247e554f2f5}" ma:internalName="TaxCatchAll" ma:showField="CatchAllData" ma:web="88203bfa-d4ac-462e-8616-0292cc28843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46e81e7-297d-417f-b698-00dff3f07a0e" elementFormDefault="qualified">
    <xsd:import namespace="http://schemas.microsoft.com/office/2006/documentManagement/types"/>
    <xsd:import namespace="http://schemas.microsoft.com/office/infopath/2007/PartnerControls"/>
    <xsd:element name="mf6adc5d79a94e37ab7ec9b9c483552f" ma:index="13" ma:taxonomy="true" ma:internalName="mf6adc5d79a94e37ab7ec9b9c483552f" ma:taxonomyFieldName="Types" ma:displayName="Document Type" ma:indexed="true" ma:readOnly="false" ma:default="" ma:fieldId="{6f6adc5d-79a9-4e37-ab7e-c9b9c483552f}" ma:sspId="ff2c0a30-6022-4a53-931e-4e94d75a6b78" ma:termSetId="e83798e3-13ef-49a2-860b-1634b308a9c4" ma:anchorId="00000000-0000-0000-0000-000000000000" ma:open="false" ma:isKeyword="false">
      <xsd:complexType>
        <xsd:sequence>
          <xsd:element ref="pc:Terms" minOccurs="0" maxOccurs="1"/>
        </xsd:sequence>
      </xsd:complexType>
    </xsd:element>
    <xsd:element name="da5133d6118044a3aaacc66dd229ac83" ma:index="15" ma:taxonomy="true" ma:internalName="da5133d6118044a3aaacc66dd229ac83" ma:taxonomyFieldName="Functions" ma:displayName="Functions" ma:readOnly="false" ma:default="" ma:fieldId="{da5133d6-1180-44a3-aaac-c66dd229ac83}" ma:taxonomyMulti="true" ma:sspId="ff2c0a30-6022-4a53-931e-4e94d75a6b78" ma:termSetId="1c492f33-1239-436d-b6a0-b9b0aed1c71a"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f6adc5d79a94e37ab7ec9b9c483552f xmlns="f46e81e7-297d-417f-b698-00dff3f07a0e">
      <Terms xmlns="http://schemas.microsoft.com/office/infopath/2007/PartnerControls">
        <TermInfo xmlns="http://schemas.microsoft.com/office/infopath/2007/PartnerControls">
          <TermName xmlns="http://schemas.microsoft.com/office/infopath/2007/PartnerControls">Template</TermName>
          <TermId xmlns="http://schemas.microsoft.com/office/infopath/2007/PartnerControls">fc194862-fd4a-42aa-9550-b5fd9ecd1cff</TermId>
        </TermInfo>
      </Terms>
    </mf6adc5d79a94e37ab7ec9b9c483552f>
    <da5133d6118044a3aaacc66dd229ac83 xmlns="f46e81e7-297d-417f-b698-00dff3f07a0e">
      <Terms xmlns="http://schemas.microsoft.com/office/infopath/2007/PartnerControls">
        <TermInfo xmlns="http://schemas.microsoft.com/office/infopath/2007/PartnerControls">
          <TermName xmlns="http://schemas.microsoft.com/office/infopath/2007/PartnerControls">Branding</TermName>
          <TermId xmlns="http://schemas.microsoft.com/office/infopath/2007/PartnerControls">6e354d85-bdd8-4cc8-a485-4803f6fdee24</TermId>
        </TermInfo>
      </Terms>
    </da5133d6118044a3aaacc66dd229ac83>
    <Departments xmlns="88203bfa-d4ac-462e-8616-0292cc28843a">Engagement and Strategic Innovation</Departments>
    <PublishingExpirationDate xmlns="http://schemas.microsoft.com/sharepoint/v3" xsi:nil="true"/>
    <PublishingStartDate xmlns="http://schemas.microsoft.com/sharepoint/v3" xsi:nil="true"/>
    <TaxCatchAll xmlns="88203bfa-d4ac-462e-8616-0292cc28843a">
      <Value>38</Value>
      <Value>34</Value>
    </TaxCatchAl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1D2052-2E61-4260-9F6C-8DD3E54F73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8203bfa-d4ac-462e-8616-0292cc28843a"/>
    <ds:schemaRef ds:uri="f46e81e7-297d-417f-b698-00dff3f07a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9EDD1A-F66B-4A90-8803-6512E3CBFB2F}">
  <ds:schemaRefs>
    <ds:schemaRef ds:uri="http://purl.org/dc/elements/1.1/"/>
    <ds:schemaRef ds:uri="88203bfa-d4ac-462e-8616-0292cc28843a"/>
    <ds:schemaRef ds:uri="http://schemas.microsoft.com/sharepoint/v3"/>
    <ds:schemaRef ds:uri="f46e81e7-297d-417f-b698-00dff3f07a0e"/>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A2B2E925-8E2E-4675-A322-811AC5A545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784</TotalTime>
  <Words>1948</Words>
  <Application>Microsoft Office PowerPoint</Application>
  <PresentationFormat>On-screen Show (4:3)</PresentationFormat>
  <Paragraphs>193</Paragraphs>
  <Slides>23</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Franklin Gothic Medium</vt:lpstr>
      <vt:lpstr>Office Theme</vt:lpstr>
      <vt:lpstr> Specific Learning Disabilities</vt:lpstr>
      <vt:lpstr>Specific  Learning Disabilities</vt:lpstr>
      <vt:lpstr>Characteristics</vt:lpstr>
      <vt:lpstr>Impact on Learning</vt:lpstr>
      <vt:lpstr>MUST SEE!!! On your own time</vt:lpstr>
      <vt:lpstr>Perception</vt:lpstr>
      <vt:lpstr> Suggestions to address perception issues</vt:lpstr>
      <vt:lpstr>Attention</vt:lpstr>
      <vt:lpstr>Memory</vt:lpstr>
      <vt:lpstr>Metacognition</vt:lpstr>
      <vt:lpstr>Organization</vt:lpstr>
      <vt:lpstr>Reading</vt:lpstr>
      <vt:lpstr>Math</vt:lpstr>
      <vt:lpstr>Social and Emotional Development</vt:lpstr>
      <vt:lpstr>PowerPoint Presentation</vt:lpstr>
      <vt:lpstr>Strategies for Students with Perceptual Difficulties</vt:lpstr>
      <vt:lpstr>Strategies for Students with Memory Difficulties</vt:lpstr>
      <vt:lpstr>Teaching Reading Comprehension:</vt:lpstr>
      <vt:lpstr>Teaching Writing</vt:lpstr>
      <vt:lpstr>Self Monitoring Questions</vt:lpstr>
      <vt:lpstr>Assistive Technology</vt:lpstr>
      <vt:lpstr>Websites for Strategies</vt:lpstr>
      <vt:lpstr>Organizations</vt:lpstr>
    </vt:vector>
  </TitlesOfParts>
  <Company>NCCCS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 Point Template</dc:title>
  <dc:creator>georgem</dc:creator>
  <cp:lastModifiedBy>Trudie Hughes</cp:lastModifiedBy>
  <cp:revision>53</cp:revision>
  <dcterms:created xsi:type="dcterms:W3CDTF">2009-10-29T12:13:41Z</dcterms:created>
  <dcterms:modified xsi:type="dcterms:W3CDTF">2019-10-31T12:39:47Z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0x010100D3FB5CEF851A894EBF7DD1FB22F51352</vt:lpwstr>
  </property>
  <property fmtid="{D5CDD505-2E9C-101B-9397-08002B2CF9AE}" pid="3" name="Descriptors">
    <vt:lpwstr/>
  </property>
  <property fmtid="{D5CDD505-2E9C-101B-9397-08002B2CF9AE}" pid="4" name="Functions">
    <vt:lpwstr>34;#Branding|6e354d85-bdd8-4cc8-a485-4803f6fdee24</vt:lpwstr>
  </property>
  <property fmtid="{D5CDD505-2E9C-101B-9397-08002B2CF9AE}" pid="5" name="Types">
    <vt:lpwstr>38;#Template|fc194862-fd4a-42aa-9550-b5fd9ecd1cff</vt:lpwstr>
  </property>
  <property fmtid="{D5CDD505-2E9C-101B-9397-08002B2CF9AE}" pid="6" name="Objects">
    <vt:lpwstr/>
  </property>
</Properties>
</file>